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notesSlides/notesSlide2.xml" ContentType="application/vnd.openxmlformats-officedocument.presentationml.notesSlide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37" r:id="rId3"/>
    <p:sldId id="350" r:id="rId4"/>
    <p:sldId id="351" r:id="rId5"/>
    <p:sldId id="352" r:id="rId6"/>
    <p:sldId id="349" r:id="rId7"/>
    <p:sldId id="355" r:id="rId8"/>
    <p:sldId id="356" r:id="rId9"/>
    <p:sldId id="354" r:id="rId10"/>
    <p:sldId id="353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A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382" autoAdjust="0"/>
    <p:restoredTop sz="94953" autoAdjust="0"/>
  </p:normalViewPr>
  <p:slideViewPr>
    <p:cSldViewPr>
      <p:cViewPr varScale="1">
        <p:scale>
          <a:sx n="56" d="100"/>
          <a:sy n="56" d="100"/>
        </p:scale>
        <p:origin x="-6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06/relationships/vbaProject" Target="vbaProject.bin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6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6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42A51-E609-47D8-84B1-76D0C495E7C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DE09A-B586-46B2-8AD9-044EE7E03A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06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257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10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比一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90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75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19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3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19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做一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40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49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8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3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/>
              <a:t>2017/7/6 Thursday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做一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 rot="2378081">
            <a:off x="-1464113" y="175419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468313" y="5961063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1258888" y="6237288"/>
            <a:ext cx="217487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2339975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5575300" y="1557338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 userDrawn="1"/>
        </p:nvSpPr>
        <p:spPr>
          <a:xfrm flipV="1">
            <a:off x="4427538" y="6477000"/>
            <a:ext cx="46037" cy="46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1765300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587375" y="3579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5976938" y="9080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4572000" y="1082675"/>
            <a:ext cx="144463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3117850" y="1052513"/>
            <a:ext cx="142875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 userDrawn="1"/>
        </p:nvSpPr>
        <p:spPr>
          <a:xfrm>
            <a:off x="2266950" y="1052513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 userDrawn="1"/>
        </p:nvSpPr>
        <p:spPr>
          <a:xfrm>
            <a:off x="3198813" y="754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5443538" y="1166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3995738" y="120491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矩形 21"/>
          <p:cNvSpPr/>
          <p:nvPr userDrawn="1"/>
        </p:nvSpPr>
        <p:spPr>
          <a:xfrm>
            <a:off x="2792413" y="1279525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矩形 22"/>
          <p:cNvSpPr/>
          <p:nvPr userDrawn="1"/>
        </p:nvSpPr>
        <p:spPr>
          <a:xfrm>
            <a:off x="468313" y="34353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4" name="矩形 23"/>
          <p:cNvSpPr/>
          <p:nvPr userDrawn="1"/>
        </p:nvSpPr>
        <p:spPr>
          <a:xfrm>
            <a:off x="7019925" y="1030288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矩形 25"/>
          <p:cNvSpPr/>
          <p:nvPr userDrawn="1"/>
        </p:nvSpPr>
        <p:spPr>
          <a:xfrm>
            <a:off x="1770063" y="908050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 rot="2378081">
            <a:off x="-1464113" y="175419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468313" y="5961063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1258888" y="6237288"/>
            <a:ext cx="217487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5575300" y="1557338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587375" y="3579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5976938" y="9080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4572000" y="1082675"/>
            <a:ext cx="144463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3117850" y="1052513"/>
            <a:ext cx="142875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 userDrawn="1"/>
        </p:nvSpPr>
        <p:spPr>
          <a:xfrm>
            <a:off x="2266950" y="1052513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 userDrawn="1"/>
        </p:nvSpPr>
        <p:spPr>
          <a:xfrm>
            <a:off x="3198813" y="754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5443538" y="1166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3995738" y="120491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矩形 21"/>
          <p:cNvSpPr/>
          <p:nvPr userDrawn="1"/>
        </p:nvSpPr>
        <p:spPr>
          <a:xfrm>
            <a:off x="2792413" y="1279525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矩形 22"/>
          <p:cNvSpPr/>
          <p:nvPr userDrawn="1"/>
        </p:nvSpPr>
        <p:spPr>
          <a:xfrm>
            <a:off x="468313" y="34353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4" name="矩形 23"/>
          <p:cNvSpPr/>
          <p:nvPr userDrawn="1"/>
        </p:nvSpPr>
        <p:spPr>
          <a:xfrm>
            <a:off x="7019925" y="1030288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矩形 25"/>
          <p:cNvSpPr/>
          <p:nvPr userDrawn="1"/>
        </p:nvSpPr>
        <p:spPr>
          <a:xfrm>
            <a:off x="1770063" y="908050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7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control" Target="../activeX/activeX2.xml"/><Relationship Id="rId7" Type="http://schemas.openxmlformats.org/officeDocument/2006/relationships/image" Target="../media/image5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slideLayout" Target="../slideLayouts/slideLayout18.xml"/><Relationship Id="rId4" Type="http://schemas.openxmlformats.org/officeDocument/2006/relationships/control" Target="../activeX/activeX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control" Target="../activeX/activeX5.xml"/><Relationship Id="rId7" Type="http://schemas.openxmlformats.org/officeDocument/2006/relationships/notesSlide" Target="../notesSlides/notesSlide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4.wmf"/><Relationship Id="rId5" Type="http://schemas.openxmlformats.org/officeDocument/2006/relationships/control" Target="../activeX/activeX7.xml"/><Relationship Id="rId10" Type="http://schemas.openxmlformats.org/officeDocument/2006/relationships/image" Target="../media/image13.wmf"/><Relationship Id="rId4" Type="http://schemas.openxmlformats.org/officeDocument/2006/relationships/control" Target="../activeX/activeX6.xml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2760255">
            <a:off x="3780330" y="3423903"/>
            <a:ext cx="1584325" cy="15430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294776" y="1091401"/>
            <a:ext cx="2573368" cy="1944217"/>
            <a:chOff x="724569" y="1167700"/>
            <a:chExt cx="4439487" cy="4363434"/>
          </a:xfrm>
        </p:grpSpPr>
        <p:sp>
          <p:nvSpPr>
            <p:cNvPr id="6" name="矩形 5"/>
            <p:cNvSpPr/>
            <p:nvPr/>
          </p:nvSpPr>
          <p:spPr>
            <a:xfrm rot="20447583">
              <a:off x="724569" y="1167700"/>
              <a:ext cx="1368178" cy="136747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302801" y="1281183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795875" y="1281183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3795875" y="2722422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302801" y="2722422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15402" y="2733771"/>
              <a:ext cx="4348654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6000" dirty="0" smtClean="0">
                  <a:latin typeface="华文琥珀" panose="02010800040101010101" pitchFamily="2" charset="-122"/>
                  <a:ea typeface="华文琥珀" panose="02010800040101010101" pitchFamily="2" charset="-122"/>
                </a:rPr>
                <a:t>PPT</a:t>
              </a:r>
              <a:endParaRPr lang="zh-CN" altLang="en-US" sz="6000" dirty="0"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795875" y="4163661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2302801" y="4163661"/>
              <a:ext cx="1368178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843786" y="4163661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1835697" y="3462227"/>
            <a:ext cx="5500632" cy="8148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441413" y="3733763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spc="-300" dirty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交互</a:t>
            </a:r>
            <a:r>
              <a:rPr lang="zh-CN" altLang="en-US" sz="5400" spc="-3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组</a:t>
            </a:r>
            <a:endParaRPr lang="zh-CN" altLang="en-US" sz="5400" spc="-300" dirty="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89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填空题</a:t>
            </a:r>
            <a:endParaRPr lang="zh-CN" altLang="en-US" sz="4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6694" y="1624548"/>
            <a:ext cx="80193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静夜思</a:t>
            </a:r>
            <a:endParaRPr lang="en-US" altLang="zh-CN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床前明月</a:t>
            </a:r>
            <a:r>
              <a:rPr lang="zh-CN" altLang="en-US" sz="4000" dirty="0" smtClean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光，疑</a:t>
            </a:r>
            <a:r>
              <a:rPr lang="zh-CN" altLang="en-US" sz="4000" dirty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是地上</a:t>
            </a:r>
            <a:r>
              <a:rPr lang="zh-CN" altLang="en-US" sz="4000" dirty="0" smtClean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霜。</a:t>
            </a:r>
            <a:endParaRPr lang="en-US" altLang="zh-CN" sz="4000" dirty="0" smtClean="0">
              <a:solidFill>
                <a:srgbClr val="0068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举头望</a:t>
            </a:r>
            <a:r>
              <a:rPr lang="zh-CN" altLang="en-US" sz="4000" dirty="0" smtClean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明月，低头思故乡。</a:t>
            </a:r>
            <a:endParaRPr lang="en-US" altLang="zh-CN" sz="4000" dirty="0" smtClean="0">
              <a:solidFill>
                <a:srgbClr val="0068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3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这首诗的作者是</a:t>
            </a:r>
            <a:endParaRPr lang="en-US" altLang="zh-CN" sz="3200" u="sng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72115" y="4509139"/>
            <a:ext cx="3240414" cy="743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(    )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或 </a:t>
            </a:r>
            <a:r>
              <a:rPr lang="zh-CN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＿＿＿</a:t>
            </a:r>
            <a:endParaRPr lang="en-US" altLang="zh-CN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932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填空题</a:t>
            </a:r>
            <a:endParaRPr lang="zh-CN" altLang="en-US" sz="4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6694" y="1624548"/>
            <a:ext cx="80193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静夜思</a:t>
            </a:r>
            <a:endParaRPr lang="en-US" altLang="zh-CN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床前明月</a:t>
            </a:r>
            <a:r>
              <a:rPr lang="zh-CN" altLang="en-US" sz="4000" dirty="0" smtClean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光，疑</a:t>
            </a:r>
            <a:r>
              <a:rPr lang="zh-CN" altLang="en-US" sz="4000" dirty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是地上</a:t>
            </a:r>
            <a:r>
              <a:rPr lang="zh-CN" altLang="en-US" sz="4000" dirty="0" smtClean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霜。</a:t>
            </a:r>
            <a:endParaRPr lang="en-US" altLang="zh-CN" sz="4000" dirty="0" smtClean="0">
              <a:solidFill>
                <a:srgbClr val="0068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举头望</a:t>
            </a:r>
            <a:r>
              <a:rPr lang="zh-CN" altLang="en-US" sz="4000" dirty="0" smtClean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明月，低头思故乡。</a:t>
            </a:r>
            <a:endParaRPr lang="en-US" altLang="zh-CN" sz="4000" dirty="0" smtClean="0">
              <a:solidFill>
                <a:srgbClr val="0068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3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这首诗的作者是</a:t>
            </a:r>
            <a:endParaRPr lang="en-US" altLang="zh-CN" sz="3200" u="sng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9" name="TextBox1" r:id="rId2" imgW="1257480" imgH="542880"/>
        </mc:Choice>
        <mc:Fallback>
          <p:control name="TextBox1" r:id="rId2" imgW="1257480" imgH="54288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113" y="4689475"/>
                  <a:ext cx="1260475" cy="539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0" name="CommandButton1" r:id="rId3" imgW="895320" imgH="542880"/>
        </mc:Choice>
        <mc:Fallback>
          <p:control name="CommandButton1" r:id="rId3" imgW="895320" imgH="54288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5768975"/>
                  <a:ext cx="900113" cy="539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1" name="CommandButton2" r:id="rId4" imgW="914400" imgH="542880"/>
        </mc:Choice>
        <mc:Fallback>
          <p:control name="CommandButton2" r:id="rId4" imgW="914400" imgH="54288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5768975"/>
                  <a:ext cx="914400" cy="539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96570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填空题</a:t>
            </a:r>
            <a:endParaRPr lang="zh-CN" altLang="en-US" sz="4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6694" y="1624548"/>
            <a:ext cx="80193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静夜思</a:t>
            </a:r>
            <a:endParaRPr lang="en-US" altLang="zh-CN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床前明月</a:t>
            </a:r>
            <a:r>
              <a:rPr lang="zh-CN" altLang="en-US" sz="4000" dirty="0" smtClean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光，疑</a:t>
            </a:r>
            <a:r>
              <a:rPr lang="zh-CN" altLang="en-US" sz="4000" dirty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是地上</a:t>
            </a:r>
            <a:r>
              <a:rPr lang="zh-CN" altLang="en-US" sz="4000" dirty="0" smtClean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霜。</a:t>
            </a:r>
            <a:endParaRPr lang="en-US" altLang="zh-CN" sz="4000" dirty="0" smtClean="0">
              <a:solidFill>
                <a:srgbClr val="0068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举头望</a:t>
            </a:r>
            <a:r>
              <a:rPr lang="zh-CN" altLang="en-US" sz="4000" dirty="0" smtClean="0">
                <a:solidFill>
                  <a:srgbClr val="0068A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明月，低头思故乡。</a:t>
            </a:r>
            <a:endParaRPr lang="en-US" altLang="zh-CN" sz="4000" dirty="0" smtClean="0">
              <a:solidFill>
                <a:srgbClr val="0068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3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这首诗的作者是</a:t>
            </a:r>
            <a:endParaRPr lang="en-US" altLang="zh-CN" sz="3200" u="sng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534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判断题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494" y="2168839"/>
            <a:ext cx="84866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“判”的笔画共有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笔     </a:t>
            </a:r>
            <a:r>
              <a:rPr lang="zh-CN" altLang="en-US" sz="3600" dirty="0" smtClean="0"/>
              <a:t>（       </a:t>
            </a:r>
            <a:r>
              <a:rPr lang="zh-CN" altLang="en-US" sz="3600" dirty="0"/>
              <a:t> </a:t>
            </a:r>
            <a:r>
              <a:rPr lang="zh-CN" altLang="en-US" sz="3600" dirty="0" smtClean="0"/>
              <a:t>          ）</a:t>
            </a:r>
            <a:endParaRPr lang="en-US" altLang="zh-CN" sz="3600" dirty="0" smtClean="0"/>
          </a:p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“嶂”的读音是</a:t>
            </a:r>
            <a:r>
              <a:rPr lang="en-US" altLang="zh-CN" sz="3600" dirty="0" err="1" smtClean="0">
                <a:latin typeface="微软雅黑" pitchFamily="34" charset="-122"/>
                <a:ea typeface="微软雅黑" pitchFamily="34" charset="-122"/>
              </a:rPr>
              <a:t>zhāng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3600" dirty="0" smtClean="0"/>
              <a:t>（                  ）</a:t>
            </a:r>
            <a:endParaRPr lang="zh-CN" altLang="en-US" sz="3600" dirty="0"/>
          </a:p>
        </p:txBody>
      </p:sp>
      <p:sp>
        <p:nvSpPr>
          <p:cNvPr id="4" name="矩形 3"/>
          <p:cNvSpPr/>
          <p:nvPr/>
        </p:nvSpPr>
        <p:spPr>
          <a:xfrm>
            <a:off x="7193151" y="2168838"/>
            <a:ext cx="6303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</a:rPr>
              <a:t>√ </a:t>
            </a:r>
          </a:p>
        </p:txBody>
      </p:sp>
      <p:sp>
        <p:nvSpPr>
          <p:cNvPr id="5" name="矩形 4"/>
          <p:cNvSpPr/>
          <p:nvPr/>
        </p:nvSpPr>
        <p:spPr>
          <a:xfrm>
            <a:off x="7095966" y="3092168"/>
            <a:ext cx="8354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zh-CN" altLang="en-US" sz="4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endParaRPr lang="zh-CN" altLang="en-US" sz="48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9555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判断题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494" y="2168839"/>
            <a:ext cx="84866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“判”的笔画共有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笔     </a:t>
            </a:r>
            <a:r>
              <a:rPr lang="zh-CN" altLang="en-US" sz="3600" dirty="0" smtClean="0"/>
              <a:t>（       </a:t>
            </a:r>
            <a:r>
              <a:rPr lang="zh-CN" altLang="en-US" sz="3600" dirty="0"/>
              <a:t> </a:t>
            </a:r>
            <a:r>
              <a:rPr lang="zh-CN" altLang="en-US" sz="3600" dirty="0" smtClean="0"/>
              <a:t>          ）</a:t>
            </a:r>
            <a:endParaRPr lang="en-US" altLang="zh-CN" sz="3600" dirty="0" smtClean="0"/>
          </a:p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“嶂”的读音是</a:t>
            </a:r>
            <a:r>
              <a:rPr lang="en-US" altLang="zh-CN" sz="3600" dirty="0" err="1" smtClean="0">
                <a:latin typeface="微软雅黑" pitchFamily="34" charset="-122"/>
                <a:ea typeface="微软雅黑" pitchFamily="34" charset="-122"/>
              </a:rPr>
              <a:t>zhāng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3600" dirty="0" smtClean="0"/>
              <a:t>（                  ）</a:t>
            </a:r>
            <a:endParaRPr lang="zh-CN" altLang="en-US" sz="3600" dirty="0"/>
          </a:p>
        </p:txBody>
      </p:sp>
      <p:sp>
        <p:nvSpPr>
          <p:cNvPr id="4" name="矩形 3"/>
          <p:cNvSpPr/>
          <p:nvPr/>
        </p:nvSpPr>
        <p:spPr>
          <a:xfrm>
            <a:off x="7193151" y="2168838"/>
            <a:ext cx="6303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</a:rPr>
              <a:t>√ </a:t>
            </a:r>
          </a:p>
        </p:txBody>
      </p:sp>
      <p:sp>
        <p:nvSpPr>
          <p:cNvPr id="5" name="矩形 4"/>
          <p:cNvSpPr/>
          <p:nvPr/>
        </p:nvSpPr>
        <p:spPr>
          <a:xfrm>
            <a:off x="7095966" y="3092168"/>
            <a:ext cx="8354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zh-CN" altLang="en-US" sz="4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endParaRPr lang="zh-CN" altLang="en-US" sz="48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344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判断题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494" y="2168839"/>
            <a:ext cx="84866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“判”的笔画共有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笔     </a:t>
            </a:r>
            <a:r>
              <a:rPr lang="zh-CN" altLang="en-US" sz="3600" dirty="0" smtClean="0"/>
              <a:t>（       </a:t>
            </a:r>
            <a:r>
              <a:rPr lang="zh-CN" altLang="en-US" sz="3600" dirty="0"/>
              <a:t> </a:t>
            </a:r>
            <a:r>
              <a:rPr lang="zh-CN" altLang="en-US" sz="3600" dirty="0" smtClean="0"/>
              <a:t>          ）</a:t>
            </a:r>
            <a:endParaRPr lang="en-US" altLang="zh-CN" sz="3600" dirty="0" smtClean="0"/>
          </a:p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“嶂”的读音是</a:t>
            </a:r>
            <a:r>
              <a:rPr lang="en-US" altLang="zh-CN" sz="3600" dirty="0" err="1" smtClean="0">
                <a:latin typeface="微软雅黑" pitchFamily="34" charset="-122"/>
                <a:ea typeface="微软雅黑" pitchFamily="34" charset="-122"/>
              </a:rPr>
              <a:t>zhāng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3600" dirty="0" smtClean="0"/>
              <a:t>（                  ）</a:t>
            </a:r>
            <a:endParaRPr lang="zh-CN" altLang="en-US" sz="3600" dirty="0"/>
          </a:p>
        </p:txBody>
      </p:sp>
      <p:sp>
        <p:nvSpPr>
          <p:cNvPr id="4" name="矩形 3"/>
          <p:cNvSpPr/>
          <p:nvPr/>
        </p:nvSpPr>
        <p:spPr>
          <a:xfrm>
            <a:off x="7193151" y="2168838"/>
            <a:ext cx="6303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</a:rPr>
              <a:t>√ </a:t>
            </a:r>
          </a:p>
        </p:txBody>
      </p:sp>
      <p:sp>
        <p:nvSpPr>
          <p:cNvPr id="5" name="矩形 4"/>
          <p:cNvSpPr/>
          <p:nvPr/>
        </p:nvSpPr>
        <p:spPr>
          <a:xfrm>
            <a:off x="7095966" y="3092168"/>
            <a:ext cx="8354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zh-CN" altLang="en-US" sz="4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endParaRPr lang="zh-CN" altLang="en-US" sz="48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468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判断题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494" y="2168839"/>
            <a:ext cx="84866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“判”的笔画共有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笔     </a:t>
            </a:r>
            <a:r>
              <a:rPr lang="zh-CN" altLang="en-US" sz="3600" dirty="0" smtClean="0"/>
              <a:t>（       </a:t>
            </a:r>
            <a:r>
              <a:rPr lang="zh-CN" altLang="en-US" sz="3600" dirty="0"/>
              <a:t> </a:t>
            </a:r>
            <a:r>
              <a:rPr lang="zh-CN" altLang="en-US" sz="3600" dirty="0" smtClean="0"/>
              <a:t>          ）</a:t>
            </a:r>
            <a:endParaRPr lang="en-US" altLang="zh-CN" sz="3600" dirty="0" smtClean="0"/>
          </a:p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“嶂”的读音是</a:t>
            </a:r>
            <a:r>
              <a:rPr lang="en-US" altLang="zh-CN" sz="3600" dirty="0" err="1" smtClean="0">
                <a:latin typeface="微软雅黑" pitchFamily="34" charset="-122"/>
                <a:ea typeface="微软雅黑" pitchFamily="34" charset="-122"/>
              </a:rPr>
              <a:t>zhāng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3600" dirty="0" smtClean="0"/>
              <a:t>（                  ）</a:t>
            </a:r>
            <a:endParaRPr lang="zh-CN" altLang="en-US" sz="3600" dirty="0"/>
          </a:p>
        </p:txBody>
      </p:sp>
      <p:sp>
        <p:nvSpPr>
          <p:cNvPr id="4" name="矩形 3"/>
          <p:cNvSpPr/>
          <p:nvPr/>
        </p:nvSpPr>
        <p:spPr>
          <a:xfrm>
            <a:off x="7193151" y="2168838"/>
            <a:ext cx="6303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</a:rPr>
              <a:t>√ </a:t>
            </a:r>
          </a:p>
        </p:txBody>
      </p:sp>
      <p:sp>
        <p:nvSpPr>
          <p:cNvPr id="5" name="矩形 4"/>
          <p:cNvSpPr/>
          <p:nvPr/>
        </p:nvSpPr>
        <p:spPr>
          <a:xfrm>
            <a:off x="7095966" y="3092168"/>
            <a:ext cx="8354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zh-CN" altLang="en-US" sz="4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endParaRPr lang="zh-CN" altLang="en-US" sz="48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363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判断题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494" y="2168839"/>
            <a:ext cx="84866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“判”的笔画共有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笔     </a:t>
            </a:r>
            <a:r>
              <a:rPr lang="zh-CN" altLang="en-US" sz="3600" dirty="0" smtClean="0"/>
              <a:t>（       </a:t>
            </a:r>
            <a:r>
              <a:rPr lang="zh-CN" altLang="en-US" sz="3600" dirty="0"/>
              <a:t> </a:t>
            </a:r>
            <a:r>
              <a:rPr lang="zh-CN" altLang="en-US" sz="3600" dirty="0" smtClean="0"/>
              <a:t>          ）</a:t>
            </a:r>
            <a:endParaRPr lang="en-US" altLang="zh-CN" sz="3600" dirty="0" smtClean="0"/>
          </a:p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“嶂”的读音是</a:t>
            </a:r>
            <a:r>
              <a:rPr lang="en-US" altLang="zh-CN" sz="3600" dirty="0" err="1" smtClean="0">
                <a:latin typeface="微软雅黑" pitchFamily="34" charset="-122"/>
                <a:ea typeface="微软雅黑" pitchFamily="34" charset="-122"/>
              </a:rPr>
              <a:t>zhāng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3600" dirty="0" smtClean="0"/>
              <a:t>（                  ）</a:t>
            </a:r>
            <a:endParaRPr lang="zh-CN" altLang="en-US" sz="3600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82" name="ToggleButton1" r:id="rId2" imgW="1438200" imgH="542880"/>
        </mc:Choice>
        <mc:Fallback>
          <p:control name="ToggleButton1" r:id="rId2" imgW="1438200" imgH="542880">
            <p:pic>
              <p:nvPicPr>
                <p:cNvPr id="0" name="Toggle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11975" y="2349500"/>
                  <a:ext cx="1439863" cy="539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83" name="ToggleButton2" r:id="rId3" imgW="1438200" imgH="542880"/>
        </mc:Choice>
        <mc:Fallback>
          <p:control name="ToggleButton2" r:id="rId3" imgW="1438200" imgH="542880">
            <p:pic>
              <p:nvPicPr>
                <p:cNvPr id="0" name="Toggle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11975" y="3249613"/>
                  <a:ext cx="1439863" cy="539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84" name="CommandButton1" r:id="rId4" imgW="1438200" imgH="542880"/>
        </mc:Choice>
        <mc:Fallback>
          <p:control name="CommandButton1" r:id="rId4" imgW="1438200" imgH="54288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13225" y="4868863"/>
                  <a:ext cx="1439863" cy="539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85" name="CommandButton2" r:id="rId5" imgW="1438200" imgH="542880"/>
        </mc:Choice>
        <mc:Fallback>
          <p:control name="CommandButton2" r:id="rId5" imgW="1438200" imgH="54288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92838" y="4868863"/>
                  <a:ext cx="1439862" cy="539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18997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2128</TotalTime>
  <Words>215</Words>
  <Application>Microsoft Office PowerPoint</Application>
  <PresentationFormat>全屏显示(4:3)</PresentationFormat>
  <Paragraphs>43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YL</dc:creator>
  <cp:lastModifiedBy>YL</cp:lastModifiedBy>
  <cp:revision>195</cp:revision>
  <dcterms:created xsi:type="dcterms:W3CDTF">2015-11-07T15:08:18Z</dcterms:created>
  <dcterms:modified xsi:type="dcterms:W3CDTF">2017-07-06T02:51:46Z</dcterms:modified>
</cp:coreProperties>
</file>