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4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337" r:id="rId2"/>
    <p:sldId id="338" r:id="rId3"/>
    <p:sldId id="344" r:id="rId4"/>
    <p:sldId id="345" r:id="rId5"/>
    <p:sldId id="346" r:id="rId6"/>
    <p:sldId id="339" r:id="rId7"/>
    <p:sldId id="340" r:id="rId8"/>
    <p:sldId id="341" r:id="rId9"/>
    <p:sldId id="342" r:id="rId10"/>
    <p:sldId id="347" r:id="rId11"/>
    <p:sldId id="343" r:id="rId12"/>
    <p:sldId id="348" r:id="rId13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8AE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382" autoAdjust="0"/>
    <p:restoredTop sz="95212" autoAdjust="0"/>
  </p:normalViewPr>
  <p:slideViewPr>
    <p:cSldViewPr>
      <p:cViewPr varScale="1">
        <p:scale>
          <a:sx n="64" d="100"/>
          <a:sy n="64" d="100"/>
        </p:scale>
        <p:origin x="-900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180023" cy="180023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DDCDADD-976A-4D36-90DB-944629261B16}" type="doc">
      <dgm:prSet loTypeId="urn:microsoft.com/office/officeart/2008/layout/VerticalCurvedList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zh-CN" altLang="en-US"/>
        </a:p>
      </dgm:t>
    </dgm:pt>
    <dgm:pt modelId="{8F17348A-F934-4421-B27E-8B7EEAA5E516}">
      <dgm:prSet phldrT="[文本]" custT="1"/>
      <dgm:spPr/>
      <dgm:t>
        <a:bodyPr/>
        <a:lstStyle/>
        <a:p>
          <a:r>
            <a:rPr lang="zh-CN" altLang="en-US" sz="4000" dirty="0" smtClean="0">
              <a:latin typeface="微软雅黑" panose="020B0503020204020204" pitchFamily="34" charset="-122"/>
              <a:ea typeface="微软雅黑" panose="020B0503020204020204" pitchFamily="34" charset="-122"/>
            </a:rPr>
            <a:t>动作</a:t>
          </a:r>
          <a:endParaRPr lang="zh-CN" altLang="en-US" sz="4000" dirty="0">
            <a:latin typeface="微软雅黑" panose="020B0503020204020204" pitchFamily="34" charset="-122"/>
            <a:ea typeface="微软雅黑" panose="020B0503020204020204" pitchFamily="34" charset="-122"/>
          </a:endParaRPr>
        </a:p>
      </dgm:t>
    </dgm:pt>
    <dgm:pt modelId="{BB804E54-0B48-4908-BC5C-D9AE136A9C7E}" type="parTrans" cxnId="{4B6DED7C-7656-4008-8FA1-CC5269EA1A02}">
      <dgm:prSet/>
      <dgm:spPr/>
      <dgm:t>
        <a:bodyPr/>
        <a:lstStyle/>
        <a:p>
          <a:endParaRPr lang="zh-CN" altLang="en-US"/>
        </a:p>
      </dgm:t>
    </dgm:pt>
    <dgm:pt modelId="{225DA5D9-57C1-4D2E-BF95-6DAB21452CA9}" type="sibTrans" cxnId="{4B6DED7C-7656-4008-8FA1-CC5269EA1A02}">
      <dgm:prSet/>
      <dgm:spPr/>
      <dgm:t>
        <a:bodyPr/>
        <a:lstStyle/>
        <a:p>
          <a:endParaRPr lang="zh-CN" altLang="en-US"/>
        </a:p>
      </dgm:t>
    </dgm:pt>
    <dgm:pt modelId="{2C564C0C-4524-43F4-B608-C288C5E5E80E}">
      <dgm:prSet phldrT="[文本]" custT="1"/>
      <dgm:spPr/>
      <dgm:t>
        <a:bodyPr/>
        <a:lstStyle/>
        <a:p>
          <a:r>
            <a:rPr lang="zh-CN" altLang="en-US" sz="3600" dirty="0" smtClean="0">
              <a:latin typeface="微软雅黑" panose="020B0503020204020204" pitchFamily="34" charset="-122"/>
              <a:ea typeface="微软雅黑" panose="020B0503020204020204" pitchFamily="34" charset="-122"/>
            </a:rPr>
            <a:t>超链接</a:t>
          </a:r>
          <a:endParaRPr lang="zh-CN" altLang="en-US" sz="3600" dirty="0">
            <a:latin typeface="微软雅黑" panose="020B0503020204020204" pitchFamily="34" charset="-122"/>
            <a:ea typeface="微软雅黑" panose="020B0503020204020204" pitchFamily="34" charset="-122"/>
          </a:endParaRPr>
        </a:p>
      </dgm:t>
    </dgm:pt>
    <dgm:pt modelId="{37437486-45A6-4C43-8EE1-E2DE150C1175}" type="parTrans" cxnId="{532BCCC7-EF15-4565-B75C-F511CFCBF240}">
      <dgm:prSet/>
      <dgm:spPr/>
      <dgm:t>
        <a:bodyPr/>
        <a:lstStyle/>
        <a:p>
          <a:endParaRPr lang="zh-CN" altLang="en-US"/>
        </a:p>
      </dgm:t>
    </dgm:pt>
    <dgm:pt modelId="{1F751697-8A26-4784-A421-DA33667DFAD9}" type="sibTrans" cxnId="{532BCCC7-EF15-4565-B75C-F511CFCBF240}">
      <dgm:prSet/>
      <dgm:spPr/>
      <dgm:t>
        <a:bodyPr/>
        <a:lstStyle/>
        <a:p>
          <a:endParaRPr lang="zh-CN" altLang="en-US"/>
        </a:p>
      </dgm:t>
    </dgm:pt>
    <dgm:pt modelId="{44E110FC-2E0D-4189-939D-814284237C46}">
      <dgm:prSet phldrT="[文本]" custT="1"/>
      <dgm:spPr/>
      <dgm:t>
        <a:bodyPr/>
        <a:lstStyle/>
        <a:p>
          <a:r>
            <a:rPr lang="zh-CN" altLang="en-US" sz="3600" smtClean="0">
              <a:latin typeface="微软雅黑" panose="020B0503020204020204" pitchFamily="34" charset="-122"/>
              <a:ea typeface="微软雅黑" panose="020B0503020204020204" pitchFamily="34" charset="-122"/>
            </a:rPr>
            <a:t>动作按钮</a:t>
          </a:r>
          <a:endParaRPr lang="zh-CN" altLang="en-US" sz="3600" dirty="0">
            <a:latin typeface="微软雅黑" panose="020B0503020204020204" pitchFamily="34" charset="-122"/>
            <a:ea typeface="微软雅黑" panose="020B0503020204020204" pitchFamily="34" charset="-122"/>
          </a:endParaRPr>
        </a:p>
      </dgm:t>
    </dgm:pt>
    <dgm:pt modelId="{35EA84BB-990A-4BD7-832E-49E0CD5CC0E3}" type="parTrans" cxnId="{894AF244-8D40-4544-80CE-063BCD9BDBB1}">
      <dgm:prSet/>
      <dgm:spPr/>
      <dgm:t>
        <a:bodyPr/>
        <a:lstStyle/>
        <a:p>
          <a:endParaRPr lang="zh-CN" altLang="en-US"/>
        </a:p>
      </dgm:t>
    </dgm:pt>
    <dgm:pt modelId="{B38CEEC9-5BDE-4245-B825-3F30BC72F336}" type="sibTrans" cxnId="{894AF244-8D40-4544-80CE-063BCD9BDBB1}">
      <dgm:prSet/>
      <dgm:spPr/>
      <dgm:t>
        <a:bodyPr/>
        <a:lstStyle/>
        <a:p>
          <a:endParaRPr lang="zh-CN" altLang="en-US"/>
        </a:p>
      </dgm:t>
    </dgm:pt>
    <dgm:pt modelId="{CDA54403-F359-4089-8A7C-C4548B039ADB}" type="pres">
      <dgm:prSet presAssocID="{ADDCDADD-976A-4D36-90DB-944629261B16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zh-CN" altLang="en-US"/>
        </a:p>
      </dgm:t>
    </dgm:pt>
    <dgm:pt modelId="{4603CC6F-621F-4E8F-A1B0-F4A5B391C033}" type="pres">
      <dgm:prSet presAssocID="{ADDCDADD-976A-4D36-90DB-944629261B16}" presName="Name1" presStyleCnt="0"/>
      <dgm:spPr/>
    </dgm:pt>
    <dgm:pt modelId="{D54FDCD3-4793-4875-A4ED-CA04C8973786}" type="pres">
      <dgm:prSet presAssocID="{ADDCDADD-976A-4D36-90DB-944629261B16}" presName="cycle" presStyleCnt="0"/>
      <dgm:spPr/>
    </dgm:pt>
    <dgm:pt modelId="{EE755F63-4FC4-4202-B37C-D7919482ED25}" type="pres">
      <dgm:prSet presAssocID="{ADDCDADD-976A-4D36-90DB-944629261B16}" presName="srcNode" presStyleLbl="node1" presStyleIdx="0" presStyleCnt="3"/>
      <dgm:spPr/>
    </dgm:pt>
    <dgm:pt modelId="{74F3CE69-6010-464B-BFF3-5D239E391E7B}" type="pres">
      <dgm:prSet presAssocID="{ADDCDADD-976A-4D36-90DB-944629261B16}" presName="conn" presStyleLbl="parChTrans1D2" presStyleIdx="0" presStyleCnt="1"/>
      <dgm:spPr/>
      <dgm:t>
        <a:bodyPr/>
        <a:lstStyle/>
        <a:p>
          <a:endParaRPr lang="zh-CN" altLang="en-US"/>
        </a:p>
      </dgm:t>
    </dgm:pt>
    <dgm:pt modelId="{CE4459A6-2906-445B-96BD-81EFF9914A4E}" type="pres">
      <dgm:prSet presAssocID="{ADDCDADD-976A-4D36-90DB-944629261B16}" presName="extraNode" presStyleLbl="node1" presStyleIdx="0" presStyleCnt="3"/>
      <dgm:spPr/>
    </dgm:pt>
    <dgm:pt modelId="{43FAD101-FE40-4688-A550-F13CAEF05642}" type="pres">
      <dgm:prSet presAssocID="{ADDCDADD-976A-4D36-90DB-944629261B16}" presName="dstNode" presStyleLbl="node1" presStyleIdx="0" presStyleCnt="3"/>
      <dgm:spPr/>
    </dgm:pt>
    <dgm:pt modelId="{E4D273A1-61C7-4E25-B486-111015671461}" type="pres">
      <dgm:prSet presAssocID="{8F17348A-F934-4421-B27E-8B7EEAA5E516}" presName="text_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E15C73A6-B06D-471B-80DA-26A17A831A6D}" type="pres">
      <dgm:prSet presAssocID="{8F17348A-F934-4421-B27E-8B7EEAA5E516}" presName="accent_1" presStyleCnt="0"/>
      <dgm:spPr/>
    </dgm:pt>
    <dgm:pt modelId="{E638BDF5-6539-41A6-B673-87DD78CB7890}" type="pres">
      <dgm:prSet presAssocID="{8F17348A-F934-4421-B27E-8B7EEAA5E516}" presName="accentRepeatNode" presStyleLbl="solidFgAcc1" presStyleIdx="0" presStyleCnt="3"/>
      <dgm:spPr/>
    </dgm:pt>
    <dgm:pt modelId="{27AEB331-6342-4DF1-889B-EDAE987DC160}" type="pres">
      <dgm:prSet presAssocID="{2C564C0C-4524-43F4-B608-C288C5E5E80E}" presName="text_2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AB29B7B6-BE8F-4010-86B2-8CA678603857}" type="pres">
      <dgm:prSet presAssocID="{2C564C0C-4524-43F4-B608-C288C5E5E80E}" presName="accent_2" presStyleCnt="0"/>
      <dgm:spPr/>
    </dgm:pt>
    <dgm:pt modelId="{BC31AB34-9905-4ADA-A62E-4E0BCA4ACE49}" type="pres">
      <dgm:prSet presAssocID="{2C564C0C-4524-43F4-B608-C288C5E5E80E}" presName="accentRepeatNode" presStyleLbl="solidFgAcc1" presStyleIdx="1" presStyleCnt="3"/>
      <dgm:spPr/>
    </dgm:pt>
    <dgm:pt modelId="{91A8653C-CFA3-44F0-89F5-A1AA8E90204D}" type="pres">
      <dgm:prSet presAssocID="{44E110FC-2E0D-4189-939D-814284237C46}" presName="text_3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BDABD41B-E73D-41DB-B006-344642050049}" type="pres">
      <dgm:prSet presAssocID="{44E110FC-2E0D-4189-939D-814284237C46}" presName="accent_3" presStyleCnt="0"/>
      <dgm:spPr/>
    </dgm:pt>
    <dgm:pt modelId="{7B06F4AF-6BD9-4D0C-8FBE-CC2C3393367A}" type="pres">
      <dgm:prSet presAssocID="{44E110FC-2E0D-4189-939D-814284237C46}" presName="accentRepeatNode" presStyleLbl="solidFgAcc1" presStyleIdx="2" presStyleCnt="3"/>
      <dgm:spPr/>
    </dgm:pt>
  </dgm:ptLst>
  <dgm:cxnLst>
    <dgm:cxn modelId="{532BCCC7-EF15-4565-B75C-F511CFCBF240}" srcId="{ADDCDADD-976A-4D36-90DB-944629261B16}" destId="{2C564C0C-4524-43F4-B608-C288C5E5E80E}" srcOrd="1" destOrd="0" parTransId="{37437486-45A6-4C43-8EE1-E2DE150C1175}" sibTransId="{1F751697-8A26-4784-A421-DA33667DFAD9}"/>
    <dgm:cxn modelId="{E1F9BCDC-BFDF-4F55-AE50-8277A121A9CF}" type="presOf" srcId="{2C564C0C-4524-43F4-B608-C288C5E5E80E}" destId="{27AEB331-6342-4DF1-889B-EDAE987DC160}" srcOrd="0" destOrd="0" presId="urn:microsoft.com/office/officeart/2008/layout/VerticalCurvedList"/>
    <dgm:cxn modelId="{4B6DED7C-7656-4008-8FA1-CC5269EA1A02}" srcId="{ADDCDADD-976A-4D36-90DB-944629261B16}" destId="{8F17348A-F934-4421-B27E-8B7EEAA5E516}" srcOrd="0" destOrd="0" parTransId="{BB804E54-0B48-4908-BC5C-D9AE136A9C7E}" sibTransId="{225DA5D9-57C1-4D2E-BF95-6DAB21452CA9}"/>
    <dgm:cxn modelId="{653AF071-FAE4-40B5-9870-EBAA82416556}" type="presOf" srcId="{44E110FC-2E0D-4189-939D-814284237C46}" destId="{91A8653C-CFA3-44F0-89F5-A1AA8E90204D}" srcOrd="0" destOrd="0" presId="urn:microsoft.com/office/officeart/2008/layout/VerticalCurvedList"/>
    <dgm:cxn modelId="{50CFD443-FDBA-40E3-BA83-742631BC49EB}" type="presOf" srcId="{ADDCDADD-976A-4D36-90DB-944629261B16}" destId="{CDA54403-F359-4089-8A7C-C4548B039ADB}" srcOrd="0" destOrd="0" presId="urn:microsoft.com/office/officeart/2008/layout/VerticalCurvedList"/>
    <dgm:cxn modelId="{4CE821DE-8B5D-44DC-AAA0-6D9254A117A1}" type="presOf" srcId="{225DA5D9-57C1-4D2E-BF95-6DAB21452CA9}" destId="{74F3CE69-6010-464B-BFF3-5D239E391E7B}" srcOrd="0" destOrd="0" presId="urn:microsoft.com/office/officeart/2008/layout/VerticalCurvedList"/>
    <dgm:cxn modelId="{7B1A648C-C010-46DA-A236-0D3FB6602486}" type="presOf" srcId="{8F17348A-F934-4421-B27E-8B7EEAA5E516}" destId="{E4D273A1-61C7-4E25-B486-111015671461}" srcOrd="0" destOrd="0" presId="urn:microsoft.com/office/officeart/2008/layout/VerticalCurvedList"/>
    <dgm:cxn modelId="{894AF244-8D40-4544-80CE-063BCD9BDBB1}" srcId="{ADDCDADD-976A-4D36-90DB-944629261B16}" destId="{44E110FC-2E0D-4189-939D-814284237C46}" srcOrd="2" destOrd="0" parTransId="{35EA84BB-990A-4BD7-832E-49E0CD5CC0E3}" sibTransId="{B38CEEC9-5BDE-4245-B825-3F30BC72F336}"/>
    <dgm:cxn modelId="{AF060248-9104-4A1D-9C95-0BCB0F5E315A}" type="presParOf" srcId="{CDA54403-F359-4089-8A7C-C4548B039ADB}" destId="{4603CC6F-621F-4E8F-A1B0-F4A5B391C033}" srcOrd="0" destOrd="0" presId="urn:microsoft.com/office/officeart/2008/layout/VerticalCurvedList"/>
    <dgm:cxn modelId="{4A44FBC1-FD0D-49B0-91F2-5F774C92EDD6}" type="presParOf" srcId="{4603CC6F-621F-4E8F-A1B0-F4A5B391C033}" destId="{D54FDCD3-4793-4875-A4ED-CA04C8973786}" srcOrd="0" destOrd="0" presId="urn:microsoft.com/office/officeart/2008/layout/VerticalCurvedList"/>
    <dgm:cxn modelId="{CEFA0A80-3CCD-4C11-BA0B-02FA5F9F21D4}" type="presParOf" srcId="{D54FDCD3-4793-4875-A4ED-CA04C8973786}" destId="{EE755F63-4FC4-4202-B37C-D7919482ED25}" srcOrd="0" destOrd="0" presId="urn:microsoft.com/office/officeart/2008/layout/VerticalCurvedList"/>
    <dgm:cxn modelId="{EEC232B2-5B07-4B09-AA90-97D5E968FBF9}" type="presParOf" srcId="{D54FDCD3-4793-4875-A4ED-CA04C8973786}" destId="{74F3CE69-6010-464B-BFF3-5D239E391E7B}" srcOrd="1" destOrd="0" presId="urn:microsoft.com/office/officeart/2008/layout/VerticalCurvedList"/>
    <dgm:cxn modelId="{804DAB49-C9CD-46C3-B6CF-221D202A6B7F}" type="presParOf" srcId="{D54FDCD3-4793-4875-A4ED-CA04C8973786}" destId="{CE4459A6-2906-445B-96BD-81EFF9914A4E}" srcOrd="2" destOrd="0" presId="urn:microsoft.com/office/officeart/2008/layout/VerticalCurvedList"/>
    <dgm:cxn modelId="{081ADA44-ABCB-463E-A181-0FC57C52D9B8}" type="presParOf" srcId="{D54FDCD3-4793-4875-A4ED-CA04C8973786}" destId="{43FAD101-FE40-4688-A550-F13CAEF05642}" srcOrd="3" destOrd="0" presId="urn:microsoft.com/office/officeart/2008/layout/VerticalCurvedList"/>
    <dgm:cxn modelId="{8424BB88-67D1-422C-A294-82F2485D1051}" type="presParOf" srcId="{4603CC6F-621F-4E8F-A1B0-F4A5B391C033}" destId="{E4D273A1-61C7-4E25-B486-111015671461}" srcOrd="1" destOrd="0" presId="urn:microsoft.com/office/officeart/2008/layout/VerticalCurvedList"/>
    <dgm:cxn modelId="{4E960041-548D-4EA6-8679-129A15D7CB20}" type="presParOf" srcId="{4603CC6F-621F-4E8F-A1B0-F4A5B391C033}" destId="{E15C73A6-B06D-471B-80DA-26A17A831A6D}" srcOrd="2" destOrd="0" presId="urn:microsoft.com/office/officeart/2008/layout/VerticalCurvedList"/>
    <dgm:cxn modelId="{C00B6F31-FFB3-4AF2-8B3D-9DD6A7DED0A5}" type="presParOf" srcId="{E15C73A6-B06D-471B-80DA-26A17A831A6D}" destId="{E638BDF5-6539-41A6-B673-87DD78CB7890}" srcOrd="0" destOrd="0" presId="urn:microsoft.com/office/officeart/2008/layout/VerticalCurvedList"/>
    <dgm:cxn modelId="{EB729573-E783-4FDE-90F1-875BFFD5F2AE}" type="presParOf" srcId="{4603CC6F-621F-4E8F-A1B0-F4A5B391C033}" destId="{27AEB331-6342-4DF1-889B-EDAE987DC160}" srcOrd="3" destOrd="0" presId="urn:microsoft.com/office/officeart/2008/layout/VerticalCurvedList"/>
    <dgm:cxn modelId="{7985E481-A8BA-4028-848C-0A3A93B46CFB}" type="presParOf" srcId="{4603CC6F-621F-4E8F-A1B0-F4A5B391C033}" destId="{AB29B7B6-BE8F-4010-86B2-8CA678603857}" srcOrd="4" destOrd="0" presId="urn:microsoft.com/office/officeart/2008/layout/VerticalCurvedList"/>
    <dgm:cxn modelId="{3AA7183F-77E0-425D-9BDE-E7962CA21014}" type="presParOf" srcId="{AB29B7B6-BE8F-4010-86B2-8CA678603857}" destId="{BC31AB34-9905-4ADA-A62E-4E0BCA4ACE49}" srcOrd="0" destOrd="0" presId="urn:microsoft.com/office/officeart/2008/layout/VerticalCurvedList"/>
    <dgm:cxn modelId="{42088AB2-789E-43DA-957F-CEC48C5BC571}" type="presParOf" srcId="{4603CC6F-621F-4E8F-A1B0-F4A5B391C033}" destId="{91A8653C-CFA3-44F0-89F5-A1AA8E90204D}" srcOrd="5" destOrd="0" presId="urn:microsoft.com/office/officeart/2008/layout/VerticalCurvedList"/>
    <dgm:cxn modelId="{8D86A6B5-454C-42B3-AC36-A5C3B97A44E0}" type="presParOf" srcId="{4603CC6F-621F-4E8F-A1B0-F4A5B391C033}" destId="{BDABD41B-E73D-41DB-B006-344642050049}" srcOrd="6" destOrd="0" presId="urn:microsoft.com/office/officeart/2008/layout/VerticalCurvedList"/>
    <dgm:cxn modelId="{AA2AFC02-E0D8-46BC-9D2B-27F4AA8D4877}" type="presParOf" srcId="{BDABD41B-E73D-41DB-B006-344642050049}" destId="{7B06F4AF-6BD9-4D0C-8FBE-CC2C3393367A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DDCDADD-976A-4D36-90DB-944629261B16}" type="doc">
      <dgm:prSet loTypeId="urn:microsoft.com/office/officeart/2008/layout/VerticalCurvedList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zh-CN" altLang="en-US"/>
        </a:p>
      </dgm:t>
    </dgm:pt>
    <dgm:pt modelId="{8F17348A-F934-4421-B27E-8B7EEAA5E516}">
      <dgm:prSet phldrT="[文本]" custT="1"/>
      <dgm:spPr/>
      <dgm:t>
        <a:bodyPr/>
        <a:lstStyle/>
        <a:p>
          <a:r>
            <a:rPr lang="zh-CN" altLang="en-US" sz="4000" dirty="0" smtClean="0">
              <a:latin typeface="微软雅黑" panose="020B0503020204020204" pitchFamily="34" charset="-122"/>
              <a:ea typeface="微软雅黑" panose="020B0503020204020204" pitchFamily="34" charset="-122"/>
            </a:rPr>
            <a:t>文字触发器</a:t>
          </a:r>
          <a:endParaRPr lang="zh-CN" altLang="en-US" sz="4000" dirty="0">
            <a:latin typeface="微软雅黑" panose="020B0503020204020204" pitchFamily="34" charset="-122"/>
            <a:ea typeface="微软雅黑" panose="020B0503020204020204" pitchFamily="34" charset="-122"/>
          </a:endParaRPr>
        </a:p>
      </dgm:t>
    </dgm:pt>
    <dgm:pt modelId="{BB804E54-0B48-4908-BC5C-D9AE136A9C7E}" type="parTrans" cxnId="{4B6DED7C-7656-4008-8FA1-CC5269EA1A02}">
      <dgm:prSet/>
      <dgm:spPr/>
      <dgm:t>
        <a:bodyPr/>
        <a:lstStyle/>
        <a:p>
          <a:endParaRPr lang="zh-CN" altLang="en-US"/>
        </a:p>
      </dgm:t>
    </dgm:pt>
    <dgm:pt modelId="{225DA5D9-57C1-4D2E-BF95-6DAB21452CA9}" type="sibTrans" cxnId="{4B6DED7C-7656-4008-8FA1-CC5269EA1A02}">
      <dgm:prSet/>
      <dgm:spPr/>
      <dgm:t>
        <a:bodyPr/>
        <a:lstStyle/>
        <a:p>
          <a:endParaRPr lang="zh-CN" altLang="en-US"/>
        </a:p>
      </dgm:t>
    </dgm:pt>
    <dgm:pt modelId="{2C564C0C-4524-43F4-B608-C288C5E5E80E}">
      <dgm:prSet phldrT="[文本]" custT="1"/>
      <dgm:spPr/>
      <dgm:t>
        <a:bodyPr/>
        <a:lstStyle/>
        <a:p>
          <a:r>
            <a:rPr lang="zh-CN" altLang="en-US" sz="3600" dirty="0" smtClean="0">
              <a:latin typeface="微软雅黑" panose="020B0503020204020204" pitchFamily="34" charset="-122"/>
              <a:ea typeface="微软雅黑" panose="020B0503020204020204" pitchFamily="34" charset="-122"/>
            </a:rPr>
            <a:t>图片触发器</a:t>
          </a:r>
          <a:endParaRPr lang="zh-CN" altLang="en-US" sz="3600" dirty="0">
            <a:latin typeface="微软雅黑" panose="020B0503020204020204" pitchFamily="34" charset="-122"/>
            <a:ea typeface="微软雅黑" panose="020B0503020204020204" pitchFamily="34" charset="-122"/>
          </a:endParaRPr>
        </a:p>
      </dgm:t>
    </dgm:pt>
    <dgm:pt modelId="{37437486-45A6-4C43-8EE1-E2DE150C1175}" type="parTrans" cxnId="{532BCCC7-EF15-4565-B75C-F511CFCBF240}">
      <dgm:prSet/>
      <dgm:spPr/>
      <dgm:t>
        <a:bodyPr/>
        <a:lstStyle/>
        <a:p>
          <a:endParaRPr lang="zh-CN" altLang="en-US"/>
        </a:p>
      </dgm:t>
    </dgm:pt>
    <dgm:pt modelId="{1F751697-8A26-4784-A421-DA33667DFAD9}" type="sibTrans" cxnId="{532BCCC7-EF15-4565-B75C-F511CFCBF240}">
      <dgm:prSet/>
      <dgm:spPr/>
      <dgm:t>
        <a:bodyPr/>
        <a:lstStyle/>
        <a:p>
          <a:endParaRPr lang="zh-CN" altLang="en-US"/>
        </a:p>
      </dgm:t>
    </dgm:pt>
    <dgm:pt modelId="{44E110FC-2E0D-4189-939D-814284237C46}">
      <dgm:prSet phldrT="[文本]" custT="1"/>
      <dgm:spPr/>
      <dgm:t>
        <a:bodyPr/>
        <a:lstStyle/>
        <a:p>
          <a:r>
            <a:rPr lang="zh-CN" altLang="en-US" sz="3600" dirty="0" smtClean="0">
              <a:latin typeface="微软雅黑" panose="020B0503020204020204" pitchFamily="34" charset="-122"/>
              <a:ea typeface="微软雅黑" panose="020B0503020204020204" pitchFamily="34" charset="-122"/>
            </a:rPr>
            <a:t>动声音触发器</a:t>
          </a:r>
          <a:endParaRPr lang="zh-CN" altLang="en-US" sz="3600" dirty="0">
            <a:latin typeface="微软雅黑" panose="020B0503020204020204" pitchFamily="34" charset="-122"/>
            <a:ea typeface="微软雅黑" panose="020B0503020204020204" pitchFamily="34" charset="-122"/>
          </a:endParaRPr>
        </a:p>
      </dgm:t>
    </dgm:pt>
    <dgm:pt modelId="{35EA84BB-990A-4BD7-832E-49E0CD5CC0E3}" type="parTrans" cxnId="{894AF244-8D40-4544-80CE-063BCD9BDBB1}">
      <dgm:prSet/>
      <dgm:spPr/>
      <dgm:t>
        <a:bodyPr/>
        <a:lstStyle/>
        <a:p>
          <a:endParaRPr lang="zh-CN" altLang="en-US"/>
        </a:p>
      </dgm:t>
    </dgm:pt>
    <dgm:pt modelId="{B38CEEC9-5BDE-4245-B825-3F30BC72F336}" type="sibTrans" cxnId="{894AF244-8D40-4544-80CE-063BCD9BDBB1}">
      <dgm:prSet/>
      <dgm:spPr/>
      <dgm:t>
        <a:bodyPr/>
        <a:lstStyle/>
        <a:p>
          <a:endParaRPr lang="zh-CN" altLang="en-US"/>
        </a:p>
      </dgm:t>
    </dgm:pt>
    <dgm:pt modelId="{CDA54403-F359-4089-8A7C-C4548B039ADB}" type="pres">
      <dgm:prSet presAssocID="{ADDCDADD-976A-4D36-90DB-944629261B16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zh-CN" altLang="en-US"/>
        </a:p>
      </dgm:t>
    </dgm:pt>
    <dgm:pt modelId="{4603CC6F-621F-4E8F-A1B0-F4A5B391C033}" type="pres">
      <dgm:prSet presAssocID="{ADDCDADD-976A-4D36-90DB-944629261B16}" presName="Name1" presStyleCnt="0"/>
      <dgm:spPr/>
    </dgm:pt>
    <dgm:pt modelId="{D54FDCD3-4793-4875-A4ED-CA04C8973786}" type="pres">
      <dgm:prSet presAssocID="{ADDCDADD-976A-4D36-90DB-944629261B16}" presName="cycle" presStyleCnt="0"/>
      <dgm:spPr/>
    </dgm:pt>
    <dgm:pt modelId="{EE755F63-4FC4-4202-B37C-D7919482ED25}" type="pres">
      <dgm:prSet presAssocID="{ADDCDADD-976A-4D36-90DB-944629261B16}" presName="srcNode" presStyleLbl="node1" presStyleIdx="0" presStyleCnt="3"/>
      <dgm:spPr/>
    </dgm:pt>
    <dgm:pt modelId="{74F3CE69-6010-464B-BFF3-5D239E391E7B}" type="pres">
      <dgm:prSet presAssocID="{ADDCDADD-976A-4D36-90DB-944629261B16}" presName="conn" presStyleLbl="parChTrans1D2" presStyleIdx="0" presStyleCnt="1"/>
      <dgm:spPr/>
      <dgm:t>
        <a:bodyPr/>
        <a:lstStyle/>
        <a:p>
          <a:endParaRPr lang="zh-CN" altLang="en-US"/>
        </a:p>
      </dgm:t>
    </dgm:pt>
    <dgm:pt modelId="{CE4459A6-2906-445B-96BD-81EFF9914A4E}" type="pres">
      <dgm:prSet presAssocID="{ADDCDADD-976A-4D36-90DB-944629261B16}" presName="extraNode" presStyleLbl="node1" presStyleIdx="0" presStyleCnt="3"/>
      <dgm:spPr/>
    </dgm:pt>
    <dgm:pt modelId="{43FAD101-FE40-4688-A550-F13CAEF05642}" type="pres">
      <dgm:prSet presAssocID="{ADDCDADD-976A-4D36-90DB-944629261B16}" presName="dstNode" presStyleLbl="node1" presStyleIdx="0" presStyleCnt="3"/>
      <dgm:spPr/>
    </dgm:pt>
    <dgm:pt modelId="{E4D273A1-61C7-4E25-B486-111015671461}" type="pres">
      <dgm:prSet presAssocID="{8F17348A-F934-4421-B27E-8B7EEAA5E516}" presName="text_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E15C73A6-B06D-471B-80DA-26A17A831A6D}" type="pres">
      <dgm:prSet presAssocID="{8F17348A-F934-4421-B27E-8B7EEAA5E516}" presName="accent_1" presStyleCnt="0"/>
      <dgm:spPr/>
    </dgm:pt>
    <dgm:pt modelId="{E638BDF5-6539-41A6-B673-87DD78CB7890}" type="pres">
      <dgm:prSet presAssocID="{8F17348A-F934-4421-B27E-8B7EEAA5E516}" presName="accentRepeatNode" presStyleLbl="solidFgAcc1" presStyleIdx="0" presStyleCnt="3"/>
      <dgm:spPr/>
    </dgm:pt>
    <dgm:pt modelId="{27AEB331-6342-4DF1-889B-EDAE987DC160}" type="pres">
      <dgm:prSet presAssocID="{2C564C0C-4524-43F4-B608-C288C5E5E80E}" presName="text_2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AB29B7B6-BE8F-4010-86B2-8CA678603857}" type="pres">
      <dgm:prSet presAssocID="{2C564C0C-4524-43F4-B608-C288C5E5E80E}" presName="accent_2" presStyleCnt="0"/>
      <dgm:spPr/>
    </dgm:pt>
    <dgm:pt modelId="{BC31AB34-9905-4ADA-A62E-4E0BCA4ACE49}" type="pres">
      <dgm:prSet presAssocID="{2C564C0C-4524-43F4-B608-C288C5E5E80E}" presName="accentRepeatNode" presStyleLbl="solidFgAcc1" presStyleIdx="1" presStyleCnt="3"/>
      <dgm:spPr/>
    </dgm:pt>
    <dgm:pt modelId="{91A8653C-CFA3-44F0-89F5-A1AA8E90204D}" type="pres">
      <dgm:prSet presAssocID="{44E110FC-2E0D-4189-939D-814284237C46}" presName="text_3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BDABD41B-E73D-41DB-B006-344642050049}" type="pres">
      <dgm:prSet presAssocID="{44E110FC-2E0D-4189-939D-814284237C46}" presName="accent_3" presStyleCnt="0"/>
      <dgm:spPr/>
    </dgm:pt>
    <dgm:pt modelId="{7B06F4AF-6BD9-4D0C-8FBE-CC2C3393367A}" type="pres">
      <dgm:prSet presAssocID="{44E110FC-2E0D-4189-939D-814284237C46}" presName="accentRepeatNode" presStyleLbl="solidFgAcc1" presStyleIdx="2" presStyleCnt="3"/>
      <dgm:spPr/>
    </dgm:pt>
  </dgm:ptLst>
  <dgm:cxnLst>
    <dgm:cxn modelId="{EBD5E747-2514-4972-A0A8-E7F979AA2D45}" type="presOf" srcId="{225DA5D9-57C1-4D2E-BF95-6DAB21452CA9}" destId="{74F3CE69-6010-464B-BFF3-5D239E391E7B}" srcOrd="0" destOrd="0" presId="urn:microsoft.com/office/officeart/2008/layout/VerticalCurvedList"/>
    <dgm:cxn modelId="{4B6DED7C-7656-4008-8FA1-CC5269EA1A02}" srcId="{ADDCDADD-976A-4D36-90DB-944629261B16}" destId="{8F17348A-F934-4421-B27E-8B7EEAA5E516}" srcOrd="0" destOrd="0" parTransId="{BB804E54-0B48-4908-BC5C-D9AE136A9C7E}" sibTransId="{225DA5D9-57C1-4D2E-BF95-6DAB21452CA9}"/>
    <dgm:cxn modelId="{B24715C4-2D0F-43C7-8116-8EBCFBAD4E04}" type="presOf" srcId="{8F17348A-F934-4421-B27E-8B7EEAA5E516}" destId="{E4D273A1-61C7-4E25-B486-111015671461}" srcOrd="0" destOrd="0" presId="urn:microsoft.com/office/officeart/2008/layout/VerticalCurvedList"/>
    <dgm:cxn modelId="{85D0E081-53A5-49E9-BD98-E4E737B437BE}" type="presOf" srcId="{ADDCDADD-976A-4D36-90DB-944629261B16}" destId="{CDA54403-F359-4089-8A7C-C4548B039ADB}" srcOrd="0" destOrd="0" presId="urn:microsoft.com/office/officeart/2008/layout/VerticalCurvedList"/>
    <dgm:cxn modelId="{97A26EE8-3A77-4B86-95C6-1C5FC5444FA0}" type="presOf" srcId="{2C564C0C-4524-43F4-B608-C288C5E5E80E}" destId="{27AEB331-6342-4DF1-889B-EDAE987DC160}" srcOrd="0" destOrd="0" presId="urn:microsoft.com/office/officeart/2008/layout/VerticalCurvedList"/>
    <dgm:cxn modelId="{532BCCC7-EF15-4565-B75C-F511CFCBF240}" srcId="{ADDCDADD-976A-4D36-90DB-944629261B16}" destId="{2C564C0C-4524-43F4-B608-C288C5E5E80E}" srcOrd="1" destOrd="0" parTransId="{37437486-45A6-4C43-8EE1-E2DE150C1175}" sibTransId="{1F751697-8A26-4784-A421-DA33667DFAD9}"/>
    <dgm:cxn modelId="{894AF244-8D40-4544-80CE-063BCD9BDBB1}" srcId="{ADDCDADD-976A-4D36-90DB-944629261B16}" destId="{44E110FC-2E0D-4189-939D-814284237C46}" srcOrd="2" destOrd="0" parTransId="{35EA84BB-990A-4BD7-832E-49E0CD5CC0E3}" sibTransId="{B38CEEC9-5BDE-4245-B825-3F30BC72F336}"/>
    <dgm:cxn modelId="{04839A6F-2D56-4B6C-BB09-CD5B7AAA0B96}" type="presOf" srcId="{44E110FC-2E0D-4189-939D-814284237C46}" destId="{91A8653C-CFA3-44F0-89F5-A1AA8E90204D}" srcOrd="0" destOrd="0" presId="urn:microsoft.com/office/officeart/2008/layout/VerticalCurvedList"/>
    <dgm:cxn modelId="{5BD6211B-C25B-4E0A-9CA9-B32BBA0D913E}" type="presParOf" srcId="{CDA54403-F359-4089-8A7C-C4548B039ADB}" destId="{4603CC6F-621F-4E8F-A1B0-F4A5B391C033}" srcOrd="0" destOrd="0" presId="urn:microsoft.com/office/officeart/2008/layout/VerticalCurvedList"/>
    <dgm:cxn modelId="{5E9F5222-CA1F-48C4-9C9B-57A6C20474CD}" type="presParOf" srcId="{4603CC6F-621F-4E8F-A1B0-F4A5B391C033}" destId="{D54FDCD3-4793-4875-A4ED-CA04C8973786}" srcOrd="0" destOrd="0" presId="urn:microsoft.com/office/officeart/2008/layout/VerticalCurvedList"/>
    <dgm:cxn modelId="{A0C5184E-FD0B-43C8-9C3D-344AB1F436CB}" type="presParOf" srcId="{D54FDCD3-4793-4875-A4ED-CA04C8973786}" destId="{EE755F63-4FC4-4202-B37C-D7919482ED25}" srcOrd="0" destOrd="0" presId="urn:microsoft.com/office/officeart/2008/layout/VerticalCurvedList"/>
    <dgm:cxn modelId="{692E9EDF-AE2C-471A-BF0A-3715A102937E}" type="presParOf" srcId="{D54FDCD3-4793-4875-A4ED-CA04C8973786}" destId="{74F3CE69-6010-464B-BFF3-5D239E391E7B}" srcOrd="1" destOrd="0" presId="urn:microsoft.com/office/officeart/2008/layout/VerticalCurvedList"/>
    <dgm:cxn modelId="{6E227B80-E7D4-41C3-B0A5-F0E5F6EA583E}" type="presParOf" srcId="{D54FDCD3-4793-4875-A4ED-CA04C8973786}" destId="{CE4459A6-2906-445B-96BD-81EFF9914A4E}" srcOrd="2" destOrd="0" presId="urn:microsoft.com/office/officeart/2008/layout/VerticalCurvedList"/>
    <dgm:cxn modelId="{C9C0F8B6-4F29-480F-8558-AF9CCDF1627A}" type="presParOf" srcId="{D54FDCD3-4793-4875-A4ED-CA04C8973786}" destId="{43FAD101-FE40-4688-A550-F13CAEF05642}" srcOrd="3" destOrd="0" presId="urn:microsoft.com/office/officeart/2008/layout/VerticalCurvedList"/>
    <dgm:cxn modelId="{C126CE42-9038-4291-9B82-449EB75D6DC9}" type="presParOf" srcId="{4603CC6F-621F-4E8F-A1B0-F4A5B391C033}" destId="{E4D273A1-61C7-4E25-B486-111015671461}" srcOrd="1" destOrd="0" presId="urn:microsoft.com/office/officeart/2008/layout/VerticalCurvedList"/>
    <dgm:cxn modelId="{669D80DD-26C3-46AD-9D24-1ABD3C0D194E}" type="presParOf" srcId="{4603CC6F-621F-4E8F-A1B0-F4A5B391C033}" destId="{E15C73A6-B06D-471B-80DA-26A17A831A6D}" srcOrd="2" destOrd="0" presId="urn:microsoft.com/office/officeart/2008/layout/VerticalCurvedList"/>
    <dgm:cxn modelId="{F0449F23-29E8-42CD-9ED0-F3B9CE52A3A8}" type="presParOf" srcId="{E15C73A6-B06D-471B-80DA-26A17A831A6D}" destId="{E638BDF5-6539-41A6-B673-87DD78CB7890}" srcOrd="0" destOrd="0" presId="urn:microsoft.com/office/officeart/2008/layout/VerticalCurvedList"/>
    <dgm:cxn modelId="{9B60EB27-05CB-49C0-A7E0-B7356A52FDCE}" type="presParOf" srcId="{4603CC6F-621F-4E8F-A1B0-F4A5B391C033}" destId="{27AEB331-6342-4DF1-889B-EDAE987DC160}" srcOrd="3" destOrd="0" presId="urn:microsoft.com/office/officeart/2008/layout/VerticalCurvedList"/>
    <dgm:cxn modelId="{2AD16AC0-BE59-4704-BEE4-50A368559F75}" type="presParOf" srcId="{4603CC6F-621F-4E8F-A1B0-F4A5B391C033}" destId="{AB29B7B6-BE8F-4010-86B2-8CA678603857}" srcOrd="4" destOrd="0" presId="urn:microsoft.com/office/officeart/2008/layout/VerticalCurvedList"/>
    <dgm:cxn modelId="{6C68F553-CEC6-4967-8231-C49832DC0C11}" type="presParOf" srcId="{AB29B7B6-BE8F-4010-86B2-8CA678603857}" destId="{BC31AB34-9905-4ADA-A62E-4E0BCA4ACE49}" srcOrd="0" destOrd="0" presId="urn:microsoft.com/office/officeart/2008/layout/VerticalCurvedList"/>
    <dgm:cxn modelId="{5496789B-2EA9-44D5-98F1-407FA40F4C14}" type="presParOf" srcId="{4603CC6F-621F-4E8F-A1B0-F4A5B391C033}" destId="{91A8653C-CFA3-44F0-89F5-A1AA8E90204D}" srcOrd="5" destOrd="0" presId="urn:microsoft.com/office/officeart/2008/layout/VerticalCurvedList"/>
    <dgm:cxn modelId="{8E23F466-D34E-4026-8F51-70AEEC1763B5}" type="presParOf" srcId="{4603CC6F-621F-4E8F-A1B0-F4A5B391C033}" destId="{BDABD41B-E73D-41DB-B006-344642050049}" srcOrd="6" destOrd="0" presId="urn:microsoft.com/office/officeart/2008/layout/VerticalCurvedList"/>
    <dgm:cxn modelId="{8370E50C-F1B1-4178-8FEA-CD80C01FD49D}" type="presParOf" srcId="{BDABD41B-E73D-41DB-B006-344642050049}" destId="{7B06F4AF-6BD9-4D0C-8FBE-CC2C3393367A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FDBE6F07-D70B-4004-9BC4-01340C6B7DB5}" type="doc">
      <dgm:prSet loTypeId="urn:microsoft.com/office/officeart/2008/layout/VerticalCurvedList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zh-CN" altLang="en-US"/>
        </a:p>
      </dgm:t>
    </dgm:pt>
    <dgm:pt modelId="{C0C46324-BF8C-4E0D-931F-C792F76DC3D1}">
      <dgm:prSet phldrT="[文本]" custT="1"/>
      <dgm:spPr/>
      <dgm:t>
        <a:bodyPr/>
        <a:lstStyle/>
        <a:p>
          <a:r>
            <a:rPr lang="zh-CN" altLang="en-US" sz="3200" dirty="0" smtClean="0">
              <a:latin typeface="微软雅黑" panose="020B0503020204020204" pitchFamily="34" charset="-122"/>
              <a:ea typeface="微软雅黑" panose="020B0503020204020204" pitchFamily="34" charset="-122"/>
            </a:rPr>
            <a:t>选择题、连线题</a:t>
          </a:r>
          <a:endParaRPr lang="zh-CN" altLang="en-US" sz="3200" dirty="0">
            <a:latin typeface="微软雅黑" panose="020B0503020204020204" pitchFamily="34" charset="-122"/>
            <a:ea typeface="微软雅黑" panose="020B0503020204020204" pitchFamily="34" charset="-122"/>
          </a:endParaRPr>
        </a:p>
      </dgm:t>
    </dgm:pt>
    <dgm:pt modelId="{130248EE-A42A-4F34-9751-86744DA07F74}" type="parTrans" cxnId="{FBD3A33D-D617-49C4-9512-B4E9EFDF9CA8}">
      <dgm:prSet/>
      <dgm:spPr/>
      <dgm:t>
        <a:bodyPr/>
        <a:lstStyle/>
        <a:p>
          <a:endParaRPr lang="zh-CN" altLang="en-US"/>
        </a:p>
      </dgm:t>
    </dgm:pt>
    <dgm:pt modelId="{188F8B7C-ECA1-4C82-BDF3-C883317B9350}" type="sibTrans" cxnId="{FBD3A33D-D617-49C4-9512-B4E9EFDF9CA8}">
      <dgm:prSet/>
      <dgm:spPr/>
      <dgm:t>
        <a:bodyPr/>
        <a:lstStyle/>
        <a:p>
          <a:endParaRPr lang="zh-CN" altLang="en-US"/>
        </a:p>
      </dgm:t>
    </dgm:pt>
    <dgm:pt modelId="{7B056973-598D-4CCD-9F28-583A755E8B29}">
      <dgm:prSet phldrT="[文本]" custT="1"/>
      <dgm:spPr/>
      <dgm:t>
        <a:bodyPr/>
        <a:lstStyle/>
        <a:p>
          <a:r>
            <a:rPr lang="zh-CN" altLang="en-US" sz="3200" dirty="0" smtClean="0">
              <a:latin typeface="微软雅黑" panose="020B0503020204020204" pitchFamily="34" charset="-122"/>
              <a:ea typeface="微软雅黑" panose="020B0503020204020204" pitchFamily="34" charset="-122"/>
            </a:rPr>
            <a:t>填空题、判断题</a:t>
          </a:r>
          <a:endParaRPr lang="zh-CN" altLang="en-US" sz="3200" dirty="0">
            <a:latin typeface="微软雅黑" panose="020B0503020204020204" pitchFamily="34" charset="-122"/>
            <a:ea typeface="微软雅黑" panose="020B0503020204020204" pitchFamily="34" charset="-122"/>
          </a:endParaRPr>
        </a:p>
      </dgm:t>
    </dgm:pt>
    <dgm:pt modelId="{DAE3D579-3814-491C-AC7C-C0B0D6FB64B4}" type="parTrans" cxnId="{2A475A72-738A-4AA4-863B-94D8307B53CB}">
      <dgm:prSet/>
      <dgm:spPr/>
      <dgm:t>
        <a:bodyPr/>
        <a:lstStyle/>
        <a:p>
          <a:endParaRPr lang="zh-CN" altLang="en-US"/>
        </a:p>
      </dgm:t>
    </dgm:pt>
    <dgm:pt modelId="{2CB90B2C-FB1A-4516-ABCF-608B0DF976D5}" type="sibTrans" cxnId="{2A475A72-738A-4AA4-863B-94D8307B53CB}">
      <dgm:prSet/>
      <dgm:spPr/>
      <dgm:t>
        <a:bodyPr/>
        <a:lstStyle/>
        <a:p>
          <a:endParaRPr lang="zh-CN" altLang="en-US"/>
        </a:p>
      </dgm:t>
    </dgm:pt>
    <dgm:pt modelId="{9B7AD760-E45C-4CD6-919E-9F82590B01D4}">
      <dgm:prSet phldrT="[文本]" custT="1"/>
      <dgm:spPr/>
      <dgm:t>
        <a:bodyPr/>
        <a:lstStyle/>
        <a:p>
          <a:r>
            <a:rPr lang="zh-CN" altLang="en-US" sz="2800" dirty="0" smtClean="0">
              <a:latin typeface="微软雅黑" panose="020B0503020204020204" pitchFamily="34" charset="-122"/>
              <a:ea typeface="微软雅黑" panose="020B0503020204020204" pitchFamily="34" charset="-122"/>
            </a:rPr>
            <a:t>填表题、填图题、绘图题</a:t>
          </a:r>
          <a:endParaRPr lang="zh-CN" altLang="en-US" sz="2800" dirty="0">
            <a:latin typeface="微软雅黑" panose="020B0503020204020204" pitchFamily="34" charset="-122"/>
            <a:ea typeface="微软雅黑" panose="020B0503020204020204" pitchFamily="34" charset="-122"/>
          </a:endParaRPr>
        </a:p>
      </dgm:t>
    </dgm:pt>
    <dgm:pt modelId="{75864EA8-CAF4-4D0A-8F0B-7225141BC957}" type="parTrans" cxnId="{4BDAAA3B-71FB-4774-B9F5-C1750A7B2951}">
      <dgm:prSet/>
      <dgm:spPr/>
      <dgm:t>
        <a:bodyPr/>
        <a:lstStyle/>
        <a:p>
          <a:endParaRPr lang="zh-CN" altLang="en-US"/>
        </a:p>
      </dgm:t>
    </dgm:pt>
    <dgm:pt modelId="{63C31D11-26F7-4B09-9859-E04594AAD0A2}" type="sibTrans" cxnId="{4BDAAA3B-71FB-4774-B9F5-C1750A7B2951}">
      <dgm:prSet/>
      <dgm:spPr/>
      <dgm:t>
        <a:bodyPr/>
        <a:lstStyle/>
        <a:p>
          <a:endParaRPr lang="zh-CN" altLang="en-US"/>
        </a:p>
      </dgm:t>
    </dgm:pt>
    <dgm:pt modelId="{6A293D79-7B5E-487C-B8AA-038819B3D904}" type="pres">
      <dgm:prSet presAssocID="{FDBE6F07-D70B-4004-9BC4-01340C6B7DB5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zh-CN" altLang="en-US"/>
        </a:p>
      </dgm:t>
    </dgm:pt>
    <dgm:pt modelId="{F95E7A64-DAED-4B5D-8BD9-70FB7844A0B9}" type="pres">
      <dgm:prSet presAssocID="{FDBE6F07-D70B-4004-9BC4-01340C6B7DB5}" presName="Name1" presStyleCnt="0"/>
      <dgm:spPr/>
    </dgm:pt>
    <dgm:pt modelId="{99E0277A-1217-4DE6-9A63-A9C0C68E0A57}" type="pres">
      <dgm:prSet presAssocID="{FDBE6F07-D70B-4004-9BC4-01340C6B7DB5}" presName="cycle" presStyleCnt="0"/>
      <dgm:spPr/>
    </dgm:pt>
    <dgm:pt modelId="{5C59597C-7BF8-4C84-9D79-AC33A16FAE4B}" type="pres">
      <dgm:prSet presAssocID="{FDBE6F07-D70B-4004-9BC4-01340C6B7DB5}" presName="srcNode" presStyleLbl="node1" presStyleIdx="0" presStyleCnt="3"/>
      <dgm:spPr/>
    </dgm:pt>
    <dgm:pt modelId="{8B005C71-DCB8-469E-963F-1270266D1F05}" type="pres">
      <dgm:prSet presAssocID="{FDBE6F07-D70B-4004-9BC4-01340C6B7DB5}" presName="conn" presStyleLbl="parChTrans1D2" presStyleIdx="0" presStyleCnt="1"/>
      <dgm:spPr/>
      <dgm:t>
        <a:bodyPr/>
        <a:lstStyle/>
        <a:p>
          <a:endParaRPr lang="zh-CN" altLang="en-US"/>
        </a:p>
      </dgm:t>
    </dgm:pt>
    <dgm:pt modelId="{54E2916F-EE63-4465-A621-945EF3EB6637}" type="pres">
      <dgm:prSet presAssocID="{FDBE6F07-D70B-4004-9BC4-01340C6B7DB5}" presName="extraNode" presStyleLbl="node1" presStyleIdx="0" presStyleCnt="3"/>
      <dgm:spPr/>
    </dgm:pt>
    <dgm:pt modelId="{57C0E9EF-56F3-4CF9-951A-8242650B7255}" type="pres">
      <dgm:prSet presAssocID="{FDBE6F07-D70B-4004-9BC4-01340C6B7DB5}" presName="dstNode" presStyleLbl="node1" presStyleIdx="0" presStyleCnt="3"/>
      <dgm:spPr/>
    </dgm:pt>
    <dgm:pt modelId="{5162E6B7-BB90-43E5-AA85-C5788828E27F}" type="pres">
      <dgm:prSet presAssocID="{C0C46324-BF8C-4E0D-931F-C792F76DC3D1}" presName="text_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05CC97C9-5CE7-44E8-9496-90B9A100F47A}" type="pres">
      <dgm:prSet presAssocID="{C0C46324-BF8C-4E0D-931F-C792F76DC3D1}" presName="accent_1" presStyleCnt="0"/>
      <dgm:spPr/>
    </dgm:pt>
    <dgm:pt modelId="{3137832B-0897-4D0B-8228-CA2BCADD9594}" type="pres">
      <dgm:prSet presAssocID="{C0C46324-BF8C-4E0D-931F-C792F76DC3D1}" presName="accentRepeatNode" presStyleLbl="solidFgAcc1" presStyleIdx="0" presStyleCnt="3"/>
      <dgm:spPr/>
    </dgm:pt>
    <dgm:pt modelId="{FF12E835-E2BD-4E44-BA60-CFC34AE30C3D}" type="pres">
      <dgm:prSet presAssocID="{7B056973-598D-4CCD-9F28-583A755E8B29}" presName="text_2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E6F807A2-C984-4468-8C37-CF3130A5529B}" type="pres">
      <dgm:prSet presAssocID="{7B056973-598D-4CCD-9F28-583A755E8B29}" presName="accent_2" presStyleCnt="0"/>
      <dgm:spPr/>
    </dgm:pt>
    <dgm:pt modelId="{24B39D31-1EA7-44FE-9DB8-821250DDFD8E}" type="pres">
      <dgm:prSet presAssocID="{7B056973-598D-4CCD-9F28-583A755E8B29}" presName="accentRepeatNode" presStyleLbl="solidFgAcc1" presStyleIdx="1" presStyleCnt="3"/>
      <dgm:spPr/>
    </dgm:pt>
    <dgm:pt modelId="{3318E348-AA3C-4521-B1C2-307F05CD9B90}" type="pres">
      <dgm:prSet presAssocID="{9B7AD760-E45C-4CD6-919E-9F82590B01D4}" presName="text_3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DB113AD6-3EE5-4A03-A72E-D44A6D04FC67}" type="pres">
      <dgm:prSet presAssocID="{9B7AD760-E45C-4CD6-919E-9F82590B01D4}" presName="accent_3" presStyleCnt="0"/>
      <dgm:spPr/>
    </dgm:pt>
    <dgm:pt modelId="{68C87989-00B2-47D4-9283-621E3F734702}" type="pres">
      <dgm:prSet presAssocID="{9B7AD760-E45C-4CD6-919E-9F82590B01D4}" presName="accentRepeatNode" presStyleLbl="solidFgAcc1" presStyleIdx="2" presStyleCnt="3"/>
      <dgm:spPr/>
    </dgm:pt>
  </dgm:ptLst>
  <dgm:cxnLst>
    <dgm:cxn modelId="{18282036-977E-458B-8D3C-3CFBC384B8EB}" type="presOf" srcId="{FDBE6F07-D70B-4004-9BC4-01340C6B7DB5}" destId="{6A293D79-7B5E-487C-B8AA-038819B3D904}" srcOrd="0" destOrd="0" presId="urn:microsoft.com/office/officeart/2008/layout/VerticalCurvedList"/>
    <dgm:cxn modelId="{2A475A72-738A-4AA4-863B-94D8307B53CB}" srcId="{FDBE6F07-D70B-4004-9BC4-01340C6B7DB5}" destId="{7B056973-598D-4CCD-9F28-583A755E8B29}" srcOrd="1" destOrd="0" parTransId="{DAE3D579-3814-491C-AC7C-C0B0D6FB64B4}" sibTransId="{2CB90B2C-FB1A-4516-ABCF-608B0DF976D5}"/>
    <dgm:cxn modelId="{BB27DE4C-9481-435A-8F31-43B28AE67C07}" type="presOf" srcId="{188F8B7C-ECA1-4C82-BDF3-C883317B9350}" destId="{8B005C71-DCB8-469E-963F-1270266D1F05}" srcOrd="0" destOrd="0" presId="urn:microsoft.com/office/officeart/2008/layout/VerticalCurvedList"/>
    <dgm:cxn modelId="{3F773F86-001A-463C-A507-D8E2A5B5D003}" type="presOf" srcId="{7B056973-598D-4CCD-9F28-583A755E8B29}" destId="{FF12E835-E2BD-4E44-BA60-CFC34AE30C3D}" srcOrd="0" destOrd="0" presId="urn:microsoft.com/office/officeart/2008/layout/VerticalCurvedList"/>
    <dgm:cxn modelId="{23364841-A9A8-49BB-9C5E-A0BAC98787BA}" type="presOf" srcId="{9B7AD760-E45C-4CD6-919E-9F82590B01D4}" destId="{3318E348-AA3C-4521-B1C2-307F05CD9B90}" srcOrd="0" destOrd="0" presId="urn:microsoft.com/office/officeart/2008/layout/VerticalCurvedList"/>
    <dgm:cxn modelId="{FBD3A33D-D617-49C4-9512-B4E9EFDF9CA8}" srcId="{FDBE6F07-D70B-4004-9BC4-01340C6B7DB5}" destId="{C0C46324-BF8C-4E0D-931F-C792F76DC3D1}" srcOrd="0" destOrd="0" parTransId="{130248EE-A42A-4F34-9751-86744DA07F74}" sibTransId="{188F8B7C-ECA1-4C82-BDF3-C883317B9350}"/>
    <dgm:cxn modelId="{4BDAAA3B-71FB-4774-B9F5-C1750A7B2951}" srcId="{FDBE6F07-D70B-4004-9BC4-01340C6B7DB5}" destId="{9B7AD760-E45C-4CD6-919E-9F82590B01D4}" srcOrd="2" destOrd="0" parTransId="{75864EA8-CAF4-4D0A-8F0B-7225141BC957}" sibTransId="{63C31D11-26F7-4B09-9859-E04594AAD0A2}"/>
    <dgm:cxn modelId="{6BC2903F-7DFF-456E-87F9-80308AEE102C}" type="presOf" srcId="{C0C46324-BF8C-4E0D-931F-C792F76DC3D1}" destId="{5162E6B7-BB90-43E5-AA85-C5788828E27F}" srcOrd="0" destOrd="0" presId="urn:microsoft.com/office/officeart/2008/layout/VerticalCurvedList"/>
    <dgm:cxn modelId="{F847A36C-8061-4E25-BABF-9375586F8F0F}" type="presParOf" srcId="{6A293D79-7B5E-487C-B8AA-038819B3D904}" destId="{F95E7A64-DAED-4B5D-8BD9-70FB7844A0B9}" srcOrd="0" destOrd="0" presId="urn:microsoft.com/office/officeart/2008/layout/VerticalCurvedList"/>
    <dgm:cxn modelId="{282D99CC-ED4B-4278-A6BE-19FBE5956044}" type="presParOf" srcId="{F95E7A64-DAED-4B5D-8BD9-70FB7844A0B9}" destId="{99E0277A-1217-4DE6-9A63-A9C0C68E0A57}" srcOrd="0" destOrd="0" presId="urn:microsoft.com/office/officeart/2008/layout/VerticalCurvedList"/>
    <dgm:cxn modelId="{1E47C7B7-7036-47B1-BFF3-FFF657608036}" type="presParOf" srcId="{99E0277A-1217-4DE6-9A63-A9C0C68E0A57}" destId="{5C59597C-7BF8-4C84-9D79-AC33A16FAE4B}" srcOrd="0" destOrd="0" presId="urn:microsoft.com/office/officeart/2008/layout/VerticalCurvedList"/>
    <dgm:cxn modelId="{5F78ED1E-061D-4187-BE99-EEAD0F23EEC0}" type="presParOf" srcId="{99E0277A-1217-4DE6-9A63-A9C0C68E0A57}" destId="{8B005C71-DCB8-469E-963F-1270266D1F05}" srcOrd="1" destOrd="0" presId="urn:microsoft.com/office/officeart/2008/layout/VerticalCurvedList"/>
    <dgm:cxn modelId="{739BAE8F-A4A0-4A6D-9D9E-E156AFA6B5D0}" type="presParOf" srcId="{99E0277A-1217-4DE6-9A63-A9C0C68E0A57}" destId="{54E2916F-EE63-4465-A621-945EF3EB6637}" srcOrd="2" destOrd="0" presId="urn:microsoft.com/office/officeart/2008/layout/VerticalCurvedList"/>
    <dgm:cxn modelId="{740024D4-91FE-455B-9107-5DC744828A96}" type="presParOf" srcId="{99E0277A-1217-4DE6-9A63-A9C0C68E0A57}" destId="{57C0E9EF-56F3-4CF9-951A-8242650B7255}" srcOrd="3" destOrd="0" presId="urn:microsoft.com/office/officeart/2008/layout/VerticalCurvedList"/>
    <dgm:cxn modelId="{1A573C3D-259E-4F2E-8DC5-DF8E2C8A59AD}" type="presParOf" srcId="{F95E7A64-DAED-4B5D-8BD9-70FB7844A0B9}" destId="{5162E6B7-BB90-43E5-AA85-C5788828E27F}" srcOrd="1" destOrd="0" presId="urn:microsoft.com/office/officeart/2008/layout/VerticalCurvedList"/>
    <dgm:cxn modelId="{814DFA8B-EAD9-492E-8394-8B51DA2B4409}" type="presParOf" srcId="{F95E7A64-DAED-4B5D-8BD9-70FB7844A0B9}" destId="{05CC97C9-5CE7-44E8-9496-90B9A100F47A}" srcOrd="2" destOrd="0" presId="urn:microsoft.com/office/officeart/2008/layout/VerticalCurvedList"/>
    <dgm:cxn modelId="{1D12B053-FD8F-453E-B57F-90D0BE240606}" type="presParOf" srcId="{05CC97C9-5CE7-44E8-9496-90B9A100F47A}" destId="{3137832B-0897-4D0B-8228-CA2BCADD9594}" srcOrd="0" destOrd="0" presId="urn:microsoft.com/office/officeart/2008/layout/VerticalCurvedList"/>
    <dgm:cxn modelId="{CB3EA7BE-CECF-41D2-AD57-4AE2C806AE21}" type="presParOf" srcId="{F95E7A64-DAED-4B5D-8BD9-70FB7844A0B9}" destId="{FF12E835-E2BD-4E44-BA60-CFC34AE30C3D}" srcOrd="3" destOrd="0" presId="urn:microsoft.com/office/officeart/2008/layout/VerticalCurvedList"/>
    <dgm:cxn modelId="{34024BD5-B72E-4B5C-B85C-C9D219CA9E8B}" type="presParOf" srcId="{F95E7A64-DAED-4B5D-8BD9-70FB7844A0B9}" destId="{E6F807A2-C984-4468-8C37-CF3130A5529B}" srcOrd="4" destOrd="0" presId="urn:microsoft.com/office/officeart/2008/layout/VerticalCurvedList"/>
    <dgm:cxn modelId="{913FB616-3A64-4F0F-B319-008B1EFC4A03}" type="presParOf" srcId="{E6F807A2-C984-4468-8C37-CF3130A5529B}" destId="{24B39D31-1EA7-44FE-9DB8-821250DDFD8E}" srcOrd="0" destOrd="0" presId="urn:microsoft.com/office/officeart/2008/layout/VerticalCurvedList"/>
    <dgm:cxn modelId="{E18A9F57-EE50-4E4E-AE0E-2EAF57F9E7C4}" type="presParOf" srcId="{F95E7A64-DAED-4B5D-8BD9-70FB7844A0B9}" destId="{3318E348-AA3C-4521-B1C2-307F05CD9B90}" srcOrd="5" destOrd="0" presId="urn:microsoft.com/office/officeart/2008/layout/VerticalCurvedList"/>
    <dgm:cxn modelId="{D10B5757-D527-4042-A9C2-917F8B8AA869}" type="presParOf" srcId="{F95E7A64-DAED-4B5D-8BD9-70FB7844A0B9}" destId="{DB113AD6-3EE5-4A03-A72E-D44A6D04FC67}" srcOrd="6" destOrd="0" presId="urn:microsoft.com/office/officeart/2008/layout/VerticalCurvedList"/>
    <dgm:cxn modelId="{1A06BDD5-BEC9-4D3A-B0F5-3287A9DEEABF}" type="presParOf" srcId="{DB113AD6-3EE5-4A03-A72E-D44A6D04FC67}" destId="{68C87989-00B2-47D4-9283-621E3F734702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4F3CE69-6010-464B-BFF3-5D239E391E7B}">
      <dsp:nvSpPr>
        <dsp:cNvPr id="0" name=""/>
        <dsp:cNvSpPr/>
      </dsp:nvSpPr>
      <dsp:spPr>
        <a:xfrm>
          <a:off x="-4477243" y="-686606"/>
          <a:ext cx="5333718" cy="5333718"/>
        </a:xfrm>
        <a:prstGeom prst="blockArc">
          <a:avLst>
            <a:gd name="adj1" fmla="val 18900000"/>
            <a:gd name="adj2" fmla="val 2700000"/>
            <a:gd name="adj3" fmla="val 405"/>
          </a:avLst>
        </a:pr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4D273A1-61C7-4E25-B486-111015671461}">
      <dsp:nvSpPr>
        <dsp:cNvPr id="0" name=""/>
        <dsp:cNvSpPr/>
      </dsp:nvSpPr>
      <dsp:spPr>
        <a:xfrm>
          <a:off x="550821" y="396050"/>
          <a:ext cx="3284705" cy="792101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28730" tIns="101600" rIns="101600" bIns="101600" numCol="1" spcCol="1270" anchor="ctr" anchorCtr="0">
          <a:noAutofit/>
        </a:bodyPr>
        <a:lstStyle/>
        <a:p>
          <a:pPr lvl="0" algn="l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4000" kern="1200" dirty="0" smtClean="0">
              <a:latin typeface="微软雅黑" panose="020B0503020204020204" pitchFamily="34" charset="-122"/>
              <a:ea typeface="微软雅黑" panose="020B0503020204020204" pitchFamily="34" charset="-122"/>
            </a:rPr>
            <a:t>动作</a:t>
          </a:r>
          <a:endParaRPr lang="zh-CN" altLang="en-US" sz="4000" kern="1200" dirty="0">
            <a:latin typeface="微软雅黑" panose="020B0503020204020204" pitchFamily="34" charset="-122"/>
            <a:ea typeface="微软雅黑" panose="020B0503020204020204" pitchFamily="34" charset="-122"/>
          </a:endParaRPr>
        </a:p>
      </dsp:txBody>
      <dsp:txXfrm>
        <a:off x="550821" y="396050"/>
        <a:ext cx="3284705" cy="792101"/>
      </dsp:txXfrm>
    </dsp:sp>
    <dsp:sp modelId="{E638BDF5-6539-41A6-B673-87DD78CB7890}">
      <dsp:nvSpPr>
        <dsp:cNvPr id="0" name=""/>
        <dsp:cNvSpPr/>
      </dsp:nvSpPr>
      <dsp:spPr>
        <a:xfrm>
          <a:off x="55757" y="297037"/>
          <a:ext cx="990126" cy="99012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7AEB331-6342-4DF1-889B-EDAE987DC160}">
      <dsp:nvSpPr>
        <dsp:cNvPr id="0" name=""/>
        <dsp:cNvSpPr/>
      </dsp:nvSpPr>
      <dsp:spPr>
        <a:xfrm>
          <a:off x="838749" y="1584202"/>
          <a:ext cx="2996777" cy="792101"/>
        </a:xfrm>
        <a:prstGeom prst="rect">
          <a:avLst/>
        </a:prstGeom>
        <a:solidFill>
          <a:schemeClr val="accent5">
            <a:hueOff val="-4966938"/>
            <a:satOff val="19906"/>
            <a:lumOff val="4314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28730" tIns="91440" rIns="91440" bIns="91440" numCol="1" spcCol="1270" anchor="ctr" anchorCtr="0">
          <a:noAutofit/>
        </a:bodyPr>
        <a:lstStyle/>
        <a:p>
          <a:pPr lvl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3600" kern="1200" dirty="0" smtClean="0">
              <a:latin typeface="微软雅黑" panose="020B0503020204020204" pitchFamily="34" charset="-122"/>
              <a:ea typeface="微软雅黑" panose="020B0503020204020204" pitchFamily="34" charset="-122"/>
            </a:rPr>
            <a:t>超链接</a:t>
          </a:r>
          <a:endParaRPr lang="zh-CN" altLang="en-US" sz="3600" kern="1200" dirty="0">
            <a:latin typeface="微软雅黑" panose="020B0503020204020204" pitchFamily="34" charset="-122"/>
            <a:ea typeface="微软雅黑" panose="020B0503020204020204" pitchFamily="34" charset="-122"/>
          </a:endParaRPr>
        </a:p>
      </dsp:txBody>
      <dsp:txXfrm>
        <a:off x="838749" y="1584202"/>
        <a:ext cx="2996777" cy="792101"/>
      </dsp:txXfrm>
    </dsp:sp>
    <dsp:sp modelId="{BC31AB34-9905-4ADA-A62E-4E0BCA4ACE49}">
      <dsp:nvSpPr>
        <dsp:cNvPr id="0" name=""/>
        <dsp:cNvSpPr/>
      </dsp:nvSpPr>
      <dsp:spPr>
        <a:xfrm>
          <a:off x="343686" y="1485189"/>
          <a:ext cx="990126" cy="99012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-4966938"/>
              <a:satOff val="19906"/>
              <a:lumOff val="4314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1A8653C-CFA3-44F0-89F5-A1AA8E90204D}">
      <dsp:nvSpPr>
        <dsp:cNvPr id="0" name=""/>
        <dsp:cNvSpPr/>
      </dsp:nvSpPr>
      <dsp:spPr>
        <a:xfrm>
          <a:off x="550821" y="2772353"/>
          <a:ext cx="3284705" cy="792101"/>
        </a:xfrm>
        <a:prstGeom prst="rect">
          <a:avLst/>
        </a:prstGeom>
        <a:solidFill>
          <a:schemeClr val="accent5">
            <a:hueOff val="-9933876"/>
            <a:satOff val="39811"/>
            <a:lumOff val="862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28730" tIns="91440" rIns="91440" bIns="91440" numCol="1" spcCol="1270" anchor="ctr" anchorCtr="0">
          <a:noAutofit/>
        </a:bodyPr>
        <a:lstStyle/>
        <a:p>
          <a:pPr lvl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3600" kern="1200" smtClean="0">
              <a:latin typeface="微软雅黑" panose="020B0503020204020204" pitchFamily="34" charset="-122"/>
              <a:ea typeface="微软雅黑" panose="020B0503020204020204" pitchFamily="34" charset="-122"/>
            </a:rPr>
            <a:t>动作按钮</a:t>
          </a:r>
          <a:endParaRPr lang="zh-CN" altLang="en-US" sz="3600" kern="1200" dirty="0">
            <a:latin typeface="微软雅黑" panose="020B0503020204020204" pitchFamily="34" charset="-122"/>
            <a:ea typeface="微软雅黑" panose="020B0503020204020204" pitchFamily="34" charset="-122"/>
          </a:endParaRPr>
        </a:p>
      </dsp:txBody>
      <dsp:txXfrm>
        <a:off x="550821" y="2772353"/>
        <a:ext cx="3284705" cy="792101"/>
      </dsp:txXfrm>
    </dsp:sp>
    <dsp:sp modelId="{7B06F4AF-6BD9-4D0C-8FBE-CC2C3393367A}">
      <dsp:nvSpPr>
        <dsp:cNvPr id="0" name=""/>
        <dsp:cNvSpPr/>
      </dsp:nvSpPr>
      <dsp:spPr>
        <a:xfrm>
          <a:off x="55757" y="2673340"/>
          <a:ext cx="990126" cy="99012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-9933876"/>
              <a:satOff val="39811"/>
              <a:lumOff val="862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4F3CE69-6010-464B-BFF3-5D239E391E7B}">
      <dsp:nvSpPr>
        <dsp:cNvPr id="0" name=""/>
        <dsp:cNvSpPr/>
      </dsp:nvSpPr>
      <dsp:spPr>
        <a:xfrm>
          <a:off x="-4680918" y="-717570"/>
          <a:ext cx="5575669" cy="5575669"/>
        </a:xfrm>
        <a:prstGeom prst="blockArc">
          <a:avLst>
            <a:gd name="adj1" fmla="val 18900000"/>
            <a:gd name="adj2" fmla="val 2700000"/>
            <a:gd name="adj3" fmla="val 387"/>
          </a:avLst>
        </a:pr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4D273A1-61C7-4E25-B486-111015671461}">
      <dsp:nvSpPr>
        <dsp:cNvPr id="0" name=""/>
        <dsp:cNvSpPr/>
      </dsp:nvSpPr>
      <dsp:spPr>
        <a:xfrm>
          <a:off x="575449" y="414052"/>
          <a:ext cx="3977326" cy="828105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57309" tIns="101600" rIns="101600" bIns="101600" numCol="1" spcCol="1270" anchor="ctr" anchorCtr="0">
          <a:noAutofit/>
        </a:bodyPr>
        <a:lstStyle/>
        <a:p>
          <a:pPr lvl="0" algn="l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4000" kern="1200" dirty="0" smtClean="0">
              <a:latin typeface="微软雅黑" panose="020B0503020204020204" pitchFamily="34" charset="-122"/>
              <a:ea typeface="微软雅黑" panose="020B0503020204020204" pitchFamily="34" charset="-122"/>
            </a:rPr>
            <a:t>文字触发器</a:t>
          </a:r>
          <a:endParaRPr lang="zh-CN" altLang="en-US" sz="4000" kern="1200" dirty="0">
            <a:latin typeface="微软雅黑" panose="020B0503020204020204" pitchFamily="34" charset="-122"/>
            <a:ea typeface="微软雅黑" panose="020B0503020204020204" pitchFamily="34" charset="-122"/>
          </a:endParaRPr>
        </a:p>
      </dsp:txBody>
      <dsp:txXfrm>
        <a:off x="575449" y="414052"/>
        <a:ext cx="3977326" cy="828105"/>
      </dsp:txXfrm>
    </dsp:sp>
    <dsp:sp modelId="{E638BDF5-6539-41A6-B673-87DD78CB7890}">
      <dsp:nvSpPr>
        <dsp:cNvPr id="0" name=""/>
        <dsp:cNvSpPr/>
      </dsp:nvSpPr>
      <dsp:spPr>
        <a:xfrm>
          <a:off x="57883" y="310539"/>
          <a:ext cx="1035132" cy="103513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7AEB331-6342-4DF1-889B-EDAE987DC160}">
      <dsp:nvSpPr>
        <dsp:cNvPr id="0" name=""/>
        <dsp:cNvSpPr/>
      </dsp:nvSpPr>
      <dsp:spPr>
        <a:xfrm>
          <a:off x="876465" y="1656211"/>
          <a:ext cx="3676310" cy="828105"/>
        </a:xfrm>
        <a:prstGeom prst="rect">
          <a:avLst/>
        </a:prstGeom>
        <a:solidFill>
          <a:schemeClr val="accent5">
            <a:hueOff val="-4966938"/>
            <a:satOff val="19906"/>
            <a:lumOff val="4314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57309" tIns="91440" rIns="91440" bIns="91440" numCol="1" spcCol="1270" anchor="ctr" anchorCtr="0">
          <a:noAutofit/>
        </a:bodyPr>
        <a:lstStyle/>
        <a:p>
          <a:pPr lvl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3600" kern="1200" dirty="0" smtClean="0">
              <a:latin typeface="微软雅黑" panose="020B0503020204020204" pitchFamily="34" charset="-122"/>
              <a:ea typeface="微软雅黑" panose="020B0503020204020204" pitchFamily="34" charset="-122"/>
            </a:rPr>
            <a:t>图片触发器</a:t>
          </a:r>
          <a:endParaRPr lang="zh-CN" altLang="en-US" sz="3600" kern="1200" dirty="0">
            <a:latin typeface="微软雅黑" panose="020B0503020204020204" pitchFamily="34" charset="-122"/>
            <a:ea typeface="微软雅黑" panose="020B0503020204020204" pitchFamily="34" charset="-122"/>
          </a:endParaRPr>
        </a:p>
      </dsp:txBody>
      <dsp:txXfrm>
        <a:off x="876465" y="1656211"/>
        <a:ext cx="3676310" cy="828105"/>
      </dsp:txXfrm>
    </dsp:sp>
    <dsp:sp modelId="{BC31AB34-9905-4ADA-A62E-4E0BCA4ACE49}">
      <dsp:nvSpPr>
        <dsp:cNvPr id="0" name=""/>
        <dsp:cNvSpPr/>
      </dsp:nvSpPr>
      <dsp:spPr>
        <a:xfrm>
          <a:off x="358899" y="1552698"/>
          <a:ext cx="1035132" cy="103513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-4966938"/>
              <a:satOff val="19906"/>
              <a:lumOff val="4314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1A8653C-CFA3-44F0-89F5-A1AA8E90204D}">
      <dsp:nvSpPr>
        <dsp:cNvPr id="0" name=""/>
        <dsp:cNvSpPr/>
      </dsp:nvSpPr>
      <dsp:spPr>
        <a:xfrm>
          <a:off x="575449" y="2898369"/>
          <a:ext cx="3977326" cy="828105"/>
        </a:xfrm>
        <a:prstGeom prst="rect">
          <a:avLst/>
        </a:prstGeom>
        <a:solidFill>
          <a:schemeClr val="accent5">
            <a:hueOff val="-9933876"/>
            <a:satOff val="39811"/>
            <a:lumOff val="862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57309" tIns="91440" rIns="91440" bIns="91440" numCol="1" spcCol="1270" anchor="ctr" anchorCtr="0">
          <a:noAutofit/>
        </a:bodyPr>
        <a:lstStyle/>
        <a:p>
          <a:pPr lvl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3600" kern="1200" dirty="0" smtClean="0">
              <a:latin typeface="微软雅黑" panose="020B0503020204020204" pitchFamily="34" charset="-122"/>
              <a:ea typeface="微软雅黑" panose="020B0503020204020204" pitchFamily="34" charset="-122"/>
            </a:rPr>
            <a:t>动声音触发器</a:t>
          </a:r>
          <a:endParaRPr lang="zh-CN" altLang="en-US" sz="3600" kern="1200" dirty="0">
            <a:latin typeface="微软雅黑" panose="020B0503020204020204" pitchFamily="34" charset="-122"/>
            <a:ea typeface="微软雅黑" panose="020B0503020204020204" pitchFamily="34" charset="-122"/>
          </a:endParaRPr>
        </a:p>
      </dsp:txBody>
      <dsp:txXfrm>
        <a:off x="575449" y="2898369"/>
        <a:ext cx="3977326" cy="828105"/>
      </dsp:txXfrm>
    </dsp:sp>
    <dsp:sp modelId="{7B06F4AF-6BD9-4D0C-8FBE-CC2C3393367A}">
      <dsp:nvSpPr>
        <dsp:cNvPr id="0" name=""/>
        <dsp:cNvSpPr/>
      </dsp:nvSpPr>
      <dsp:spPr>
        <a:xfrm>
          <a:off x="57883" y="2794856"/>
          <a:ext cx="1035132" cy="103513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-9933876"/>
              <a:satOff val="39811"/>
              <a:lumOff val="862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B005C71-DCB8-469E-963F-1270266D1F05}">
      <dsp:nvSpPr>
        <dsp:cNvPr id="0" name=""/>
        <dsp:cNvSpPr/>
      </dsp:nvSpPr>
      <dsp:spPr>
        <a:xfrm>
          <a:off x="-4477244" y="-686607"/>
          <a:ext cx="5333720" cy="5333720"/>
        </a:xfrm>
        <a:prstGeom prst="blockArc">
          <a:avLst>
            <a:gd name="adj1" fmla="val 18900000"/>
            <a:gd name="adj2" fmla="val 2700000"/>
            <a:gd name="adj3" fmla="val 405"/>
          </a:avLst>
        </a:pr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162E6B7-BB90-43E5-AA85-C5788828E27F}">
      <dsp:nvSpPr>
        <dsp:cNvPr id="0" name=""/>
        <dsp:cNvSpPr/>
      </dsp:nvSpPr>
      <dsp:spPr>
        <a:xfrm>
          <a:off x="550821" y="396050"/>
          <a:ext cx="4796316" cy="792101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28730" tIns="81280" rIns="81280" bIns="81280" numCol="1" spcCol="1270" anchor="ctr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3200" kern="1200" dirty="0" smtClean="0">
              <a:latin typeface="微软雅黑" panose="020B0503020204020204" pitchFamily="34" charset="-122"/>
              <a:ea typeface="微软雅黑" panose="020B0503020204020204" pitchFamily="34" charset="-122"/>
            </a:rPr>
            <a:t>选择题、连线题</a:t>
          </a:r>
          <a:endParaRPr lang="zh-CN" altLang="en-US" sz="3200" kern="1200" dirty="0">
            <a:latin typeface="微软雅黑" panose="020B0503020204020204" pitchFamily="34" charset="-122"/>
            <a:ea typeface="微软雅黑" panose="020B0503020204020204" pitchFamily="34" charset="-122"/>
          </a:endParaRPr>
        </a:p>
      </dsp:txBody>
      <dsp:txXfrm>
        <a:off x="550821" y="396050"/>
        <a:ext cx="4796316" cy="792101"/>
      </dsp:txXfrm>
    </dsp:sp>
    <dsp:sp modelId="{3137832B-0897-4D0B-8228-CA2BCADD9594}">
      <dsp:nvSpPr>
        <dsp:cNvPr id="0" name=""/>
        <dsp:cNvSpPr/>
      </dsp:nvSpPr>
      <dsp:spPr>
        <a:xfrm>
          <a:off x="55757" y="297037"/>
          <a:ext cx="990126" cy="99012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F12E835-E2BD-4E44-BA60-CFC34AE30C3D}">
      <dsp:nvSpPr>
        <dsp:cNvPr id="0" name=""/>
        <dsp:cNvSpPr/>
      </dsp:nvSpPr>
      <dsp:spPr>
        <a:xfrm>
          <a:off x="838750" y="1584202"/>
          <a:ext cx="4508387" cy="792101"/>
        </a:xfrm>
        <a:prstGeom prst="rect">
          <a:avLst/>
        </a:prstGeom>
        <a:solidFill>
          <a:schemeClr val="accent5">
            <a:hueOff val="-4966938"/>
            <a:satOff val="19906"/>
            <a:lumOff val="4314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28730" tIns="81280" rIns="81280" bIns="81280" numCol="1" spcCol="1270" anchor="ctr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3200" kern="1200" dirty="0" smtClean="0">
              <a:latin typeface="微软雅黑" panose="020B0503020204020204" pitchFamily="34" charset="-122"/>
              <a:ea typeface="微软雅黑" panose="020B0503020204020204" pitchFamily="34" charset="-122"/>
            </a:rPr>
            <a:t>填空题、判断题</a:t>
          </a:r>
          <a:endParaRPr lang="zh-CN" altLang="en-US" sz="3200" kern="1200" dirty="0">
            <a:latin typeface="微软雅黑" panose="020B0503020204020204" pitchFamily="34" charset="-122"/>
            <a:ea typeface="微软雅黑" panose="020B0503020204020204" pitchFamily="34" charset="-122"/>
          </a:endParaRPr>
        </a:p>
      </dsp:txBody>
      <dsp:txXfrm>
        <a:off x="838750" y="1584202"/>
        <a:ext cx="4508387" cy="792101"/>
      </dsp:txXfrm>
    </dsp:sp>
    <dsp:sp modelId="{24B39D31-1EA7-44FE-9DB8-821250DDFD8E}">
      <dsp:nvSpPr>
        <dsp:cNvPr id="0" name=""/>
        <dsp:cNvSpPr/>
      </dsp:nvSpPr>
      <dsp:spPr>
        <a:xfrm>
          <a:off x="343686" y="1485189"/>
          <a:ext cx="990126" cy="99012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-4966938"/>
              <a:satOff val="19906"/>
              <a:lumOff val="4314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318E348-AA3C-4521-B1C2-307F05CD9B90}">
      <dsp:nvSpPr>
        <dsp:cNvPr id="0" name=""/>
        <dsp:cNvSpPr/>
      </dsp:nvSpPr>
      <dsp:spPr>
        <a:xfrm>
          <a:off x="550821" y="2772354"/>
          <a:ext cx="4796316" cy="792101"/>
        </a:xfrm>
        <a:prstGeom prst="rect">
          <a:avLst/>
        </a:prstGeom>
        <a:solidFill>
          <a:schemeClr val="accent5">
            <a:hueOff val="-9933876"/>
            <a:satOff val="39811"/>
            <a:lumOff val="862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28730" tIns="71120" rIns="71120" bIns="7112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2800" kern="1200" dirty="0" smtClean="0">
              <a:latin typeface="微软雅黑" panose="020B0503020204020204" pitchFamily="34" charset="-122"/>
              <a:ea typeface="微软雅黑" panose="020B0503020204020204" pitchFamily="34" charset="-122"/>
            </a:rPr>
            <a:t>填表题、填图题、绘图题</a:t>
          </a:r>
          <a:endParaRPr lang="zh-CN" altLang="en-US" sz="2800" kern="1200" dirty="0">
            <a:latin typeface="微软雅黑" panose="020B0503020204020204" pitchFamily="34" charset="-122"/>
            <a:ea typeface="微软雅黑" panose="020B0503020204020204" pitchFamily="34" charset="-122"/>
          </a:endParaRPr>
        </a:p>
      </dsp:txBody>
      <dsp:txXfrm>
        <a:off x="550821" y="2772354"/>
        <a:ext cx="4796316" cy="792101"/>
      </dsp:txXfrm>
    </dsp:sp>
    <dsp:sp modelId="{68C87989-00B2-47D4-9283-621E3F734702}">
      <dsp:nvSpPr>
        <dsp:cNvPr id="0" name=""/>
        <dsp:cNvSpPr/>
      </dsp:nvSpPr>
      <dsp:spPr>
        <a:xfrm>
          <a:off x="55757" y="2673341"/>
          <a:ext cx="990126" cy="99012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-9933876"/>
              <a:satOff val="39811"/>
              <a:lumOff val="862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9F42A51-E609-47D8-84B1-76D0C495E7C0}" type="datetimeFigureOut">
              <a:rPr lang="zh-CN" altLang="en-US" smtClean="0"/>
              <a:t>2016/10/28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3DE09A-B586-46B2-8AD9-044EE7E03A5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870624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3DE09A-B586-46B2-8AD9-044EE7E03A56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3925790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3DE09A-B586-46B2-8AD9-044EE7E03A56}" type="slidenum">
              <a:rPr lang="zh-CN" altLang="en-US" smtClean="0"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4753289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 smtClean="0"/>
              <a:t>1.</a:t>
            </a:r>
            <a:r>
              <a:rPr lang="zh-CN" altLang="en-US" dirty="0" smtClean="0"/>
              <a:t>图形超链接、文字超链接（下划线清除）、屏幕提示、删除超链接。</a:t>
            </a:r>
            <a:endParaRPr lang="en-US" altLang="zh-CN" dirty="0" smtClean="0"/>
          </a:p>
          <a:p>
            <a:r>
              <a:rPr lang="en-US" altLang="zh-CN" dirty="0" smtClean="0"/>
              <a:t>2.</a:t>
            </a:r>
            <a:r>
              <a:rPr lang="zh-CN" altLang="en-US" dirty="0" smtClean="0"/>
              <a:t>导航菜单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3DE09A-B586-46B2-8AD9-044EE7E03A56}" type="slidenum">
              <a:rPr lang="zh-CN" altLang="en-US" smtClean="0"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0436703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3DE09A-B586-46B2-8AD9-044EE7E03A56}" type="slidenum">
              <a:rPr lang="zh-CN" altLang="en-US" smtClean="0"/>
              <a:t>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3925790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dirty="0" smtClean="0"/>
              <a:t>为什么要点一下才变红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3DE09A-B586-46B2-8AD9-044EE7E03A56}" type="slidenum">
              <a:rPr lang="zh-CN" altLang="en-US" smtClean="0"/>
              <a:t>11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2539479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dirty="0" smtClean="0"/>
              <a:t>为什么要点一下才变红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3DE09A-B586-46B2-8AD9-044EE7E03A56}" type="slidenum">
              <a:rPr lang="zh-CN" altLang="en-US" smtClean="0"/>
              <a:t>12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253947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30820CF-B880-4189-942D-D702A7CBA730}" type="datetimeFigureOut">
              <a:rPr lang="zh-CN" altLang="en-US" smtClean="0"/>
              <a:t>2016/10/28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30820CF-B880-4189-942D-D702A7CBA730}" type="datetimeFigureOut">
              <a:rPr lang="zh-CN" altLang="en-US" smtClean="0"/>
              <a:t>2016/10/28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30820CF-B880-4189-942D-D702A7CBA730}" type="datetimeFigureOut">
              <a:rPr lang="zh-CN" altLang="en-US" smtClean="0"/>
              <a:t>2016/10/28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30820CF-B880-4189-942D-D702A7CBA730}" type="datetimeFigureOut">
              <a:rPr lang="zh-CN" altLang="en-US" smtClean="0"/>
              <a:t>2016/10/28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30820CF-B880-4189-942D-D702A7CBA730}" type="datetimeFigureOut">
              <a:rPr lang="zh-CN" altLang="en-US" smtClean="0"/>
              <a:t>2016/10/28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30820CF-B880-4189-942D-D702A7CBA730}" type="datetimeFigureOut">
              <a:rPr lang="zh-CN" altLang="en-US" smtClean="0"/>
              <a:t>2016/10/28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30820CF-B880-4189-942D-D702A7CBA730}" type="datetimeFigureOut">
              <a:rPr lang="zh-CN" altLang="en-US" smtClean="0"/>
              <a:t>2016/10/28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30820CF-B880-4189-942D-D702A7CBA730}" type="datetimeFigureOut">
              <a:rPr lang="zh-CN" altLang="en-US" smtClean="0"/>
              <a:t>2016/10/28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做一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30820CF-B880-4189-942D-D702A7CBA730}" type="datetimeFigureOut">
              <a:rPr lang="zh-CN" altLang="en-US" smtClean="0"/>
              <a:t>2016/10/28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30820CF-B880-4189-942D-D702A7CBA730}" type="datetimeFigureOut">
              <a:rPr lang="zh-CN" altLang="en-US" smtClean="0"/>
              <a:t>2016/10/28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30820CF-B880-4189-942D-D702A7CBA730}" type="datetimeFigureOut">
              <a:rPr lang="zh-CN" altLang="en-US" smtClean="0"/>
              <a:t>2016/10/28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 userDrawn="1"/>
        </p:nvSpPr>
        <p:spPr>
          <a:xfrm rot="2378081">
            <a:off x="-1464113" y="175419"/>
            <a:ext cx="2208212" cy="2208212"/>
          </a:xfrm>
          <a:prstGeom prst="rect">
            <a:avLst/>
          </a:prstGeom>
          <a:solidFill>
            <a:schemeClr val="accent5">
              <a:lumMod val="75000"/>
              <a:alpha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矩形 7"/>
          <p:cNvSpPr/>
          <p:nvPr userDrawn="1"/>
        </p:nvSpPr>
        <p:spPr>
          <a:xfrm>
            <a:off x="468313" y="5961063"/>
            <a:ext cx="431800" cy="4318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9" name="矩形 8"/>
          <p:cNvSpPr/>
          <p:nvPr userDrawn="1"/>
        </p:nvSpPr>
        <p:spPr>
          <a:xfrm>
            <a:off x="1258888" y="6237288"/>
            <a:ext cx="217487" cy="2159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10" name="矩形 9"/>
          <p:cNvSpPr/>
          <p:nvPr userDrawn="1"/>
        </p:nvSpPr>
        <p:spPr>
          <a:xfrm>
            <a:off x="2339975" y="6445250"/>
            <a:ext cx="144463" cy="14287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11" name="矩形 10"/>
          <p:cNvSpPr/>
          <p:nvPr userDrawn="1"/>
        </p:nvSpPr>
        <p:spPr>
          <a:xfrm>
            <a:off x="5575300" y="1557338"/>
            <a:ext cx="431800" cy="4318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12" name="矩形 11"/>
          <p:cNvSpPr/>
          <p:nvPr userDrawn="1"/>
        </p:nvSpPr>
        <p:spPr>
          <a:xfrm flipV="1">
            <a:off x="4427538" y="6477000"/>
            <a:ext cx="46037" cy="4603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13" name="矩形 12"/>
          <p:cNvSpPr/>
          <p:nvPr userDrawn="1"/>
        </p:nvSpPr>
        <p:spPr>
          <a:xfrm>
            <a:off x="1765300" y="6445250"/>
            <a:ext cx="144463" cy="14287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14" name="矩形 13"/>
          <p:cNvSpPr/>
          <p:nvPr userDrawn="1"/>
        </p:nvSpPr>
        <p:spPr>
          <a:xfrm>
            <a:off x="587375" y="3579813"/>
            <a:ext cx="215900" cy="2159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15" name="矩形 14"/>
          <p:cNvSpPr/>
          <p:nvPr userDrawn="1"/>
        </p:nvSpPr>
        <p:spPr>
          <a:xfrm>
            <a:off x="5976938" y="908050"/>
            <a:ext cx="142875" cy="144463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16" name="矩形 15"/>
          <p:cNvSpPr/>
          <p:nvPr userDrawn="1"/>
        </p:nvSpPr>
        <p:spPr>
          <a:xfrm>
            <a:off x="4572000" y="1082675"/>
            <a:ext cx="144463" cy="144463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17" name="矩形 16"/>
          <p:cNvSpPr/>
          <p:nvPr userDrawn="1"/>
        </p:nvSpPr>
        <p:spPr>
          <a:xfrm>
            <a:off x="3117850" y="1052513"/>
            <a:ext cx="142875" cy="14446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18" name="矩形 17"/>
          <p:cNvSpPr/>
          <p:nvPr userDrawn="1"/>
        </p:nvSpPr>
        <p:spPr>
          <a:xfrm>
            <a:off x="2266950" y="1052513"/>
            <a:ext cx="144463" cy="14446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19" name="矩形 18"/>
          <p:cNvSpPr/>
          <p:nvPr userDrawn="1"/>
        </p:nvSpPr>
        <p:spPr>
          <a:xfrm>
            <a:off x="3198813" y="754063"/>
            <a:ext cx="144462" cy="14446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20" name="矩形 19"/>
          <p:cNvSpPr/>
          <p:nvPr userDrawn="1"/>
        </p:nvSpPr>
        <p:spPr>
          <a:xfrm>
            <a:off x="5443538" y="1166813"/>
            <a:ext cx="215900" cy="2159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21" name="矩形 20"/>
          <p:cNvSpPr/>
          <p:nvPr userDrawn="1"/>
        </p:nvSpPr>
        <p:spPr>
          <a:xfrm>
            <a:off x="3995738" y="1204913"/>
            <a:ext cx="144462" cy="14446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22" name="矩形 21"/>
          <p:cNvSpPr/>
          <p:nvPr userDrawn="1"/>
        </p:nvSpPr>
        <p:spPr>
          <a:xfrm>
            <a:off x="2792413" y="1279525"/>
            <a:ext cx="144462" cy="144463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23" name="矩形 22"/>
          <p:cNvSpPr/>
          <p:nvPr userDrawn="1"/>
        </p:nvSpPr>
        <p:spPr>
          <a:xfrm>
            <a:off x="468313" y="3435350"/>
            <a:ext cx="142875" cy="144463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24" name="矩形 23"/>
          <p:cNvSpPr/>
          <p:nvPr userDrawn="1"/>
        </p:nvSpPr>
        <p:spPr>
          <a:xfrm>
            <a:off x="7019925" y="1030288"/>
            <a:ext cx="144463" cy="14446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26" name="矩形 25"/>
          <p:cNvSpPr/>
          <p:nvPr userDrawn="1"/>
        </p:nvSpPr>
        <p:spPr>
          <a:xfrm>
            <a:off x="1770063" y="908050"/>
            <a:ext cx="144462" cy="144463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solidFill>
                <a:prstClr val="white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7" Type="http://schemas.openxmlformats.org/officeDocument/2006/relationships/image" Target="../media/image2.jpg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 rot="2760255">
            <a:off x="3780330" y="3423903"/>
            <a:ext cx="1584325" cy="1543050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grpSp>
        <p:nvGrpSpPr>
          <p:cNvPr id="5" name="组合 3"/>
          <p:cNvGrpSpPr>
            <a:grpSpLocks/>
          </p:cNvGrpSpPr>
          <p:nvPr/>
        </p:nvGrpSpPr>
        <p:grpSpPr bwMode="auto">
          <a:xfrm>
            <a:off x="3294776" y="1091401"/>
            <a:ext cx="2573368" cy="1944217"/>
            <a:chOff x="724569" y="1167700"/>
            <a:chExt cx="4439487" cy="4363434"/>
          </a:xfrm>
        </p:grpSpPr>
        <p:sp>
          <p:nvSpPr>
            <p:cNvPr id="6" name="矩形 5"/>
            <p:cNvSpPr/>
            <p:nvPr/>
          </p:nvSpPr>
          <p:spPr>
            <a:xfrm rot="20447583">
              <a:off x="724569" y="1167700"/>
              <a:ext cx="1368178" cy="1367473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/>
            </a:p>
          </p:txBody>
        </p:sp>
        <p:sp>
          <p:nvSpPr>
            <p:cNvPr id="7" name="矩形 6"/>
            <p:cNvSpPr/>
            <p:nvPr/>
          </p:nvSpPr>
          <p:spPr>
            <a:xfrm>
              <a:off x="2302801" y="1281183"/>
              <a:ext cx="1368178" cy="1367473"/>
            </a:xfrm>
            <a:prstGeom prst="rect">
              <a:avLst/>
            </a:prstGeom>
            <a:solidFill>
              <a:schemeClr val="accent5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/>
            </a:p>
          </p:txBody>
        </p:sp>
        <p:sp>
          <p:nvSpPr>
            <p:cNvPr id="8" name="矩形 7"/>
            <p:cNvSpPr/>
            <p:nvPr/>
          </p:nvSpPr>
          <p:spPr>
            <a:xfrm>
              <a:off x="3795875" y="1281183"/>
              <a:ext cx="1368181" cy="1367473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/>
            </a:p>
          </p:txBody>
        </p:sp>
        <p:sp>
          <p:nvSpPr>
            <p:cNvPr id="9" name="矩形 8"/>
            <p:cNvSpPr/>
            <p:nvPr/>
          </p:nvSpPr>
          <p:spPr>
            <a:xfrm>
              <a:off x="3795875" y="2722422"/>
              <a:ext cx="1368181" cy="1367473"/>
            </a:xfrm>
            <a:prstGeom prst="rect">
              <a:avLst/>
            </a:prstGeom>
            <a:solidFill>
              <a:schemeClr val="accent5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/>
            </a:p>
          </p:txBody>
        </p:sp>
        <p:sp>
          <p:nvSpPr>
            <p:cNvPr id="10" name="矩形 9"/>
            <p:cNvSpPr/>
            <p:nvPr/>
          </p:nvSpPr>
          <p:spPr>
            <a:xfrm>
              <a:off x="2302801" y="2722422"/>
              <a:ext cx="1368178" cy="1367473"/>
            </a:xfrm>
            <a:prstGeom prst="rect">
              <a:avLst/>
            </a:prstGeom>
            <a:solidFill>
              <a:schemeClr val="accent5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/>
            </a:p>
          </p:txBody>
        </p:sp>
        <p:sp>
          <p:nvSpPr>
            <p:cNvPr id="11" name="矩形 10"/>
            <p:cNvSpPr/>
            <p:nvPr/>
          </p:nvSpPr>
          <p:spPr>
            <a:xfrm>
              <a:off x="815402" y="2733771"/>
              <a:ext cx="4348654" cy="1367473"/>
            </a:xfrm>
            <a:prstGeom prst="rect">
              <a:avLst/>
            </a:prstGeom>
            <a:solidFill>
              <a:schemeClr val="accent5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zh-CN" sz="6000" dirty="0" smtClean="0">
                  <a:latin typeface="华文琥珀" panose="02010800040101010101" pitchFamily="2" charset="-122"/>
                  <a:ea typeface="华文琥珀" panose="02010800040101010101" pitchFamily="2" charset="-122"/>
                </a:rPr>
                <a:t>PPT</a:t>
              </a:r>
              <a:endParaRPr lang="zh-CN" altLang="en-US" sz="6000" dirty="0">
                <a:latin typeface="华文琥珀" panose="02010800040101010101" pitchFamily="2" charset="-122"/>
                <a:ea typeface="华文琥珀" panose="02010800040101010101" pitchFamily="2" charset="-122"/>
              </a:endParaRPr>
            </a:p>
          </p:txBody>
        </p:sp>
        <p:sp>
          <p:nvSpPr>
            <p:cNvPr id="12" name="矩形 11"/>
            <p:cNvSpPr/>
            <p:nvPr/>
          </p:nvSpPr>
          <p:spPr>
            <a:xfrm>
              <a:off x="3795875" y="4163661"/>
              <a:ext cx="1368181" cy="1367473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/>
            </a:p>
          </p:txBody>
        </p:sp>
        <p:sp>
          <p:nvSpPr>
            <p:cNvPr id="13" name="矩形 12"/>
            <p:cNvSpPr/>
            <p:nvPr/>
          </p:nvSpPr>
          <p:spPr>
            <a:xfrm>
              <a:off x="2302801" y="4163661"/>
              <a:ext cx="1368178" cy="1367473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/>
            </a:p>
          </p:txBody>
        </p:sp>
        <p:sp>
          <p:nvSpPr>
            <p:cNvPr id="14" name="矩形 13"/>
            <p:cNvSpPr/>
            <p:nvPr/>
          </p:nvSpPr>
          <p:spPr>
            <a:xfrm>
              <a:off x="843786" y="4163661"/>
              <a:ext cx="1368181" cy="1367473"/>
            </a:xfrm>
            <a:prstGeom prst="rect">
              <a:avLst/>
            </a:prstGeom>
            <a:solidFill>
              <a:schemeClr val="accent5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/>
            </a:p>
          </p:txBody>
        </p:sp>
      </p:grpSp>
      <p:sp>
        <p:nvSpPr>
          <p:cNvPr id="15" name="矩形 14"/>
          <p:cNvSpPr/>
          <p:nvPr/>
        </p:nvSpPr>
        <p:spPr>
          <a:xfrm>
            <a:off x="1835697" y="3462227"/>
            <a:ext cx="5500632" cy="814818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2" name="TextBox 1"/>
          <p:cNvSpPr txBox="1"/>
          <p:nvPr/>
        </p:nvSpPr>
        <p:spPr>
          <a:xfrm>
            <a:off x="3441413" y="3733763"/>
            <a:ext cx="214674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5400" spc="-300" dirty="0">
                <a:solidFill>
                  <a:schemeClr val="bg1"/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交互</a:t>
            </a:r>
            <a:r>
              <a:rPr lang="zh-CN" altLang="en-US" sz="5400" spc="-300" dirty="0" smtClean="0">
                <a:solidFill>
                  <a:schemeClr val="bg1"/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组</a:t>
            </a:r>
            <a:endParaRPr lang="zh-CN" altLang="en-US" sz="5400" spc="-300" dirty="0">
              <a:solidFill>
                <a:schemeClr val="bg1"/>
              </a:solidFill>
              <a:latin typeface="华文行楷" panose="02010800040101010101" pitchFamily="2" charset="-122"/>
              <a:ea typeface="华文行楷" panose="0201080004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928927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1251759" y="548632"/>
            <a:ext cx="2780172" cy="892074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  <a:effectLst>
            <a:outerShdw blurRad="184150" dist="241300" dir="11520000" sx="110000" sy="110000" algn="ctr">
              <a:srgbClr val="000000">
                <a:alpha val="18000"/>
              </a:srgbClr>
            </a:outerShdw>
            <a:softEdge rad="127000"/>
          </a:effectLst>
          <a:scene3d>
            <a:camera prst="perspectiveFront" fov="5100000">
              <a:rot lat="0" lon="2100000" rev="0"/>
            </a:camera>
            <a:lightRig rig="flood" dir="t">
              <a:rot lat="0" lon="0" rev="13800000"/>
            </a:lightRig>
          </a:scene3d>
          <a:sp3d extrusionH="107950" prstMaterial="plastic">
            <a:bevelT w="82550" h="63500" prst="divot"/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4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选择题</a:t>
            </a:r>
            <a:endParaRPr lang="zh-CN" altLang="en-US" sz="4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" name="TextBox 1"/>
          <p:cNvSpPr txBox="1">
            <a:spLocks noChangeArrowheads="1"/>
          </p:cNvSpPr>
          <p:nvPr/>
        </p:nvSpPr>
        <p:spPr bwMode="auto">
          <a:xfrm>
            <a:off x="585594" y="1628770"/>
            <a:ext cx="7977203" cy="1736646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 w="9525">
            <a:solidFill>
              <a:srgbClr val="FFC000"/>
            </a:solidFill>
            <a:prstDash val="sysDash"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3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   </a:t>
            </a:r>
            <a:r>
              <a:rPr lang="en-US" altLang="zh-CN" sz="32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1</a:t>
            </a:r>
            <a:r>
              <a:rPr lang="zh-CN" altLang="en-US" sz="32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．边长</a:t>
            </a:r>
            <a:r>
              <a:rPr lang="zh-CN" altLang="en-US" sz="3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为</a:t>
            </a:r>
            <a:r>
              <a:rPr lang="en-US" altLang="zh-CN" sz="3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a</a:t>
            </a:r>
            <a:r>
              <a:rPr lang="zh-CN" altLang="en-US" sz="3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的方形面积与对角线为</a:t>
            </a:r>
            <a:r>
              <a:rPr lang="en-US" altLang="zh-CN" sz="3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b</a:t>
            </a:r>
            <a:r>
              <a:rPr lang="zh-CN" altLang="en-US" sz="3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的正方形面积相等，则</a:t>
            </a:r>
            <a:r>
              <a:rPr lang="en-US" altLang="zh-CN" sz="3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a</a:t>
            </a:r>
            <a:r>
              <a:rPr lang="zh-CN" altLang="en-US" sz="3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与</a:t>
            </a:r>
            <a:r>
              <a:rPr lang="en-US" altLang="zh-CN" sz="3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b</a:t>
            </a:r>
            <a:r>
              <a:rPr lang="zh-CN" altLang="en-US" sz="3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的大小关系是</a:t>
            </a:r>
            <a:r>
              <a:rPr lang="zh-CN" altLang="en-US" sz="32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（   ）</a:t>
            </a:r>
            <a:endParaRPr lang="zh-CN" altLang="en-US" sz="32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" name="TextBox 2"/>
          <p:cNvSpPr txBox="1">
            <a:spLocks noChangeArrowheads="1"/>
          </p:cNvSpPr>
          <p:nvPr/>
        </p:nvSpPr>
        <p:spPr bwMode="auto">
          <a:xfrm>
            <a:off x="1562726" y="3565596"/>
            <a:ext cx="1825949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3200" dirty="0"/>
              <a:t>A </a:t>
            </a:r>
            <a:r>
              <a:rPr lang="zh-CN" altLang="en-US" sz="3200" dirty="0" smtClean="0">
                <a:latin typeface="新宋体" pitchFamily="49" charset="-122"/>
                <a:ea typeface="新宋体" pitchFamily="49" charset="-122"/>
              </a:rPr>
              <a:t>．</a:t>
            </a:r>
            <a:r>
              <a:rPr lang="en-US" altLang="zh-CN" sz="3200" dirty="0" smtClean="0"/>
              <a:t>a＞b</a:t>
            </a:r>
            <a:endParaRPr lang="zh-CN" altLang="en-US" sz="3200" dirty="0"/>
          </a:p>
        </p:txBody>
      </p:sp>
      <p:sp>
        <p:nvSpPr>
          <p:cNvPr id="6" name="TextBox 3"/>
          <p:cNvSpPr txBox="1">
            <a:spLocks noChangeArrowheads="1"/>
          </p:cNvSpPr>
          <p:nvPr/>
        </p:nvSpPr>
        <p:spPr bwMode="auto">
          <a:xfrm>
            <a:off x="3867311" y="3565596"/>
            <a:ext cx="173477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>
            <a:defPPr>
              <a:defRPr lang="zh-CN"/>
            </a:defPPr>
            <a:lvl1pPr>
              <a:defRPr sz="3200"/>
            </a:lvl1pPr>
          </a:lstStyle>
          <a:p>
            <a:r>
              <a:rPr lang="en-US" altLang="zh-CN" dirty="0"/>
              <a:t>B</a:t>
            </a:r>
            <a:r>
              <a:rPr lang="zh-CN" altLang="en-US" dirty="0" smtClean="0"/>
              <a:t>．</a:t>
            </a:r>
            <a:r>
              <a:rPr lang="en-US" altLang="zh-CN" dirty="0" smtClean="0"/>
              <a:t>a＝</a:t>
            </a:r>
            <a:r>
              <a:rPr lang="en-US" altLang="zh-CN" dirty="0"/>
              <a:t>b</a:t>
            </a:r>
            <a:endParaRPr lang="zh-CN" altLang="en-US" dirty="0"/>
          </a:p>
        </p:txBody>
      </p:sp>
      <p:sp>
        <p:nvSpPr>
          <p:cNvPr id="7" name="TextBox 4"/>
          <p:cNvSpPr txBox="1">
            <a:spLocks noChangeArrowheads="1"/>
          </p:cNvSpPr>
          <p:nvPr/>
        </p:nvSpPr>
        <p:spPr bwMode="auto">
          <a:xfrm>
            <a:off x="1562726" y="4272153"/>
            <a:ext cx="1871025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>
            <a:defPPr>
              <a:defRPr lang="zh-CN"/>
            </a:defPPr>
            <a:lvl1pPr>
              <a:defRPr sz="3200"/>
            </a:lvl1pPr>
          </a:lstStyle>
          <a:p>
            <a:r>
              <a:rPr lang="en-US" altLang="zh-CN" dirty="0"/>
              <a:t>C</a:t>
            </a:r>
            <a:r>
              <a:rPr lang="zh-CN" altLang="en-US" dirty="0"/>
              <a:t>．</a:t>
            </a:r>
            <a:r>
              <a:rPr lang="en-US" altLang="zh-CN" dirty="0"/>
              <a:t> a</a:t>
            </a:r>
            <a:r>
              <a:rPr lang="zh-CN" altLang="en-US" dirty="0"/>
              <a:t>＜</a:t>
            </a:r>
            <a:r>
              <a:rPr lang="en-US" altLang="zh-CN" dirty="0"/>
              <a:t>b</a:t>
            </a:r>
            <a:endParaRPr lang="zh-CN" altLang="en-US" dirty="0"/>
          </a:p>
        </p:txBody>
      </p:sp>
      <p:sp>
        <p:nvSpPr>
          <p:cNvPr id="8" name="TextBox 5"/>
          <p:cNvSpPr txBox="1">
            <a:spLocks noChangeArrowheads="1"/>
          </p:cNvSpPr>
          <p:nvPr/>
        </p:nvSpPr>
        <p:spPr bwMode="auto">
          <a:xfrm>
            <a:off x="3925019" y="4271239"/>
            <a:ext cx="161935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>
            <a:defPPr>
              <a:defRPr lang="zh-CN"/>
            </a:defPPr>
            <a:lvl1pPr>
              <a:defRPr sz="3200"/>
            </a:lvl1pPr>
          </a:lstStyle>
          <a:p>
            <a:r>
              <a:rPr lang="en-US" altLang="zh-CN" dirty="0"/>
              <a:t>D</a:t>
            </a:r>
            <a:r>
              <a:rPr lang="zh-CN" altLang="en-US" dirty="0" smtClean="0"/>
              <a:t>．</a:t>
            </a:r>
            <a:r>
              <a:rPr lang="en-US" altLang="zh-CN" dirty="0" smtClean="0"/>
              <a:t>a≥</a:t>
            </a:r>
            <a:r>
              <a:rPr lang="en-US" altLang="zh-CN" dirty="0"/>
              <a:t>b</a:t>
            </a:r>
            <a:endParaRPr lang="zh-CN" alt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7695912" y="2527699"/>
            <a:ext cx="55496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4000" dirty="0" smtClean="0">
                <a:solidFill>
                  <a:srgbClr val="FF0000"/>
                </a:solidFill>
              </a:rPr>
              <a:t>C</a:t>
            </a:r>
            <a:endParaRPr lang="zh-CN" altLang="en-US" sz="4000" dirty="0">
              <a:solidFill>
                <a:srgbClr val="FF0000"/>
              </a:solidFill>
            </a:endParaRPr>
          </a:p>
        </p:txBody>
      </p:sp>
      <p:grpSp>
        <p:nvGrpSpPr>
          <p:cNvPr id="13" name="组合 12"/>
          <p:cNvGrpSpPr/>
          <p:nvPr/>
        </p:nvGrpSpPr>
        <p:grpSpPr>
          <a:xfrm>
            <a:off x="5615367" y="3535737"/>
            <a:ext cx="3030895" cy="3321191"/>
            <a:chOff x="5602081" y="3536809"/>
            <a:chExt cx="3030895" cy="3321191"/>
          </a:xfrm>
        </p:grpSpPr>
        <p:pic>
          <p:nvPicPr>
            <p:cNvPr id="10" name="图片 9"/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602081" y="4719847"/>
              <a:ext cx="2850871" cy="2138153"/>
            </a:xfrm>
            <a:prstGeom prst="rect">
              <a:avLst/>
            </a:prstGeom>
          </p:spPr>
        </p:pic>
        <p:sp>
          <p:nvSpPr>
            <p:cNvPr id="12" name="椭圆形标注 11"/>
            <p:cNvSpPr/>
            <p:nvPr/>
          </p:nvSpPr>
          <p:spPr>
            <a:xfrm>
              <a:off x="6732276" y="3536809"/>
              <a:ext cx="1900700" cy="1319205"/>
            </a:xfrm>
            <a:prstGeom prst="wedgeEllipseCallou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zh-CN" altLang="en-US" sz="3600" b="1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再</a:t>
              </a:r>
              <a:endParaRPr lang="en-US" altLang="zh-CN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algn="ctr"/>
              <a:r>
                <a:rPr lang="zh-CN" altLang="en-US" sz="3600" b="1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想想</a:t>
              </a:r>
              <a:endParaRPr lang="zh-CN" altLang="en-US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grpSp>
        <p:nvGrpSpPr>
          <p:cNvPr id="14" name="组合 13"/>
          <p:cNvGrpSpPr/>
          <p:nvPr/>
        </p:nvGrpSpPr>
        <p:grpSpPr>
          <a:xfrm>
            <a:off x="5638101" y="3538883"/>
            <a:ext cx="3030895" cy="3321191"/>
            <a:chOff x="5602081" y="3536809"/>
            <a:chExt cx="3030895" cy="3321191"/>
          </a:xfrm>
        </p:grpSpPr>
        <p:pic>
          <p:nvPicPr>
            <p:cNvPr id="15" name="图片 14"/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602081" y="4719847"/>
              <a:ext cx="2850871" cy="2138153"/>
            </a:xfrm>
            <a:prstGeom prst="rect">
              <a:avLst/>
            </a:prstGeom>
          </p:spPr>
        </p:pic>
        <p:sp>
          <p:nvSpPr>
            <p:cNvPr id="16" name="椭圆形标注 15"/>
            <p:cNvSpPr/>
            <p:nvPr/>
          </p:nvSpPr>
          <p:spPr>
            <a:xfrm>
              <a:off x="6732276" y="3536809"/>
              <a:ext cx="1900700" cy="1319205"/>
            </a:xfrm>
            <a:prstGeom prst="wedgeEllipseCallou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zh-CN" altLang="en-US" sz="3600" b="1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再</a:t>
              </a:r>
              <a:endParaRPr lang="en-US" altLang="zh-CN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algn="ctr"/>
              <a:r>
                <a:rPr lang="zh-CN" altLang="en-US" sz="3600" b="1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想想</a:t>
              </a:r>
              <a:endParaRPr lang="zh-CN" altLang="en-US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grpSp>
        <p:nvGrpSpPr>
          <p:cNvPr id="17" name="组合 16"/>
          <p:cNvGrpSpPr/>
          <p:nvPr/>
        </p:nvGrpSpPr>
        <p:grpSpPr>
          <a:xfrm>
            <a:off x="5652138" y="3528246"/>
            <a:ext cx="3030895" cy="3321191"/>
            <a:chOff x="5602081" y="3536809"/>
            <a:chExt cx="3030895" cy="3321191"/>
          </a:xfrm>
        </p:grpSpPr>
        <p:pic>
          <p:nvPicPr>
            <p:cNvPr id="18" name="图片 17"/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602081" y="4719847"/>
              <a:ext cx="2850871" cy="2138153"/>
            </a:xfrm>
            <a:prstGeom prst="rect">
              <a:avLst/>
            </a:prstGeom>
          </p:spPr>
        </p:pic>
        <p:sp>
          <p:nvSpPr>
            <p:cNvPr id="19" name="椭圆形标注 18"/>
            <p:cNvSpPr/>
            <p:nvPr/>
          </p:nvSpPr>
          <p:spPr>
            <a:xfrm>
              <a:off x="6732276" y="3536809"/>
              <a:ext cx="1900700" cy="1319205"/>
            </a:xfrm>
            <a:prstGeom prst="wedgeEllipseCallou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zh-CN" altLang="en-US" sz="3600" b="1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再</a:t>
              </a:r>
              <a:endParaRPr lang="en-US" altLang="zh-CN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algn="ctr"/>
              <a:r>
                <a:rPr lang="zh-CN" altLang="en-US" sz="3600" b="1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想想</a:t>
              </a:r>
              <a:endParaRPr lang="zh-CN" altLang="en-US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pic>
        <p:nvPicPr>
          <p:cNvPr id="20" name="图片 1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78097" y="3554959"/>
            <a:ext cx="3294478" cy="32944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23640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1251759" y="548632"/>
            <a:ext cx="2780172" cy="892074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  <a:effectLst>
            <a:outerShdw blurRad="184150" dist="241300" dir="11520000" sx="110000" sy="110000" algn="ctr">
              <a:srgbClr val="000000">
                <a:alpha val="18000"/>
              </a:srgbClr>
            </a:outerShdw>
            <a:softEdge rad="127000"/>
          </a:effectLst>
          <a:scene3d>
            <a:camera prst="perspectiveFront" fov="5100000">
              <a:rot lat="0" lon="2100000" rev="0"/>
            </a:camera>
            <a:lightRig rig="flood" dir="t">
              <a:rot lat="0" lon="0" rev="13800000"/>
            </a:lightRig>
          </a:scene3d>
          <a:sp3d extrusionH="107950" prstMaterial="plastic">
            <a:bevelT w="82550" h="63500" prst="divot"/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4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连线</a:t>
            </a:r>
            <a:r>
              <a:rPr lang="zh-CN" altLang="en-US" sz="4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题</a:t>
            </a:r>
            <a:endParaRPr lang="zh-CN" altLang="en-US" sz="4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cxnSp>
        <p:nvCxnSpPr>
          <p:cNvPr id="3" name="直接连接符 2"/>
          <p:cNvCxnSpPr/>
          <p:nvPr/>
        </p:nvCxnSpPr>
        <p:spPr bwMode="auto">
          <a:xfrm>
            <a:off x="3922016" y="2781300"/>
            <a:ext cx="1408809" cy="86360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2">
                <a:lumMod val="20000"/>
                <a:lumOff val="8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" name="直接连接符 3"/>
          <p:cNvCxnSpPr>
            <a:endCxn id="14" idx="1"/>
          </p:cNvCxnSpPr>
          <p:nvPr/>
        </p:nvCxnSpPr>
        <p:spPr bwMode="auto">
          <a:xfrm>
            <a:off x="3922016" y="3644900"/>
            <a:ext cx="1378017" cy="782704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2">
                <a:lumMod val="20000"/>
                <a:lumOff val="8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" name="直接连接符 4"/>
          <p:cNvCxnSpPr>
            <a:endCxn id="15" idx="1"/>
          </p:cNvCxnSpPr>
          <p:nvPr/>
        </p:nvCxnSpPr>
        <p:spPr bwMode="auto">
          <a:xfrm>
            <a:off x="3165401" y="4437112"/>
            <a:ext cx="2134632" cy="837435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2">
                <a:lumMod val="20000"/>
                <a:lumOff val="8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" name="直接连接符 5"/>
          <p:cNvCxnSpPr>
            <a:endCxn id="11" idx="3"/>
          </p:cNvCxnSpPr>
          <p:nvPr/>
        </p:nvCxnSpPr>
        <p:spPr bwMode="auto">
          <a:xfrm flipH="1">
            <a:off x="3583783" y="2995326"/>
            <a:ext cx="1716250" cy="2279222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2">
                <a:lumMod val="20000"/>
                <a:lumOff val="8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" name="TextBox 6"/>
          <p:cNvSpPr txBox="1"/>
          <p:nvPr/>
        </p:nvSpPr>
        <p:spPr>
          <a:xfrm>
            <a:off x="448578" y="1628770"/>
            <a:ext cx="803296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CN" altLang="en-US" sz="3600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３．把</a:t>
            </a:r>
            <a:r>
              <a:rPr lang="zh-CN" altLang="en-US" sz="3600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左右两列句式相同的句子连起来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11494" y="2472107"/>
            <a:ext cx="3310522" cy="523220"/>
          </a:xfrm>
          <a:prstGeom prst="rect">
            <a:avLst/>
          </a:prstGeom>
          <a:noFill/>
          <a:ln>
            <a:solidFill>
              <a:schemeClr val="tx2">
                <a:lumMod val="20000"/>
                <a:lumOff val="80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altLang="zh-CN" sz="2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A</a:t>
            </a:r>
            <a:r>
              <a:rPr lang="zh-CN" altLang="en-US" sz="2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．石之铿然有声者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11494" y="3319051"/>
            <a:ext cx="3283271" cy="523220"/>
          </a:xfrm>
          <a:prstGeom prst="rect">
            <a:avLst/>
          </a:prstGeom>
          <a:noFill/>
          <a:ln>
            <a:solidFill>
              <a:schemeClr val="tx2">
                <a:lumMod val="20000"/>
                <a:lumOff val="80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altLang="zh-CN" sz="2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B</a:t>
            </a:r>
            <a:r>
              <a:rPr lang="zh-CN" altLang="en-US" sz="2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．周景王之无射也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11494" y="4165995"/>
            <a:ext cx="2579552" cy="523220"/>
          </a:xfrm>
          <a:prstGeom prst="rect">
            <a:avLst/>
          </a:prstGeom>
          <a:noFill/>
          <a:ln>
            <a:solidFill>
              <a:schemeClr val="tx2">
                <a:lumMod val="20000"/>
                <a:lumOff val="80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altLang="zh-CN" sz="2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C</a:t>
            </a:r>
            <a:r>
              <a:rPr lang="zh-CN" altLang="en-US" sz="2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．得双石于潭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611494" y="5012938"/>
            <a:ext cx="2972289" cy="523220"/>
          </a:xfrm>
          <a:prstGeom prst="rect">
            <a:avLst/>
          </a:prstGeom>
          <a:noFill/>
          <a:ln>
            <a:solidFill>
              <a:schemeClr val="tx2">
                <a:lumMod val="20000"/>
                <a:lumOff val="80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altLang="zh-CN" sz="2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D</a:t>
            </a:r>
            <a:r>
              <a:rPr lang="zh-CN" altLang="en-US" sz="2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．此世所以不传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300033" y="2472106"/>
            <a:ext cx="2908168" cy="523220"/>
          </a:xfrm>
          <a:prstGeom prst="rect">
            <a:avLst/>
          </a:prstGeom>
          <a:noFill/>
          <a:ln>
            <a:solidFill>
              <a:schemeClr val="tx2">
                <a:lumMod val="20000"/>
                <a:lumOff val="80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altLang="zh-CN" sz="2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1</a:t>
            </a:r>
            <a:r>
              <a:rPr lang="zh-CN" altLang="en-US" sz="2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．此庸夫之怒也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5300033" y="3319050"/>
            <a:ext cx="2549096" cy="523220"/>
          </a:xfrm>
          <a:prstGeom prst="rect">
            <a:avLst/>
          </a:prstGeom>
          <a:noFill/>
          <a:ln>
            <a:solidFill>
              <a:schemeClr val="tx2">
                <a:lumMod val="20000"/>
                <a:lumOff val="80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altLang="zh-CN" sz="2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2</a:t>
            </a:r>
            <a:r>
              <a:rPr lang="zh-CN" altLang="en-US" sz="2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．马之千里者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5300033" y="4165994"/>
            <a:ext cx="2549096" cy="523220"/>
          </a:xfrm>
          <a:prstGeom prst="rect">
            <a:avLst/>
          </a:prstGeom>
          <a:noFill/>
          <a:ln>
            <a:solidFill>
              <a:schemeClr val="tx2">
                <a:lumMod val="20000"/>
                <a:lumOff val="80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altLang="zh-CN" sz="2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3</a:t>
            </a:r>
            <a:r>
              <a:rPr lang="zh-CN" altLang="en-US" sz="2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．子何恃而往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5300033" y="5012937"/>
            <a:ext cx="3626314" cy="523220"/>
          </a:xfrm>
          <a:prstGeom prst="rect">
            <a:avLst/>
          </a:prstGeom>
          <a:noFill/>
          <a:ln>
            <a:solidFill>
              <a:schemeClr val="tx2">
                <a:lumMod val="20000"/>
                <a:lumOff val="80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altLang="zh-CN" sz="2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4</a:t>
            </a:r>
            <a:r>
              <a:rPr lang="zh-CN" altLang="en-US" sz="2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．三顾臣于草庐之中</a:t>
            </a:r>
          </a:p>
        </p:txBody>
      </p:sp>
    </p:spTree>
    <p:extLst>
      <p:ext uri="{BB962C8B-B14F-4D97-AF65-F5344CB8AC3E}">
        <p14:creationId xmlns:p14="http://schemas.microsoft.com/office/powerpoint/2010/main" val="22412704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1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1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1251759" y="548632"/>
            <a:ext cx="2780172" cy="892074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  <a:effectLst>
            <a:outerShdw blurRad="184150" dist="241300" dir="11520000" sx="110000" sy="110000" algn="ctr">
              <a:srgbClr val="000000">
                <a:alpha val="18000"/>
              </a:srgbClr>
            </a:outerShdw>
            <a:softEdge rad="127000"/>
          </a:effectLst>
          <a:scene3d>
            <a:camera prst="perspectiveFront" fov="5100000">
              <a:rot lat="0" lon="2100000" rev="0"/>
            </a:camera>
            <a:lightRig rig="flood" dir="t">
              <a:rot lat="0" lon="0" rev="13800000"/>
            </a:lightRig>
          </a:scene3d>
          <a:sp3d extrusionH="107950" prstMaterial="plastic">
            <a:bevelT w="82550" h="63500" prst="divot"/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4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连线</a:t>
            </a:r>
            <a:r>
              <a:rPr lang="zh-CN" altLang="en-US" sz="4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题</a:t>
            </a:r>
            <a:endParaRPr lang="zh-CN" altLang="en-US" sz="4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cxnSp>
        <p:nvCxnSpPr>
          <p:cNvPr id="3" name="直接连接符 2"/>
          <p:cNvCxnSpPr/>
          <p:nvPr/>
        </p:nvCxnSpPr>
        <p:spPr bwMode="auto">
          <a:xfrm>
            <a:off x="3922016" y="2781300"/>
            <a:ext cx="1408809" cy="86360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2">
                <a:lumMod val="20000"/>
                <a:lumOff val="8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" name="直接连接符 3"/>
          <p:cNvCxnSpPr>
            <a:endCxn id="14" idx="1"/>
          </p:cNvCxnSpPr>
          <p:nvPr/>
        </p:nvCxnSpPr>
        <p:spPr bwMode="auto">
          <a:xfrm>
            <a:off x="3922016" y="3644900"/>
            <a:ext cx="1378017" cy="782704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2">
                <a:lumMod val="20000"/>
                <a:lumOff val="8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" name="直接连接符 4"/>
          <p:cNvCxnSpPr>
            <a:endCxn id="15" idx="1"/>
          </p:cNvCxnSpPr>
          <p:nvPr/>
        </p:nvCxnSpPr>
        <p:spPr bwMode="auto">
          <a:xfrm>
            <a:off x="3165401" y="4437112"/>
            <a:ext cx="2134632" cy="837435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2">
                <a:lumMod val="20000"/>
                <a:lumOff val="8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" name="直接连接符 5"/>
          <p:cNvCxnSpPr>
            <a:endCxn id="11" idx="3"/>
          </p:cNvCxnSpPr>
          <p:nvPr/>
        </p:nvCxnSpPr>
        <p:spPr bwMode="auto">
          <a:xfrm flipH="1">
            <a:off x="3583783" y="2995326"/>
            <a:ext cx="1716250" cy="2279222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2">
                <a:lumMod val="20000"/>
                <a:lumOff val="8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" name="TextBox 6"/>
          <p:cNvSpPr txBox="1"/>
          <p:nvPr/>
        </p:nvSpPr>
        <p:spPr>
          <a:xfrm>
            <a:off x="448578" y="1628770"/>
            <a:ext cx="803296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CN" altLang="en-US" sz="3600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３．把</a:t>
            </a:r>
            <a:r>
              <a:rPr lang="zh-CN" altLang="en-US" sz="3600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左右两列句式相同的句子连起来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11494" y="2472107"/>
            <a:ext cx="3310522" cy="523220"/>
          </a:xfrm>
          <a:prstGeom prst="rect">
            <a:avLst/>
          </a:prstGeom>
          <a:noFill/>
          <a:ln>
            <a:solidFill>
              <a:schemeClr val="tx2">
                <a:lumMod val="20000"/>
                <a:lumOff val="80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altLang="zh-CN" sz="2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A</a:t>
            </a:r>
            <a:r>
              <a:rPr lang="zh-CN" altLang="en-US" sz="2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．石之铿然有声者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11494" y="3319051"/>
            <a:ext cx="3283271" cy="523220"/>
          </a:xfrm>
          <a:prstGeom prst="rect">
            <a:avLst/>
          </a:prstGeom>
          <a:noFill/>
          <a:ln>
            <a:solidFill>
              <a:schemeClr val="tx2">
                <a:lumMod val="20000"/>
                <a:lumOff val="80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altLang="zh-CN" sz="2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B</a:t>
            </a:r>
            <a:r>
              <a:rPr lang="zh-CN" altLang="en-US" sz="2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．周景王之无射也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11494" y="4165995"/>
            <a:ext cx="2579552" cy="523220"/>
          </a:xfrm>
          <a:prstGeom prst="rect">
            <a:avLst/>
          </a:prstGeom>
          <a:noFill/>
          <a:ln>
            <a:solidFill>
              <a:schemeClr val="tx2">
                <a:lumMod val="20000"/>
                <a:lumOff val="80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altLang="zh-CN" sz="2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C</a:t>
            </a:r>
            <a:r>
              <a:rPr lang="zh-CN" altLang="en-US" sz="2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．得双石于潭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611494" y="5012938"/>
            <a:ext cx="2972289" cy="523220"/>
          </a:xfrm>
          <a:prstGeom prst="rect">
            <a:avLst/>
          </a:prstGeom>
          <a:noFill/>
          <a:ln>
            <a:solidFill>
              <a:schemeClr val="tx2">
                <a:lumMod val="20000"/>
                <a:lumOff val="80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altLang="zh-CN" sz="2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D</a:t>
            </a:r>
            <a:r>
              <a:rPr lang="zh-CN" altLang="en-US" sz="2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．此世所以不传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300033" y="2472106"/>
            <a:ext cx="2908168" cy="523220"/>
          </a:xfrm>
          <a:prstGeom prst="rect">
            <a:avLst/>
          </a:prstGeom>
          <a:noFill/>
          <a:ln>
            <a:solidFill>
              <a:schemeClr val="tx2">
                <a:lumMod val="20000"/>
                <a:lumOff val="80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altLang="zh-CN" sz="2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1</a:t>
            </a:r>
            <a:r>
              <a:rPr lang="zh-CN" altLang="en-US" sz="2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．此庸夫之怒也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5300033" y="3319050"/>
            <a:ext cx="2549096" cy="523220"/>
          </a:xfrm>
          <a:prstGeom prst="rect">
            <a:avLst/>
          </a:prstGeom>
          <a:noFill/>
          <a:ln>
            <a:solidFill>
              <a:schemeClr val="tx2">
                <a:lumMod val="20000"/>
                <a:lumOff val="80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altLang="zh-CN" sz="2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2</a:t>
            </a:r>
            <a:r>
              <a:rPr lang="zh-CN" altLang="en-US" sz="2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．马之千里者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5300033" y="4165994"/>
            <a:ext cx="2549096" cy="523220"/>
          </a:xfrm>
          <a:prstGeom prst="rect">
            <a:avLst/>
          </a:prstGeom>
          <a:noFill/>
          <a:ln>
            <a:solidFill>
              <a:schemeClr val="tx2">
                <a:lumMod val="20000"/>
                <a:lumOff val="80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altLang="zh-CN" sz="2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3</a:t>
            </a:r>
            <a:r>
              <a:rPr lang="zh-CN" altLang="en-US" sz="2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．子何恃而往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5300033" y="5012937"/>
            <a:ext cx="3626314" cy="523220"/>
          </a:xfrm>
          <a:prstGeom prst="rect">
            <a:avLst/>
          </a:prstGeom>
          <a:noFill/>
          <a:ln>
            <a:solidFill>
              <a:schemeClr val="tx2">
                <a:lumMod val="20000"/>
                <a:lumOff val="80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altLang="zh-CN" sz="2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4</a:t>
            </a:r>
            <a:r>
              <a:rPr lang="zh-CN" altLang="en-US" sz="2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．三顾臣于草庐之中</a:t>
            </a:r>
          </a:p>
        </p:txBody>
      </p:sp>
    </p:spTree>
    <p:extLst>
      <p:ext uri="{BB962C8B-B14F-4D97-AF65-F5344CB8AC3E}">
        <p14:creationId xmlns:p14="http://schemas.microsoft.com/office/powerpoint/2010/main" val="1236679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1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1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图示 4"/>
          <p:cNvGraphicFramePr/>
          <p:nvPr>
            <p:extLst>
              <p:ext uri="{D42A27DB-BD31-4B8C-83A1-F6EECF244321}">
                <p14:modId xmlns:p14="http://schemas.microsoft.com/office/powerpoint/2010/main" val="3475808524"/>
              </p:ext>
            </p:extLst>
          </p:nvPr>
        </p:nvGraphicFramePr>
        <p:xfrm>
          <a:off x="3923335" y="2168840"/>
          <a:ext cx="3889079" cy="39605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4031931" y="2643762"/>
            <a:ext cx="752474" cy="707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000" b="1" dirty="0" smtClean="0">
                <a:solidFill>
                  <a:srgbClr val="0068A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一</a:t>
            </a:r>
            <a:endParaRPr lang="zh-CN" altLang="en-US" sz="4000" b="1" dirty="0">
              <a:solidFill>
                <a:srgbClr val="0068A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361543" y="3836527"/>
            <a:ext cx="752474" cy="707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000" b="1" dirty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二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031931" y="5033410"/>
            <a:ext cx="752474" cy="707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0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三</a:t>
            </a:r>
            <a:endParaRPr lang="zh-CN" altLang="en-US" sz="4000" b="1" dirty="0">
              <a:solidFill>
                <a:schemeClr val="accent6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矩形 9"/>
          <p:cNvSpPr/>
          <p:nvPr/>
        </p:nvSpPr>
        <p:spPr>
          <a:xfrm>
            <a:off x="1151563" y="548632"/>
            <a:ext cx="2771772" cy="892074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  <a:effectLst>
            <a:outerShdw blurRad="184150" dist="241300" dir="11520000" sx="110000" sy="110000" algn="ctr">
              <a:srgbClr val="000000">
                <a:alpha val="18000"/>
              </a:srgbClr>
            </a:outerShdw>
            <a:softEdge rad="127000"/>
          </a:effectLst>
          <a:scene3d>
            <a:camera prst="perspectiveFront" fov="5100000">
              <a:rot lat="0" lon="2100000" rev="0"/>
            </a:camera>
            <a:lightRig rig="flood" dir="t">
              <a:rot lat="0" lon="0" rev="13800000"/>
            </a:lightRig>
          </a:scene3d>
          <a:sp3d extrusionH="107950" prstMaterial="plastic">
            <a:bevelT w="82550" h="63500" prst="divot"/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4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交互</a:t>
            </a:r>
            <a:r>
              <a:rPr lang="zh-CN" altLang="en-US" sz="4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途径</a:t>
            </a:r>
          </a:p>
        </p:txBody>
      </p:sp>
      <p:pic>
        <p:nvPicPr>
          <p:cNvPr id="11" name="图片 10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494" y="3003560"/>
            <a:ext cx="2700345" cy="2246687"/>
          </a:xfrm>
          <a:prstGeom prst="rect">
            <a:avLst/>
          </a:prstGeom>
        </p:spPr>
      </p:pic>
      <p:sp>
        <p:nvSpPr>
          <p:cNvPr id="2" name="云形标注 1"/>
          <p:cNvSpPr/>
          <p:nvPr/>
        </p:nvSpPr>
        <p:spPr>
          <a:xfrm>
            <a:off x="4711158" y="548632"/>
            <a:ext cx="4432842" cy="1277300"/>
          </a:xfrm>
          <a:prstGeom prst="cloudCallout">
            <a:avLst/>
          </a:prstGeom>
          <a:solidFill>
            <a:srgbClr val="FF0000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3200" dirty="0" smtClean="0">
                <a:latin typeface="微软雅黑" pitchFamily="34" charset="-122"/>
                <a:ea typeface="微软雅黑" pitchFamily="34" charset="-122"/>
              </a:rPr>
              <a:t>制作导航菜单</a:t>
            </a:r>
            <a:endParaRPr lang="zh-CN" altLang="en-US" sz="3200" dirty="0">
              <a:latin typeface="微软雅黑" pitchFamily="34" charset="-122"/>
              <a:ea typeface="微软雅黑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8148823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AsOne/>
      </p:bldGraphic>
      <p:bldP spid="6" grpId="0"/>
      <p:bldP spid="8" grpId="0"/>
      <p:bldP spid="9" grpId="0"/>
      <p:bldP spid="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1151563" y="548632"/>
            <a:ext cx="2771772" cy="892074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  <a:effectLst>
            <a:outerShdw blurRad="184150" dist="241300" dir="11520000" sx="110000" sy="110000" algn="ctr">
              <a:srgbClr val="000000">
                <a:alpha val="18000"/>
              </a:srgbClr>
            </a:outerShdw>
            <a:softEdge rad="127000"/>
          </a:effectLst>
          <a:scene3d>
            <a:camera prst="perspectiveFront" fov="5100000">
              <a:rot lat="0" lon="2100000" rev="0"/>
            </a:camera>
            <a:lightRig rig="flood" dir="t">
              <a:rot lat="0" lon="0" rev="13800000"/>
            </a:lightRig>
          </a:scene3d>
          <a:sp3d extrusionH="107950" prstMaterial="plastic">
            <a:bevelT w="82550" h="63500" prst="divot"/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4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触发器</a:t>
            </a:r>
            <a:endParaRPr lang="zh-CN" altLang="en-US" sz="4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aphicFrame>
        <p:nvGraphicFramePr>
          <p:cNvPr id="3" name="图示 2"/>
          <p:cNvGraphicFramePr/>
          <p:nvPr>
            <p:extLst>
              <p:ext uri="{D42A27DB-BD31-4B8C-83A1-F6EECF244321}">
                <p14:modId xmlns:p14="http://schemas.microsoft.com/office/powerpoint/2010/main" val="2722496265"/>
              </p:ext>
            </p:extLst>
          </p:nvPr>
        </p:nvGraphicFramePr>
        <p:xfrm>
          <a:off x="3923335" y="2168840"/>
          <a:ext cx="4609171" cy="41405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4031931" y="2643762"/>
            <a:ext cx="752474" cy="707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000" b="1" dirty="0" smtClean="0">
                <a:solidFill>
                  <a:srgbClr val="0068A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一</a:t>
            </a:r>
            <a:endParaRPr lang="zh-CN" altLang="en-US" sz="4000" b="1" dirty="0">
              <a:solidFill>
                <a:srgbClr val="0068A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361543" y="3836527"/>
            <a:ext cx="752474" cy="707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000" b="1" dirty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二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031931" y="5033410"/>
            <a:ext cx="752474" cy="707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0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三</a:t>
            </a:r>
            <a:endParaRPr lang="zh-CN" altLang="en-US" sz="4000" b="1" dirty="0">
              <a:solidFill>
                <a:schemeClr val="accent6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494" y="3003560"/>
            <a:ext cx="2700345" cy="22466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78283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3" grpId="0">
        <p:bldAsOne/>
      </p:bldGraphic>
      <p:bldP spid="4" grpId="0"/>
      <p:bldP spid="5" grpId="0"/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课文"/>
          <p:cNvSpPr txBox="1">
            <a:spLocks noChangeArrowheads="1"/>
          </p:cNvSpPr>
          <p:nvPr/>
        </p:nvSpPr>
        <p:spPr bwMode="auto">
          <a:xfrm>
            <a:off x="1779166" y="2492896"/>
            <a:ext cx="5745162" cy="283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­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­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kumimoji="0" lang="en-US" altLang="zh-CN" sz="3600" dirty="0">
                <a:solidFill>
                  <a:srgbClr val="000000"/>
                </a:solidFill>
                <a:latin typeface="Times New Roman" panose="02020603050405020304" pitchFamily="18" charset="0"/>
                <a:ea typeface="隶书" panose="02010509060101010101" pitchFamily="49" charset="-122"/>
              </a:rPr>
              <a:t>        </a:t>
            </a:r>
            <a:r>
              <a:rPr kumimoji="0" lang="zh-CN" altLang="en-US" sz="3600" b="1" dirty="0">
                <a:solidFill>
                  <a:srgbClr val="0C0C12"/>
                </a:solidFill>
                <a:latin typeface="Times New Roman" panose="02020603050405020304" pitchFamily="18" charset="0"/>
                <a:ea typeface="楷体_GB2312" panose="02010609030101010101" pitchFamily="49" charset="-122"/>
              </a:rPr>
              <a:t>夸父与日逐走</a:t>
            </a:r>
            <a:r>
              <a:rPr kumimoji="0" lang="zh-CN" altLang="en-US" sz="3600" b="1" dirty="0" smtClean="0">
                <a:solidFill>
                  <a:srgbClr val="0C0C12"/>
                </a:solidFill>
                <a:latin typeface="Times New Roman" panose="02020603050405020304" pitchFamily="18" charset="0"/>
                <a:ea typeface="楷体_GB2312" panose="02010609030101010101" pitchFamily="49" charset="-122"/>
              </a:rPr>
              <a:t>，</a:t>
            </a:r>
            <a:r>
              <a:rPr kumimoji="0" lang="zh-CN" altLang="en-US" sz="3600" b="1" dirty="0">
                <a:solidFill>
                  <a:srgbClr val="0C0C12"/>
                </a:solidFill>
                <a:latin typeface="Times New Roman" panose="02020603050405020304" pitchFamily="18" charset="0"/>
                <a:ea typeface="楷体_GB2312" panose="02010609030101010101" pitchFamily="49" charset="-122"/>
              </a:rPr>
              <a:t> </a:t>
            </a:r>
            <a:r>
              <a:rPr kumimoji="0" lang="zh-CN" altLang="en-US" sz="3600" b="1" dirty="0" smtClean="0">
                <a:solidFill>
                  <a:srgbClr val="0C0C12"/>
                </a:solidFill>
                <a:latin typeface="Times New Roman" panose="02020603050405020304" pitchFamily="18" charset="0"/>
                <a:ea typeface="楷体_GB2312" panose="02010609030101010101" pitchFamily="49" charset="-122"/>
              </a:rPr>
              <a:t>         </a:t>
            </a:r>
            <a:r>
              <a:rPr kumimoji="0" lang="zh-CN" altLang="en-US" sz="3600" b="1" dirty="0" smtClean="0">
                <a:solidFill>
                  <a:srgbClr val="0C0C12"/>
                </a:solidFill>
                <a:latin typeface="Times New Roman" panose="02020603050405020304" pitchFamily="18" charset="0"/>
                <a:ea typeface="楷体_GB2312" panose="02010609030101010101" pitchFamily="49" charset="-122"/>
              </a:rPr>
              <a:t>；</a:t>
            </a:r>
            <a:r>
              <a:rPr kumimoji="0" lang="zh-CN" altLang="en-US" sz="3600" b="1" dirty="0">
                <a:solidFill>
                  <a:srgbClr val="0C0C12"/>
                </a:solidFill>
                <a:latin typeface="Times New Roman" panose="02020603050405020304" pitchFamily="18" charset="0"/>
                <a:ea typeface="楷体_GB2312" panose="02010609030101010101" pitchFamily="49" charset="-122"/>
              </a:rPr>
              <a:t>渴，欲得饮，饮于河、渭；河、渭不足，北饮大泽。未至，道渴而死。弃其杖，化为邓林。</a:t>
            </a:r>
            <a:endParaRPr lang="zh-CN" altLang="en-US" sz="2400" b="1" dirty="0">
              <a:latin typeface="Times New Roman" panose="02020603050405020304" pitchFamily="18" charset="0"/>
              <a:ea typeface="楷体_GB2312" panose="02010609030101010101" pitchFamily="49" charset="-122"/>
            </a:endParaRPr>
          </a:p>
        </p:txBody>
      </p:sp>
      <p:sp>
        <p:nvSpPr>
          <p:cNvPr id="21" name="解释4"/>
          <p:cNvSpPr/>
          <p:nvPr/>
        </p:nvSpPr>
        <p:spPr>
          <a:xfrm>
            <a:off x="2195736" y="5373216"/>
            <a:ext cx="1107996" cy="461665"/>
          </a:xfrm>
          <a:prstGeom prst="rect">
            <a:avLst/>
          </a:prstGeom>
          <a:solidFill>
            <a:srgbClr val="FFFF00"/>
          </a:solidFill>
          <a:ln>
            <a:solidFill>
              <a:srgbClr val="7030A0"/>
            </a:solidFill>
          </a:ln>
        </p:spPr>
        <p:txBody>
          <a:bodyPr wrap="none">
            <a:spAutoFit/>
          </a:bodyPr>
          <a:lstStyle/>
          <a:p>
            <a:r>
              <a:rPr lang="zh-CN" altLang="zh-CN" dirty="0" smtClean="0"/>
              <a:t>即桃林</a:t>
            </a:r>
            <a:endParaRPr lang="zh-CN" altLang="en-US" dirty="0" smtClean="0"/>
          </a:p>
        </p:txBody>
      </p:sp>
      <p:sp>
        <p:nvSpPr>
          <p:cNvPr id="17" name="红字4"/>
          <p:cNvSpPr/>
          <p:nvPr/>
        </p:nvSpPr>
        <p:spPr>
          <a:xfrm>
            <a:off x="2240417" y="4688305"/>
            <a:ext cx="111120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kumimoji="0" lang="zh-CN" altLang="zh-CN" sz="3600" b="1" dirty="0" smtClean="0">
                <a:solidFill>
                  <a:srgbClr val="FF0000"/>
                </a:solidFill>
                <a:ea typeface="楷体_GB2312" panose="02010609030101010101" pitchFamily="49" charset="-122"/>
              </a:rPr>
              <a:t>邓林</a:t>
            </a:r>
            <a:endParaRPr kumimoji="0" lang="zh-CN" altLang="en-US" sz="3600" b="1" dirty="0" smtClean="0">
              <a:solidFill>
                <a:srgbClr val="FF0000"/>
              </a:solidFill>
              <a:ea typeface="楷体_GB2312" panose="02010609030101010101" pitchFamily="49" charset="-122"/>
            </a:endParaRPr>
          </a:p>
        </p:txBody>
      </p:sp>
      <p:sp>
        <p:nvSpPr>
          <p:cNvPr id="20" name="解释3"/>
          <p:cNvSpPr/>
          <p:nvPr/>
        </p:nvSpPr>
        <p:spPr>
          <a:xfrm>
            <a:off x="4704293" y="4293096"/>
            <a:ext cx="3570208" cy="461665"/>
          </a:xfrm>
          <a:prstGeom prst="rect">
            <a:avLst/>
          </a:prstGeom>
          <a:solidFill>
            <a:srgbClr val="FFFF00"/>
          </a:solidFill>
          <a:ln>
            <a:solidFill>
              <a:srgbClr val="7030A0"/>
            </a:solidFill>
          </a:ln>
        </p:spPr>
        <p:txBody>
          <a:bodyPr wrap="none">
            <a:spAutoFit/>
          </a:bodyPr>
          <a:lstStyle/>
          <a:p>
            <a:r>
              <a:rPr lang="zh-CN" altLang="zh-CN" dirty="0" smtClean="0"/>
              <a:t>向北、“去北方”；大湖</a:t>
            </a:r>
            <a:endParaRPr lang="zh-CN" altLang="en-US" dirty="0" smtClean="0"/>
          </a:p>
        </p:txBody>
      </p:sp>
      <p:sp>
        <p:nvSpPr>
          <p:cNvPr id="16" name="红字3"/>
          <p:cNvSpPr/>
          <p:nvPr/>
        </p:nvSpPr>
        <p:spPr>
          <a:xfrm>
            <a:off x="4529188" y="3613717"/>
            <a:ext cx="203773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kumimoji="0" lang="zh-CN" altLang="en-US" sz="3600" b="1" dirty="0" smtClean="0">
                <a:solidFill>
                  <a:srgbClr val="FF0000"/>
                </a:solidFill>
                <a:ea typeface="楷体_GB2312" panose="02010609030101010101" pitchFamily="49" charset="-122"/>
              </a:rPr>
              <a:t>北饮大泽</a:t>
            </a:r>
          </a:p>
        </p:txBody>
      </p:sp>
      <p:sp>
        <p:nvSpPr>
          <p:cNvPr id="19" name="解释2"/>
          <p:cNvSpPr/>
          <p:nvPr/>
        </p:nvSpPr>
        <p:spPr>
          <a:xfrm>
            <a:off x="112147" y="3717032"/>
            <a:ext cx="1723549" cy="461665"/>
          </a:xfrm>
          <a:prstGeom prst="rect">
            <a:avLst/>
          </a:prstGeom>
          <a:solidFill>
            <a:srgbClr val="FFFF00"/>
          </a:solidFill>
          <a:ln>
            <a:solidFill>
              <a:srgbClr val="7030A0"/>
            </a:solidFill>
          </a:ln>
        </p:spPr>
        <p:txBody>
          <a:bodyPr wrap="none">
            <a:spAutoFit/>
          </a:bodyPr>
          <a:lstStyle/>
          <a:p>
            <a:r>
              <a:rPr lang="zh-CN" altLang="zh-CN" dirty="0" smtClean="0"/>
              <a:t>黄河、渭水</a:t>
            </a:r>
            <a:endParaRPr lang="zh-CN" altLang="en-US" dirty="0" smtClean="0"/>
          </a:p>
        </p:txBody>
      </p:sp>
      <p:sp>
        <p:nvSpPr>
          <p:cNvPr id="15" name="红字2"/>
          <p:cNvSpPr/>
          <p:nvPr/>
        </p:nvSpPr>
        <p:spPr>
          <a:xfrm>
            <a:off x="1767443" y="3613527"/>
            <a:ext cx="157447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kumimoji="0" lang="zh-CN" altLang="zh-CN" sz="3600" b="1" dirty="0" smtClean="0">
                <a:solidFill>
                  <a:srgbClr val="FF0000"/>
                </a:solidFill>
                <a:ea typeface="楷体_GB2312" panose="02010609030101010101" pitchFamily="49" charset="-122"/>
              </a:rPr>
              <a:t>河</a:t>
            </a:r>
            <a:r>
              <a:rPr kumimoji="0" lang="zh-CN" altLang="en-US" sz="3600" b="1" dirty="0" smtClean="0">
                <a:solidFill>
                  <a:srgbClr val="FF0000"/>
                </a:solidFill>
                <a:ea typeface="楷体_GB2312" panose="02010609030101010101" pitchFamily="49" charset="-122"/>
              </a:rPr>
              <a:t>、渭</a:t>
            </a:r>
          </a:p>
        </p:txBody>
      </p:sp>
      <p:sp>
        <p:nvSpPr>
          <p:cNvPr id="18" name="解释1"/>
          <p:cNvSpPr/>
          <p:nvPr/>
        </p:nvSpPr>
        <p:spPr>
          <a:xfrm>
            <a:off x="5724128" y="1988840"/>
            <a:ext cx="3262432" cy="461665"/>
          </a:xfrm>
          <a:prstGeom prst="rect">
            <a:avLst/>
          </a:prstGeom>
          <a:solidFill>
            <a:srgbClr val="FFFF00"/>
          </a:solidFill>
          <a:ln>
            <a:solidFill>
              <a:srgbClr val="7030A0"/>
            </a:solidFill>
          </a:ln>
        </p:spPr>
        <p:txBody>
          <a:bodyPr wrap="none">
            <a:spAutoFit/>
          </a:bodyPr>
          <a:lstStyle/>
          <a:p>
            <a:r>
              <a:rPr lang="zh-CN" altLang="zh-CN" dirty="0" smtClean="0"/>
              <a:t>追赶到太阳落下的地方</a:t>
            </a:r>
            <a:endParaRPr lang="zh-CN" altLang="en-US" dirty="0" smtClean="0"/>
          </a:p>
        </p:txBody>
      </p:sp>
      <p:sp>
        <p:nvSpPr>
          <p:cNvPr id="12" name="红字1"/>
          <p:cNvSpPr/>
          <p:nvPr/>
        </p:nvSpPr>
        <p:spPr>
          <a:xfrm>
            <a:off x="5981120" y="2519925"/>
            <a:ext cx="129122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0" lang="zh-CN" altLang="en-US" sz="3600" b="1" dirty="0" smtClean="0">
                <a:solidFill>
                  <a:srgbClr val="FF0000"/>
                </a:solidFill>
                <a:ea typeface="楷体_GB2312" panose="02010609030101010101" pitchFamily="49" charset="-122"/>
              </a:rPr>
              <a:t>入</a:t>
            </a:r>
            <a:r>
              <a:rPr kumimoji="0" lang="zh-CN" altLang="en-US" sz="3600" b="1" dirty="0" smtClean="0">
                <a:solidFill>
                  <a:srgbClr val="FF0000"/>
                </a:solidFill>
                <a:ea typeface="楷体_GB2312" panose="02010609030101010101" pitchFamily="49" charset="-122"/>
              </a:rPr>
              <a:t>日   </a:t>
            </a:r>
            <a:endParaRPr kumimoji="0" lang="zh-CN" altLang="en-US" sz="3600" b="1" dirty="0" smtClean="0">
              <a:solidFill>
                <a:srgbClr val="0C0C12"/>
              </a:solidFill>
              <a:ea typeface="楷体_GB2312" panose="02010609030101010101" pitchFamily="49" charset="-122"/>
            </a:endParaRPr>
          </a:p>
        </p:txBody>
      </p:sp>
      <p:sp>
        <p:nvSpPr>
          <p:cNvPr id="22" name="矩形 21"/>
          <p:cNvSpPr/>
          <p:nvPr/>
        </p:nvSpPr>
        <p:spPr>
          <a:xfrm>
            <a:off x="1151563" y="548632"/>
            <a:ext cx="2771772" cy="892074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  <a:effectLst>
            <a:outerShdw blurRad="184150" dist="241300" dir="11520000" sx="110000" sy="110000" algn="ctr">
              <a:srgbClr val="000000">
                <a:alpha val="18000"/>
              </a:srgbClr>
            </a:outerShdw>
            <a:softEdge rad="127000"/>
          </a:effectLst>
          <a:scene3d>
            <a:camera prst="perspectiveFront" fov="5100000">
              <a:rot lat="0" lon="2100000" rev="0"/>
            </a:camera>
            <a:lightRig rig="flood" dir="t">
              <a:rot lat="0" lon="0" rev="13800000"/>
            </a:lightRig>
          </a:scene3d>
          <a:sp3d extrusionH="107950" prstMaterial="plastic">
            <a:bevelT w="82550" h="63500" prst="divot"/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4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文字触发器</a:t>
            </a:r>
            <a:endParaRPr lang="zh-CN" altLang="en-US" sz="40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753120350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</p:childTnLst>
        </p:cTn>
      </p:par>
    </p:tnLst>
    <p:bldLst>
      <p:bldP spid="21" grpId="0" animBg="1"/>
      <p:bldP spid="21" grpId="1" animBg="1"/>
      <p:bldP spid="20" grpId="0" animBg="1"/>
      <p:bldP spid="20" grpId="1" animBg="1"/>
      <p:bldP spid="19" grpId="0" animBg="1"/>
      <p:bldP spid="19" grpId="1" animBg="1"/>
      <p:bldP spid="18" grpId="0" animBg="1"/>
      <p:bldP spid="18" grpId="1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课文"/>
          <p:cNvSpPr txBox="1">
            <a:spLocks noChangeArrowheads="1"/>
          </p:cNvSpPr>
          <p:nvPr/>
        </p:nvSpPr>
        <p:spPr bwMode="auto">
          <a:xfrm>
            <a:off x="1779166" y="2492896"/>
            <a:ext cx="5745162" cy="283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­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­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kumimoji="0" lang="en-US" altLang="zh-CN" sz="3600" dirty="0">
                <a:solidFill>
                  <a:srgbClr val="000000"/>
                </a:solidFill>
                <a:latin typeface="Times New Roman" panose="02020603050405020304" pitchFamily="18" charset="0"/>
                <a:ea typeface="隶书" panose="02010509060101010101" pitchFamily="49" charset="-122"/>
              </a:rPr>
              <a:t>        </a:t>
            </a:r>
            <a:r>
              <a:rPr kumimoji="0" lang="zh-CN" altLang="en-US" sz="3600" b="1" dirty="0">
                <a:solidFill>
                  <a:srgbClr val="0C0C12"/>
                </a:solidFill>
                <a:latin typeface="Times New Roman" panose="02020603050405020304" pitchFamily="18" charset="0"/>
                <a:ea typeface="楷体_GB2312" panose="02010609030101010101" pitchFamily="49" charset="-122"/>
              </a:rPr>
              <a:t>夸父与日逐走</a:t>
            </a:r>
            <a:r>
              <a:rPr kumimoji="0" lang="zh-CN" altLang="en-US" sz="3600" b="1" dirty="0" smtClean="0">
                <a:solidFill>
                  <a:srgbClr val="0C0C12"/>
                </a:solidFill>
                <a:latin typeface="Times New Roman" panose="02020603050405020304" pitchFamily="18" charset="0"/>
                <a:ea typeface="楷体_GB2312" panose="02010609030101010101" pitchFamily="49" charset="-122"/>
              </a:rPr>
              <a:t>，</a:t>
            </a:r>
            <a:r>
              <a:rPr kumimoji="0" lang="zh-CN" altLang="en-US" sz="3600" b="1" dirty="0">
                <a:solidFill>
                  <a:srgbClr val="0C0C12"/>
                </a:solidFill>
                <a:latin typeface="Times New Roman" panose="02020603050405020304" pitchFamily="18" charset="0"/>
                <a:ea typeface="楷体_GB2312" panose="02010609030101010101" pitchFamily="49" charset="-122"/>
              </a:rPr>
              <a:t> </a:t>
            </a:r>
            <a:r>
              <a:rPr kumimoji="0" lang="zh-CN" altLang="en-US" sz="3600" b="1" dirty="0" smtClean="0">
                <a:solidFill>
                  <a:srgbClr val="0C0C12"/>
                </a:solidFill>
                <a:latin typeface="Times New Roman" panose="02020603050405020304" pitchFamily="18" charset="0"/>
                <a:ea typeface="楷体_GB2312" panose="02010609030101010101" pitchFamily="49" charset="-122"/>
              </a:rPr>
              <a:t>         </a:t>
            </a:r>
            <a:r>
              <a:rPr kumimoji="0" lang="zh-CN" altLang="en-US" sz="3600" b="1" dirty="0" smtClean="0">
                <a:solidFill>
                  <a:srgbClr val="0C0C12"/>
                </a:solidFill>
                <a:latin typeface="Times New Roman" panose="02020603050405020304" pitchFamily="18" charset="0"/>
                <a:ea typeface="楷体_GB2312" panose="02010609030101010101" pitchFamily="49" charset="-122"/>
              </a:rPr>
              <a:t>；</a:t>
            </a:r>
            <a:r>
              <a:rPr kumimoji="0" lang="zh-CN" altLang="en-US" sz="3600" b="1" dirty="0">
                <a:solidFill>
                  <a:srgbClr val="0C0C12"/>
                </a:solidFill>
                <a:latin typeface="Times New Roman" panose="02020603050405020304" pitchFamily="18" charset="0"/>
                <a:ea typeface="楷体_GB2312" panose="02010609030101010101" pitchFamily="49" charset="-122"/>
              </a:rPr>
              <a:t>渴，欲得饮，饮于河、渭；河、渭不足，北饮大泽。未至，道渴而死。弃其杖，化为邓林。</a:t>
            </a:r>
            <a:endParaRPr lang="zh-CN" altLang="en-US" sz="2400" b="1" dirty="0">
              <a:latin typeface="Times New Roman" panose="02020603050405020304" pitchFamily="18" charset="0"/>
              <a:ea typeface="楷体_GB2312" panose="02010609030101010101" pitchFamily="49" charset="-122"/>
            </a:endParaRPr>
          </a:p>
        </p:txBody>
      </p:sp>
      <p:sp>
        <p:nvSpPr>
          <p:cNvPr id="21" name="解释4"/>
          <p:cNvSpPr/>
          <p:nvPr/>
        </p:nvSpPr>
        <p:spPr>
          <a:xfrm>
            <a:off x="2195736" y="5373216"/>
            <a:ext cx="954107" cy="400110"/>
          </a:xfrm>
          <a:prstGeom prst="rect">
            <a:avLst/>
          </a:prstGeom>
          <a:solidFill>
            <a:srgbClr val="FFFF00"/>
          </a:solidFill>
          <a:ln>
            <a:solidFill>
              <a:srgbClr val="7030A0"/>
            </a:solidFill>
          </a:ln>
        </p:spPr>
        <p:txBody>
          <a:bodyPr wrap="none">
            <a:spAutoFit/>
          </a:bodyPr>
          <a:lstStyle/>
          <a:p>
            <a:r>
              <a:rPr lang="zh-CN" altLang="zh-CN" sz="2000" dirty="0" smtClean="0">
                <a:solidFill>
                  <a:srgbClr val="002060"/>
                </a:solidFill>
                <a:latin typeface="微软雅黑" pitchFamily="34" charset="-122"/>
                <a:ea typeface="微软雅黑" pitchFamily="34" charset="-122"/>
              </a:rPr>
              <a:t>即桃林</a:t>
            </a:r>
            <a:endParaRPr lang="zh-CN" altLang="en-US" sz="2000" dirty="0" smtClean="0">
              <a:solidFill>
                <a:srgbClr val="002060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7" name="红字4"/>
          <p:cNvSpPr/>
          <p:nvPr/>
        </p:nvSpPr>
        <p:spPr>
          <a:xfrm>
            <a:off x="2240417" y="4688305"/>
            <a:ext cx="111120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kumimoji="0" lang="zh-CN" altLang="zh-CN" sz="3600" b="1" dirty="0" smtClean="0">
                <a:solidFill>
                  <a:srgbClr val="FF0000"/>
                </a:solidFill>
                <a:ea typeface="楷体_GB2312" panose="02010609030101010101" pitchFamily="49" charset="-122"/>
              </a:rPr>
              <a:t>邓林</a:t>
            </a:r>
            <a:endParaRPr kumimoji="0" lang="zh-CN" altLang="en-US" sz="3600" b="1" dirty="0" smtClean="0">
              <a:solidFill>
                <a:srgbClr val="FF0000"/>
              </a:solidFill>
              <a:ea typeface="楷体_GB2312" panose="02010609030101010101" pitchFamily="49" charset="-122"/>
            </a:endParaRPr>
          </a:p>
        </p:txBody>
      </p:sp>
      <p:sp>
        <p:nvSpPr>
          <p:cNvPr id="20" name="解释3"/>
          <p:cNvSpPr/>
          <p:nvPr/>
        </p:nvSpPr>
        <p:spPr>
          <a:xfrm>
            <a:off x="5627903" y="4288195"/>
            <a:ext cx="3005951" cy="400110"/>
          </a:xfrm>
          <a:prstGeom prst="rect">
            <a:avLst/>
          </a:prstGeom>
          <a:solidFill>
            <a:srgbClr val="FFFF00"/>
          </a:solidFill>
          <a:ln>
            <a:solidFill>
              <a:srgbClr val="7030A0"/>
            </a:solidFill>
          </a:ln>
        </p:spPr>
        <p:txBody>
          <a:bodyPr wrap="none">
            <a:spAutoFit/>
          </a:bodyPr>
          <a:lstStyle/>
          <a:p>
            <a:r>
              <a:rPr lang="zh-CN" altLang="zh-CN" sz="2000" dirty="0" smtClean="0">
                <a:solidFill>
                  <a:srgbClr val="002060"/>
                </a:solidFill>
                <a:latin typeface="微软雅黑" pitchFamily="34" charset="-122"/>
                <a:ea typeface="微软雅黑" pitchFamily="34" charset="-122"/>
              </a:rPr>
              <a:t>向北、“去北方”；大湖</a:t>
            </a:r>
            <a:endParaRPr lang="zh-CN" altLang="en-US" sz="2000" dirty="0" smtClean="0">
              <a:solidFill>
                <a:srgbClr val="002060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6" name="红字3"/>
          <p:cNvSpPr/>
          <p:nvPr/>
        </p:nvSpPr>
        <p:spPr>
          <a:xfrm>
            <a:off x="4529188" y="3613717"/>
            <a:ext cx="203773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kumimoji="0" lang="zh-CN" altLang="en-US" sz="3600" b="1" dirty="0" smtClean="0">
                <a:solidFill>
                  <a:srgbClr val="FF0000"/>
                </a:solidFill>
                <a:ea typeface="楷体_GB2312" panose="02010609030101010101" pitchFamily="49" charset="-122"/>
              </a:rPr>
              <a:t>北饮大泽</a:t>
            </a:r>
          </a:p>
        </p:txBody>
      </p:sp>
      <p:sp>
        <p:nvSpPr>
          <p:cNvPr id="19" name="解释2"/>
          <p:cNvSpPr/>
          <p:nvPr/>
        </p:nvSpPr>
        <p:spPr>
          <a:xfrm>
            <a:off x="112147" y="3717032"/>
            <a:ext cx="1467068" cy="400110"/>
          </a:xfrm>
          <a:prstGeom prst="rect">
            <a:avLst/>
          </a:prstGeom>
          <a:solidFill>
            <a:srgbClr val="FFFF00"/>
          </a:solidFill>
          <a:ln>
            <a:solidFill>
              <a:srgbClr val="7030A0"/>
            </a:solidFill>
          </a:ln>
        </p:spPr>
        <p:txBody>
          <a:bodyPr wrap="none">
            <a:spAutoFit/>
          </a:bodyPr>
          <a:lstStyle/>
          <a:p>
            <a:r>
              <a:rPr lang="zh-CN" altLang="zh-CN" sz="2000" dirty="0" smtClean="0">
                <a:solidFill>
                  <a:srgbClr val="002060"/>
                </a:solidFill>
                <a:latin typeface="微软雅黑" pitchFamily="34" charset="-122"/>
                <a:ea typeface="微软雅黑" pitchFamily="34" charset="-122"/>
              </a:rPr>
              <a:t>黄河、渭水</a:t>
            </a:r>
            <a:endParaRPr lang="zh-CN" altLang="en-US" sz="2000" dirty="0" smtClean="0">
              <a:solidFill>
                <a:srgbClr val="002060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5" name="红字2"/>
          <p:cNvSpPr/>
          <p:nvPr/>
        </p:nvSpPr>
        <p:spPr>
          <a:xfrm>
            <a:off x="1767443" y="3613527"/>
            <a:ext cx="157447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kumimoji="0" lang="zh-CN" altLang="zh-CN" sz="3600" b="1" dirty="0" smtClean="0">
                <a:solidFill>
                  <a:srgbClr val="FF0000"/>
                </a:solidFill>
                <a:ea typeface="楷体_GB2312" panose="02010609030101010101" pitchFamily="49" charset="-122"/>
              </a:rPr>
              <a:t>河</a:t>
            </a:r>
            <a:r>
              <a:rPr kumimoji="0" lang="zh-CN" altLang="en-US" sz="3600" b="1" dirty="0" smtClean="0">
                <a:solidFill>
                  <a:srgbClr val="FF0000"/>
                </a:solidFill>
                <a:ea typeface="楷体_GB2312" panose="02010609030101010101" pitchFamily="49" charset="-122"/>
              </a:rPr>
              <a:t>、渭</a:t>
            </a:r>
          </a:p>
        </p:txBody>
      </p:sp>
      <p:sp>
        <p:nvSpPr>
          <p:cNvPr id="18" name="解释1"/>
          <p:cNvSpPr/>
          <p:nvPr/>
        </p:nvSpPr>
        <p:spPr>
          <a:xfrm>
            <a:off x="5724128" y="1988840"/>
            <a:ext cx="2749471" cy="400110"/>
          </a:xfrm>
          <a:prstGeom prst="rect">
            <a:avLst/>
          </a:prstGeom>
          <a:solidFill>
            <a:srgbClr val="FFFF00"/>
          </a:solidFill>
          <a:ln>
            <a:solidFill>
              <a:srgbClr val="7030A0"/>
            </a:solidFill>
          </a:ln>
        </p:spPr>
        <p:txBody>
          <a:bodyPr wrap="none">
            <a:spAutoFit/>
          </a:bodyPr>
          <a:lstStyle/>
          <a:p>
            <a:r>
              <a:rPr lang="zh-CN" altLang="zh-CN" sz="2000" dirty="0" smtClean="0">
                <a:solidFill>
                  <a:srgbClr val="002060"/>
                </a:solidFill>
                <a:latin typeface="微软雅黑" pitchFamily="34" charset="-122"/>
                <a:ea typeface="微软雅黑" pitchFamily="34" charset="-122"/>
              </a:rPr>
              <a:t>追赶到太阳落下的地方</a:t>
            </a:r>
            <a:endParaRPr lang="zh-CN" altLang="en-US" sz="2000" dirty="0" smtClean="0">
              <a:solidFill>
                <a:srgbClr val="002060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2" name="红字1"/>
          <p:cNvSpPr/>
          <p:nvPr/>
        </p:nvSpPr>
        <p:spPr>
          <a:xfrm>
            <a:off x="5981120" y="2519925"/>
            <a:ext cx="129122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0" lang="zh-CN" altLang="en-US" sz="3600" b="1" dirty="0" smtClean="0">
                <a:solidFill>
                  <a:srgbClr val="FF0000"/>
                </a:solidFill>
                <a:ea typeface="楷体_GB2312" panose="02010609030101010101" pitchFamily="49" charset="-122"/>
              </a:rPr>
              <a:t>入</a:t>
            </a:r>
            <a:r>
              <a:rPr kumimoji="0" lang="zh-CN" altLang="en-US" sz="3600" b="1" dirty="0" smtClean="0">
                <a:solidFill>
                  <a:srgbClr val="FF0000"/>
                </a:solidFill>
                <a:ea typeface="楷体_GB2312" panose="02010609030101010101" pitchFamily="49" charset="-122"/>
              </a:rPr>
              <a:t>日   </a:t>
            </a:r>
            <a:endParaRPr kumimoji="0" lang="zh-CN" altLang="en-US" sz="3600" b="1" dirty="0" smtClean="0">
              <a:solidFill>
                <a:srgbClr val="0C0C12"/>
              </a:solidFill>
              <a:ea typeface="楷体_GB2312" panose="02010609030101010101" pitchFamily="49" charset="-122"/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1151563" y="548632"/>
            <a:ext cx="2771772" cy="892074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  <a:effectLst>
            <a:outerShdw blurRad="184150" dist="241300" dir="11520000" sx="110000" sy="110000" algn="ctr">
              <a:srgbClr val="000000">
                <a:alpha val="18000"/>
              </a:srgbClr>
            </a:outerShdw>
            <a:softEdge rad="127000"/>
          </a:effectLst>
          <a:scene3d>
            <a:camera prst="perspectiveFront" fov="5100000">
              <a:rot lat="0" lon="2100000" rev="0"/>
            </a:camera>
            <a:lightRig rig="flood" dir="t">
              <a:rot lat="0" lon="0" rev="13800000"/>
            </a:lightRig>
          </a:scene3d>
          <a:sp3d extrusionH="107950" prstMaterial="plastic">
            <a:bevelT w="82550" h="63500" prst="divot"/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4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文字触发器</a:t>
            </a:r>
            <a:endParaRPr lang="zh-CN" altLang="en-US" sz="40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483057456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 rot="2760255">
            <a:off x="3780330" y="3423903"/>
            <a:ext cx="1584325" cy="1543050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grpSp>
        <p:nvGrpSpPr>
          <p:cNvPr id="5" name="组合 3"/>
          <p:cNvGrpSpPr>
            <a:grpSpLocks/>
          </p:cNvGrpSpPr>
          <p:nvPr/>
        </p:nvGrpSpPr>
        <p:grpSpPr bwMode="auto">
          <a:xfrm>
            <a:off x="3294776" y="1091401"/>
            <a:ext cx="2573368" cy="1944217"/>
            <a:chOff x="724569" y="1167700"/>
            <a:chExt cx="4439487" cy="4363434"/>
          </a:xfrm>
        </p:grpSpPr>
        <p:sp>
          <p:nvSpPr>
            <p:cNvPr id="6" name="矩形 5"/>
            <p:cNvSpPr/>
            <p:nvPr/>
          </p:nvSpPr>
          <p:spPr>
            <a:xfrm rot="20447583">
              <a:off x="724569" y="1167700"/>
              <a:ext cx="1368178" cy="1367473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/>
            </a:p>
          </p:txBody>
        </p:sp>
        <p:sp>
          <p:nvSpPr>
            <p:cNvPr id="7" name="矩形 6"/>
            <p:cNvSpPr/>
            <p:nvPr/>
          </p:nvSpPr>
          <p:spPr>
            <a:xfrm>
              <a:off x="2302801" y="1281183"/>
              <a:ext cx="1368178" cy="1367473"/>
            </a:xfrm>
            <a:prstGeom prst="rect">
              <a:avLst/>
            </a:prstGeom>
            <a:solidFill>
              <a:schemeClr val="accent5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/>
            </a:p>
          </p:txBody>
        </p:sp>
        <p:sp>
          <p:nvSpPr>
            <p:cNvPr id="8" name="矩形 7"/>
            <p:cNvSpPr/>
            <p:nvPr/>
          </p:nvSpPr>
          <p:spPr>
            <a:xfrm>
              <a:off x="3795875" y="1281183"/>
              <a:ext cx="1368181" cy="1367473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/>
            </a:p>
          </p:txBody>
        </p:sp>
        <p:sp>
          <p:nvSpPr>
            <p:cNvPr id="9" name="矩形 8"/>
            <p:cNvSpPr/>
            <p:nvPr/>
          </p:nvSpPr>
          <p:spPr>
            <a:xfrm>
              <a:off x="3795875" y="2722422"/>
              <a:ext cx="1368181" cy="1367473"/>
            </a:xfrm>
            <a:prstGeom prst="rect">
              <a:avLst/>
            </a:prstGeom>
            <a:solidFill>
              <a:schemeClr val="accent5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/>
            </a:p>
          </p:txBody>
        </p:sp>
        <p:sp>
          <p:nvSpPr>
            <p:cNvPr id="10" name="矩形 9"/>
            <p:cNvSpPr/>
            <p:nvPr/>
          </p:nvSpPr>
          <p:spPr>
            <a:xfrm>
              <a:off x="2302801" y="2722422"/>
              <a:ext cx="1368178" cy="1367473"/>
            </a:xfrm>
            <a:prstGeom prst="rect">
              <a:avLst/>
            </a:prstGeom>
            <a:solidFill>
              <a:schemeClr val="accent5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/>
            </a:p>
          </p:txBody>
        </p:sp>
        <p:sp>
          <p:nvSpPr>
            <p:cNvPr id="11" name="矩形 10"/>
            <p:cNvSpPr/>
            <p:nvPr/>
          </p:nvSpPr>
          <p:spPr>
            <a:xfrm>
              <a:off x="815402" y="2733771"/>
              <a:ext cx="4348654" cy="1367473"/>
            </a:xfrm>
            <a:prstGeom prst="rect">
              <a:avLst/>
            </a:prstGeom>
            <a:solidFill>
              <a:schemeClr val="accent5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zh-CN" sz="6000" dirty="0" smtClean="0">
                  <a:latin typeface="华文琥珀" panose="02010800040101010101" pitchFamily="2" charset="-122"/>
                  <a:ea typeface="华文琥珀" panose="02010800040101010101" pitchFamily="2" charset="-122"/>
                </a:rPr>
                <a:t>PPT</a:t>
              </a:r>
              <a:endParaRPr lang="zh-CN" altLang="en-US" sz="6000" dirty="0">
                <a:latin typeface="华文琥珀" panose="02010800040101010101" pitchFamily="2" charset="-122"/>
                <a:ea typeface="华文琥珀" panose="02010800040101010101" pitchFamily="2" charset="-122"/>
              </a:endParaRPr>
            </a:p>
          </p:txBody>
        </p:sp>
        <p:sp>
          <p:nvSpPr>
            <p:cNvPr id="12" name="矩形 11"/>
            <p:cNvSpPr/>
            <p:nvPr/>
          </p:nvSpPr>
          <p:spPr>
            <a:xfrm>
              <a:off x="3795875" y="4163661"/>
              <a:ext cx="1368181" cy="1367473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/>
            </a:p>
          </p:txBody>
        </p:sp>
        <p:sp>
          <p:nvSpPr>
            <p:cNvPr id="13" name="矩形 12"/>
            <p:cNvSpPr/>
            <p:nvPr/>
          </p:nvSpPr>
          <p:spPr>
            <a:xfrm>
              <a:off x="2302801" y="4163661"/>
              <a:ext cx="1368178" cy="1367473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/>
            </a:p>
          </p:txBody>
        </p:sp>
        <p:sp>
          <p:nvSpPr>
            <p:cNvPr id="14" name="矩形 13"/>
            <p:cNvSpPr/>
            <p:nvPr/>
          </p:nvSpPr>
          <p:spPr>
            <a:xfrm>
              <a:off x="843786" y="4163661"/>
              <a:ext cx="1368181" cy="1367473"/>
            </a:xfrm>
            <a:prstGeom prst="rect">
              <a:avLst/>
            </a:prstGeom>
            <a:solidFill>
              <a:schemeClr val="accent5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/>
            </a:p>
          </p:txBody>
        </p:sp>
      </p:grpSp>
      <p:sp>
        <p:nvSpPr>
          <p:cNvPr id="15" name="矩形 14"/>
          <p:cNvSpPr/>
          <p:nvPr/>
        </p:nvSpPr>
        <p:spPr>
          <a:xfrm>
            <a:off x="1835697" y="3462227"/>
            <a:ext cx="5500632" cy="814818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2" name="TextBox 1"/>
          <p:cNvSpPr txBox="1"/>
          <p:nvPr/>
        </p:nvSpPr>
        <p:spPr>
          <a:xfrm>
            <a:off x="3441413" y="3733763"/>
            <a:ext cx="214674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5400" spc="-300" dirty="0">
                <a:solidFill>
                  <a:schemeClr val="bg1"/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练习</a:t>
            </a:r>
            <a:r>
              <a:rPr lang="zh-CN" altLang="en-US" sz="5400" spc="-300" dirty="0" smtClean="0">
                <a:solidFill>
                  <a:schemeClr val="bg1"/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组</a:t>
            </a:r>
            <a:endParaRPr lang="zh-CN" altLang="en-US" sz="5400" spc="-300" dirty="0">
              <a:solidFill>
                <a:schemeClr val="bg1"/>
              </a:solidFill>
              <a:latin typeface="华文行楷" panose="02010800040101010101" pitchFamily="2" charset="-122"/>
              <a:ea typeface="华文行楷" panose="0201080004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6940036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图示 3"/>
          <p:cNvGraphicFramePr/>
          <p:nvPr>
            <p:extLst>
              <p:ext uri="{D42A27DB-BD31-4B8C-83A1-F6EECF244321}">
                <p14:modId xmlns:p14="http://schemas.microsoft.com/office/powerpoint/2010/main" val="2906969009"/>
              </p:ext>
            </p:extLst>
          </p:nvPr>
        </p:nvGraphicFramePr>
        <p:xfrm>
          <a:off x="3671885" y="1988816"/>
          <a:ext cx="5400690" cy="396050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844886" y="2396859"/>
            <a:ext cx="69923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4000" b="1" dirty="0" smtClean="0">
                <a:solidFill>
                  <a:srgbClr val="0068A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一</a:t>
            </a:r>
            <a:endParaRPr lang="zh-CN" altLang="en-US" sz="4000" b="1" dirty="0">
              <a:solidFill>
                <a:srgbClr val="0068A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174498" y="3589624"/>
            <a:ext cx="69923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4000" b="1" dirty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二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844886" y="4786507"/>
            <a:ext cx="69923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40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三</a:t>
            </a:r>
            <a:endParaRPr lang="zh-CN" altLang="en-US" sz="4000" b="1" dirty="0">
              <a:solidFill>
                <a:schemeClr val="accent6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矩形 7"/>
          <p:cNvSpPr/>
          <p:nvPr/>
        </p:nvSpPr>
        <p:spPr>
          <a:xfrm>
            <a:off x="1151563" y="548632"/>
            <a:ext cx="3240414" cy="892074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  <a:effectLst>
            <a:outerShdw blurRad="184150" dist="241300" dir="11520000" sx="110000" sy="110000" algn="ctr">
              <a:srgbClr val="000000">
                <a:alpha val="18000"/>
              </a:srgbClr>
            </a:outerShdw>
            <a:softEdge rad="127000"/>
          </a:effectLst>
          <a:scene3d>
            <a:camera prst="perspectiveFront" fov="5100000">
              <a:rot lat="0" lon="2100000" rev="0"/>
            </a:camera>
            <a:lightRig rig="flood" dir="t">
              <a:rot lat="0" lon="0" rev="13800000"/>
            </a:lightRig>
          </a:scene3d>
          <a:sp3d extrusionH="107950" prstMaterial="plastic">
            <a:bevelT w="82550" h="63500" prst="divot"/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4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练习题类型</a:t>
            </a:r>
            <a:endParaRPr lang="zh-CN" altLang="en-US" sz="4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9" name="图片 8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448" y="2732573"/>
            <a:ext cx="3086100" cy="2286000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</p:spTree>
    <p:extLst>
      <p:ext uri="{BB962C8B-B14F-4D97-AF65-F5344CB8AC3E}">
        <p14:creationId xmlns:p14="http://schemas.microsoft.com/office/powerpoint/2010/main" val="4050533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  <p:bldP spid="5" grpId="0"/>
      <p:bldP spid="6" grpId="0"/>
      <p:bldP spid="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1251759" y="548632"/>
            <a:ext cx="2780172" cy="892074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  <a:effectLst>
            <a:outerShdw blurRad="184150" dist="241300" dir="11520000" sx="110000" sy="110000" algn="ctr">
              <a:srgbClr val="000000">
                <a:alpha val="18000"/>
              </a:srgbClr>
            </a:outerShdw>
            <a:softEdge rad="127000"/>
          </a:effectLst>
          <a:scene3d>
            <a:camera prst="perspectiveFront" fov="5100000">
              <a:rot lat="0" lon="2100000" rev="0"/>
            </a:camera>
            <a:lightRig rig="flood" dir="t">
              <a:rot lat="0" lon="0" rev="13800000"/>
            </a:lightRig>
          </a:scene3d>
          <a:sp3d extrusionH="107950" prstMaterial="plastic">
            <a:bevelT w="82550" h="63500" prst="divot"/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4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选择题</a:t>
            </a:r>
            <a:endParaRPr lang="zh-CN" altLang="en-US" sz="4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" name="TextBox 1"/>
          <p:cNvSpPr txBox="1">
            <a:spLocks noChangeArrowheads="1"/>
          </p:cNvSpPr>
          <p:nvPr/>
        </p:nvSpPr>
        <p:spPr bwMode="auto">
          <a:xfrm>
            <a:off x="585594" y="1808793"/>
            <a:ext cx="7977203" cy="1736646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 w="9525">
            <a:solidFill>
              <a:srgbClr val="FFC000"/>
            </a:solidFill>
            <a:prstDash val="sysDash"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3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   </a:t>
            </a:r>
            <a:r>
              <a:rPr lang="en-US" altLang="zh-CN" sz="32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1</a:t>
            </a:r>
            <a:r>
              <a:rPr lang="zh-CN" altLang="en-US" sz="32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．边长</a:t>
            </a:r>
            <a:r>
              <a:rPr lang="zh-CN" altLang="en-US" sz="3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为</a:t>
            </a:r>
            <a:r>
              <a:rPr lang="en-US" altLang="zh-CN" sz="3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a</a:t>
            </a:r>
            <a:r>
              <a:rPr lang="zh-CN" altLang="en-US" sz="3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的方形面积与对角线为</a:t>
            </a:r>
            <a:r>
              <a:rPr lang="en-US" altLang="zh-CN" sz="3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b</a:t>
            </a:r>
            <a:r>
              <a:rPr lang="zh-CN" altLang="en-US" sz="3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的正方形面积相等，则</a:t>
            </a:r>
            <a:r>
              <a:rPr lang="en-US" altLang="zh-CN" sz="3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a</a:t>
            </a:r>
            <a:r>
              <a:rPr lang="zh-CN" altLang="en-US" sz="3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与</a:t>
            </a:r>
            <a:r>
              <a:rPr lang="en-US" altLang="zh-CN" sz="3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b</a:t>
            </a:r>
            <a:r>
              <a:rPr lang="zh-CN" altLang="en-US" sz="3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的大小关系是</a:t>
            </a:r>
            <a:r>
              <a:rPr lang="zh-CN" altLang="en-US" sz="32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（   ）</a:t>
            </a:r>
            <a:endParaRPr lang="zh-CN" altLang="en-US" sz="32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" name="TextBox 2"/>
          <p:cNvSpPr txBox="1">
            <a:spLocks noChangeArrowheads="1"/>
          </p:cNvSpPr>
          <p:nvPr/>
        </p:nvSpPr>
        <p:spPr bwMode="auto">
          <a:xfrm>
            <a:off x="1562726" y="3565596"/>
            <a:ext cx="1825949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3200" dirty="0"/>
              <a:t>A </a:t>
            </a:r>
            <a:r>
              <a:rPr lang="zh-CN" altLang="en-US" sz="3200" dirty="0" smtClean="0">
                <a:latin typeface="新宋体" pitchFamily="49" charset="-122"/>
                <a:ea typeface="新宋体" pitchFamily="49" charset="-122"/>
              </a:rPr>
              <a:t>．</a:t>
            </a:r>
            <a:r>
              <a:rPr lang="en-US" altLang="zh-CN" sz="3200" dirty="0" smtClean="0"/>
              <a:t>a＞b</a:t>
            </a:r>
            <a:endParaRPr lang="zh-CN" altLang="en-US" sz="3200" dirty="0"/>
          </a:p>
        </p:txBody>
      </p:sp>
      <p:sp>
        <p:nvSpPr>
          <p:cNvPr id="6" name="TextBox 3"/>
          <p:cNvSpPr txBox="1">
            <a:spLocks noChangeArrowheads="1"/>
          </p:cNvSpPr>
          <p:nvPr/>
        </p:nvSpPr>
        <p:spPr bwMode="auto">
          <a:xfrm>
            <a:off x="4752023" y="3565596"/>
            <a:ext cx="173477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>
            <a:defPPr>
              <a:defRPr lang="zh-CN"/>
            </a:defPPr>
            <a:lvl1pPr>
              <a:defRPr sz="3200"/>
            </a:lvl1pPr>
          </a:lstStyle>
          <a:p>
            <a:r>
              <a:rPr lang="en-US" altLang="zh-CN" dirty="0"/>
              <a:t>B</a:t>
            </a:r>
            <a:r>
              <a:rPr lang="zh-CN" altLang="en-US" dirty="0" smtClean="0"/>
              <a:t>．</a:t>
            </a:r>
            <a:r>
              <a:rPr lang="en-US" altLang="zh-CN" dirty="0" smtClean="0"/>
              <a:t>a＝</a:t>
            </a:r>
            <a:r>
              <a:rPr lang="en-US" altLang="zh-CN" dirty="0"/>
              <a:t>b</a:t>
            </a:r>
            <a:endParaRPr lang="zh-CN" altLang="en-US" dirty="0"/>
          </a:p>
        </p:txBody>
      </p:sp>
      <p:sp>
        <p:nvSpPr>
          <p:cNvPr id="7" name="TextBox 4"/>
          <p:cNvSpPr txBox="1">
            <a:spLocks noChangeArrowheads="1"/>
          </p:cNvSpPr>
          <p:nvPr/>
        </p:nvSpPr>
        <p:spPr bwMode="auto">
          <a:xfrm>
            <a:off x="1562726" y="4272153"/>
            <a:ext cx="1871025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>
            <a:defPPr>
              <a:defRPr lang="zh-CN"/>
            </a:defPPr>
            <a:lvl1pPr>
              <a:defRPr sz="3200"/>
            </a:lvl1pPr>
          </a:lstStyle>
          <a:p>
            <a:r>
              <a:rPr lang="en-US" altLang="zh-CN" dirty="0"/>
              <a:t>C</a:t>
            </a:r>
            <a:r>
              <a:rPr lang="zh-CN" altLang="en-US" dirty="0"/>
              <a:t>．</a:t>
            </a:r>
            <a:r>
              <a:rPr lang="en-US" altLang="zh-CN" dirty="0"/>
              <a:t> a</a:t>
            </a:r>
            <a:r>
              <a:rPr lang="zh-CN" altLang="en-US" dirty="0"/>
              <a:t>＜</a:t>
            </a:r>
            <a:r>
              <a:rPr lang="en-US" altLang="zh-CN" dirty="0"/>
              <a:t>b</a:t>
            </a:r>
            <a:endParaRPr lang="zh-CN" altLang="en-US" dirty="0"/>
          </a:p>
        </p:txBody>
      </p:sp>
      <p:sp>
        <p:nvSpPr>
          <p:cNvPr id="8" name="TextBox 5"/>
          <p:cNvSpPr txBox="1">
            <a:spLocks noChangeArrowheads="1"/>
          </p:cNvSpPr>
          <p:nvPr/>
        </p:nvSpPr>
        <p:spPr bwMode="auto">
          <a:xfrm>
            <a:off x="4752023" y="4271239"/>
            <a:ext cx="161935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>
            <a:defPPr>
              <a:defRPr lang="zh-CN"/>
            </a:defPPr>
            <a:lvl1pPr>
              <a:defRPr sz="3200"/>
            </a:lvl1pPr>
          </a:lstStyle>
          <a:p>
            <a:r>
              <a:rPr lang="en-US" altLang="zh-CN" dirty="0"/>
              <a:t>D</a:t>
            </a:r>
            <a:r>
              <a:rPr lang="zh-CN" altLang="en-US" dirty="0" smtClean="0"/>
              <a:t>．</a:t>
            </a:r>
            <a:r>
              <a:rPr lang="en-US" altLang="zh-CN" dirty="0" smtClean="0"/>
              <a:t>a≥</a:t>
            </a:r>
            <a:r>
              <a:rPr lang="en-US" altLang="zh-CN" dirty="0"/>
              <a:t>b</a:t>
            </a:r>
            <a:endParaRPr lang="zh-CN" alt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7632391" y="2670567"/>
            <a:ext cx="55496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4000" dirty="0" smtClean="0">
                <a:solidFill>
                  <a:srgbClr val="FF0000"/>
                </a:solidFill>
              </a:rPr>
              <a:t>C</a:t>
            </a:r>
            <a:endParaRPr lang="zh-CN" altLang="en-US" sz="4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5467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1251759" y="548632"/>
            <a:ext cx="2780172" cy="892074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  <a:effectLst>
            <a:outerShdw blurRad="184150" dist="241300" dir="11520000" sx="110000" sy="110000" algn="ctr">
              <a:srgbClr val="000000">
                <a:alpha val="18000"/>
              </a:srgbClr>
            </a:outerShdw>
            <a:softEdge rad="127000"/>
          </a:effectLst>
          <a:scene3d>
            <a:camera prst="perspectiveFront" fov="5100000">
              <a:rot lat="0" lon="2100000" rev="0"/>
            </a:camera>
            <a:lightRig rig="flood" dir="t">
              <a:rot lat="0" lon="0" rev="13800000"/>
            </a:lightRig>
          </a:scene3d>
          <a:sp3d extrusionH="107950" prstMaterial="plastic">
            <a:bevelT w="82550" h="63500" prst="divot"/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4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选择题</a:t>
            </a:r>
            <a:endParaRPr lang="zh-CN" altLang="en-US" sz="4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" name="TextBox 1"/>
          <p:cNvSpPr txBox="1">
            <a:spLocks noChangeArrowheads="1"/>
          </p:cNvSpPr>
          <p:nvPr/>
        </p:nvSpPr>
        <p:spPr bwMode="auto">
          <a:xfrm>
            <a:off x="585594" y="1628770"/>
            <a:ext cx="7977203" cy="1736646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 w="9525">
            <a:solidFill>
              <a:srgbClr val="FFC000"/>
            </a:solidFill>
            <a:prstDash val="sysDash"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3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   </a:t>
            </a:r>
            <a:r>
              <a:rPr lang="en-US" altLang="zh-CN" sz="32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1</a:t>
            </a:r>
            <a:r>
              <a:rPr lang="zh-CN" altLang="en-US" sz="32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．边长</a:t>
            </a:r>
            <a:r>
              <a:rPr lang="zh-CN" altLang="en-US" sz="3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为</a:t>
            </a:r>
            <a:r>
              <a:rPr lang="en-US" altLang="zh-CN" sz="3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a</a:t>
            </a:r>
            <a:r>
              <a:rPr lang="zh-CN" altLang="en-US" sz="3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的方形面积与对角线为</a:t>
            </a:r>
            <a:r>
              <a:rPr lang="en-US" altLang="zh-CN" sz="3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b</a:t>
            </a:r>
            <a:r>
              <a:rPr lang="zh-CN" altLang="en-US" sz="3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的正方形面积相等，则</a:t>
            </a:r>
            <a:r>
              <a:rPr lang="en-US" altLang="zh-CN" sz="3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a</a:t>
            </a:r>
            <a:r>
              <a:rPr lang="zh-CN" altLang="en-US" sz="3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与</a:t>
            </a:r>
            <a:r>
              <a:rPr lang="en-US" altLang="zh-CN" sz="3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b</a:t>
            </a:r>
            <a:r>
              <a:rPr lang="zh-CN" altLang="en-US" sz="3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的大小关系是</a:t>
            </a:r>
            <a:r>
              <a:rPr lang="zh-CN" altLang="en-US" sz="32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（   ）</a:t>
            </a:r>
            <a:endParaRPr lang="zh-CN" altLang="en-US" sz="32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" name="TextBox 2"/>
          <p:cNvSpPr txBox="1">
            <a:spLocks noChangeArrowheads="1"/>
          </p:cNvSpPr>
          <p:nvPr/>
        </p:nvSpPr>
        <p:spPr bwMode="auto">
          <a:xfrm>
            <a:off x="1562726" y="3565596"/>
            <a:ext cx="1825949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3200" dirty="0"/>
              <a:t>A </a:t>
            </a:r>
            <a:r>
              <a:rPr lang="zh-CN" altLang="en-US" sz="3200" dirty="0" smtClean="0">
                <a:latin typeface="新宋体" pitchFamily="49" charset="-122"/>
                <a:ea typeface="新宋体" pitchFamily="49" charset="-122"/>
              </a:rPr>
              <a:t>．</a:t>
            </a:r>
            <a:r>
              <a:rPr lang="en-US" altLang="zh-CN" sz="3200" dirty="0" smtClean="0"/>
              <a:t>a＞b</a:t>
            </a:r>
            <a:endParaRPr lang="zh-CN" altLang="en-US" sz="3200" dirty="0"/>
          </a:p>
        </p:txBody>
      </p:sp>
      <p:sp>
        <p:nvSpPr>
          <p:cNvPr id="6" name="TextBox 3"/>
          <p:cNvSpPr txBox="1">
            <a:spLocks noChangeArrowheads="1"/>
          </p:cNvSpPr>
          <p:nvPr/>
        </p:nvSpPr>
        <p:spPr bwMode="auto">
          <a:xfrm>
            <a:off x="3867311" y="3565596"/>
            <a:ext cx="173477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>
            <a:defPPr>
              <a:defRPr lang="zh-CN"/>
            </a:defPPr>
            <a:lvl1pPr>
              <a:defRPr sz="3200"/>
            </a:lvl1pPr>
          </a:lstStyle>
          <a:p>
            <a:r>
              <a:rPr lang="en-US" altLang="zh-CN" dirty="0"/>
              <a:t>B</a:t>
            </a:r>
            <a:r>
              <a:rPr lang="zh-CN" altLang="en-US" dirty="0" smtClean="0"/>
              <a:t>．</a:t>
            </a:r>
            <a:r>
              <a:rPr lang="en-US" altLang="zh-CN" dirty="0" smtClean="0"/>
              <a:t>a＝</a:t>
            </a:r>
            <a:r>
              <a:rPr lang="en-US" altLang="zh-CN" dirty="0"/>
              <a:t>b</a:t>
            </a:r>
            <a:endParaRPr lang="zh-CN" altLang="en-US" dirty="0"/>
          </a:p>
        </p:txBody>
      </p:sp>
      <p:sp>
        <p:nvSpPr>
          <p:cNvPr id="7" name="TextBox 4"/>
          <p:cNvSpPr txBox="1">
            <a:spLocks noChangeArrowheads="1"/>
          </p:cNvSpPr>
          <p:nvPr/>
        </p:nvSpPr>
        <p:spPr bwMode="auto">
          <a:xfrm>
            <a:off x="1562726" y="4272153"/>
            <a:ext cx="1871025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>
            <a:defPPr>
              <a:defRPr lang="zh-CN"/>
            </a:defPPr>
            <a:lvl1pPr>
              <a:defRPr sz="3200"/>
            </a:lvl1pPr>
          </a:lstStyle>
          <a:p>
            <a:r>
              <a:rPr lang="en-US" altLang="zh-CN" dirty="0"/>
              <a:t>C</a:t>
            </a:r>
            <a:r>
              <a:rPr lang="zh-CN" altLang="en-US" dirty="0"/>
              <a:t>．</a:t>
            </a:r>
            <a:r>
              <a:rPr lang="en-US" altLang="zh-CN" dirty="0"/>
              <a:t> a</a:t>
            </a:r>
            <a:r>
              <a:rPr lang="zh-CN" altLang="en-US" dirty="0"/>
              <a:t>＜</a:t>
            </a:r>
            <a:r>
              <a:rPr lang="en-US" altLang="zh-CN" dirty="0"/>
              <a:t>b</a:t>
            </a:r>
            <a:endParaRPr lang="zh-CN" altLang="en-US" dirty="0"/>
          </a:p>
        </p:txBody>
      </p:sp>
      <p:sp>
        <p:nvSpPr>
          <p:cNvPr id="8" name="TextBox 5"/>
          <p:cNvSpPr txBox="1">
            <a:spLocks noChangeArrowheads="1"/>
          </p:cNvSpPr>
          <p:nvPr/>
        </p:nvSpPr>
        <p:spPr bwMode="auto">
          <a:xfrm>
            <a:off x="3925019" y="4271239"/>
            <a:ext cx="161935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>
            <a:defPPr>
              <a:defRPr lang="zh-CN"/>
            </a:defPPr>
            <a:lvl1pPr>
              <a:defRPr sz="3200"/>
            </a:lvl1pPr>
          </a:lstStyle>
          <a:p>
            <a:r>
              <a:rPr lang="en-US" altLang="zh-CN" dirty="0"/>
              <a:t>D</a:t>
            </a:r>
            <a:r>
              <a:rPr lang="zh-CN" altLang="en-US" dirty="0" smtClean="0"/>
              <a:t>．</a:t>
            </a:r>
            <a:r>
              <a:rPr lang="en-US" altLang="zh-CN" dirty="0" smtClean="0"/>
              <a:t>a≥</a:t>
            </a:r>
            <a:r>
              <a:rPr lang="en-US" altLang="zh-CN" dirty="0"/>
              <a:t>b</a:t>
            </a:r>
            <a:endParaRPr lang="zh-CN" alt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7695912" y="2527699"/>
            <a:ext cx="55496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4000" dirty="0" smtClean="0">
                <a:solidFill>
                  <a:srgbClr val="FF0000"/>
                </a:solidFill>
              </a:rPr>
              <a:t>C</a:t>
            </a:r>
            <a:endParaRPr lang="zh-CN" altLang="en-US" sz="4000" dirty="0">
              <a:solidFill>
                <a:srgbClr val="FF0000"/>
              </a:solidFill>
            </a:endParaRPr>
          </a:p>
        </p:txBody>
      </p:sp>
      <p:grpSp>
        <p:nvGrpSpPr>
          <p:cNvPr id="13" name="组合 12"/>
          <p:cNvGrpSpPr/>
          <p:nvPr/>
        </p:nvGrpSpPr>
        <p:grpSpPr>
          <a:xfrm>
            <a:off x="5615367" y="3535737"/>
            <a:ext cx="3030895" cy="3321191"/>
            <a:chOff x="5602081" y="3536809"/>
            <a:chExt cx="3030895" cy="3321191"/>
          </a:xfrm>
        </p:grpSpPr>
        <p:pic>
          <p:nvPicPr>
            <p:cNvPr id="10" name="图片 9"/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602081" y="4719847"/>
              <a:ext cx="2850871" cy="2138153"/>
            </a:xfrm>
            <a:prstGeom prst="rect">
              <a:avLst/>
            </a:prstGeom>
          </p:spPr>
        </p:pic>
        <p:sp>
          <p:nvSpPr>
            <p:cNvPr id="12" name="椭圆形标注 11"/>
            <p:cNvSpPr/>
            <p:nvPr/>
          </p:nvSpPr>
          <p:spPr>
            <a:xfrm>
              <a:off x="6732276" y="3536809"/>
              <a:ext cx="1900700" cy="1319205"/>
            </a:xfrm>
            <a:prstGeom prst="wedgeEllipseCallou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zh-CN" altLang="en-US" sz="3600" b="1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再</a:t>
              </a:r>
              <a:endParaRPr lang="en-US" altLang="zh-CN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algn="ctr"/>
              <a:r>
                <a:rPr lang="zh-CN" altLang="en-US" sz="3600" b="1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想想</a:t>
              </a:r>
              <a:endParaRPr lang="zh-CN" altLang="en-US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grpSp>
        <p:nvGrpSpPr>
          <p:cNvPr id="14" name="组合 13"/>
          <p:cNvGrpSpPr/>
          <p:nvPr/>
        </p:nvGrpSpPr>
        <p:grpSpPr>
          <a:xfrm>
            <a:off x="5638101" y="3538883"/>
            <a:ext cx="3030895" cy="3321191"/>
            <a:chOff x="5602081" y="3536809"/>
            <a:chExt cx="3030895" cy="3321191"/>
          </a:xfrm>
        </p:grpSpPr>
        <p:pic>
          <p:nvPicPr>
            <p:cNvPr id="15" name="图片 14"/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602081" y="4719847"/>
              <a:ext cx="2850871" cy="2138153"/>
            </a:xfrm>
            <a:prstGeom prst="rect">
              <a:avLst/>
            </a:prstGeom>
          </p:spPr>
        </p:pic>
        <p:sp>
          <p:nvSpPr>
            <p:cNvPr id="16" name="椭圆形标注 15"/>
            <p:cNvSpPr/>
            <p:nvPr/>
          </p:nvSpPr>
          <p:spPr>
            <a:xfrm>
              <a:off x="6732276" y="3536809"/>
              <a:ext cx="1900700" cy="1319205"/>
            </a:xfrm>
            <a:prstGeom prst="wedgeEllipseCallou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zh-CN" altLang="en-US" sz="3600" b="1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再</a:t>
              </a:r>
              <a:endParaRPr lang="en-US" altLang="zh-CN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algn="ctr"/>
              <a:r>
                <a:rPr lang="zh-CN" altLang="en-US" sz="3600" b="1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想想</a:t>
              </a:r>
              <a:endParaRPr lang="zh-CN" altLang="en-US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grpSp>
        <p:nvGrpSpPr>
          <p:cNvPr id="17" name="组合 16"/>
          <p:cNvGrpSpPr/>
          <p:nvPr/>
        </p:nvGrpSpPr>
        <p:grpSpPr>
          <a:xfrm>
            <a:off x="5652138" y="3528246"/>
            <a:ext cx="3030895" cy="3321191"/>
            <a:chOff x="5602081" y="3536809"/>
            <a:chExt cx="3030895" cy="3321191"/>
          </a:xfrm>
        </p:grpSpPr>
        <p:pic>
          <p:nvPicPr>
            <p:cNvPr id="18" name="图片 17"/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602081" y="4719847"/>
              <a:ext cx="2850871" cy="2138153"/>
            </a:xfrm>
            <a:prstGeom prst="rect">
              <a:avLst/>
            </a:prstGeom>
          </p:spPr>
        </p:pic>
        <p:sp>
          <p:nvSpPr>
            <p:cNvPr id="19" name="椭圆形标注 18"/>
            <p:cNvSpPr/>
            <p:nvPr/>
          </p:nvSpPr>
          <p:spPr>
            <a:xfrm>
              <a:off x="6732276" y="3536809"/>
              <a:ext cx="1900700" cy="1319205"/>
            </a:xfrm>
            <a:prstGeom prst="wedgeEllipseCallou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zh-CN" altLang="en-US" sz="3600" b="1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再</a:t>
              </a:r>
              <a:endParaRPr lang="en-US" altLang="zh-CN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algn="ctr"/>
              <a:r>
                <a:rPr lang="zh-CN" altLang="en-US" sz="3600" b="1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想想</a:t>
              </a:r>
              <a:endParaRPr lang="zh-CN" altLang="en-US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pic>
        <p:nvPicPr>
          <p:cNvPr id="20" name="图片 1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78097" y="3554959"/>
            <a:ext cx="3294478" cy="32944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17650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repeatCount="indefinite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3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5"/>
                                            </p:cond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ntr" presetSubtype="16" repeatCount="indefinite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3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3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3"/>
                                            </p:cond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3" presetClass="entr" presetSubtype="16" repeatCount="indefinite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3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3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3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21"/>
                                            </p:cond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2000</TotalTime>
  <Words>555</Words>
  <Application>Microsoft Office PowerPoint</Application>
  <PresentationFormat>全屏显示(4:3)</PresentationFormat>
  <Paragraphs>109</Paragraphs>
  <Slides>12</Slides>
  <Notes>6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12</vt:i4>
      </vt:variant>
    </vt:vector>
  </HeadingPairs>
  <TitlesOfParts>
    <vt:vector size="13" baseType="lpstr"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YL</dc:creator>
  <cp:lastModifiedBy>dreamsummit</cp:lastModifiedBy>
  <cp:revision>178</cp:revision>
  <dcterms:created xsi:type="dcterms:W3CDTF">2015-11-07T15:08:18Z</dcterms:created>
  <dcterms:modified xsi:type="dcterms:W3CDTF">2016-10-27T17:34:18Z</dcterms:modified>
</cp:coreProperties>
</file>