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18" r:id="rId2"/>
    <p:sldId id="329" r:id="rId3"/>
    <p:sldId id="330" r:id="rId4"/>
    <p:sldId id="332" r:id="rId5"/>
    <p:sldId id="334" r:id="rId6"/>
    <p:sldId id="333" r:id="rId7"/>
    <p:sldId id="335" r:id="rId8"/>
    <p:sldId id="336" r:id="rId9"/>
    <p:sldId id="331" r:id="rId10"/>
    <p:sldId id="337" r:id="rId11"/>
    <p:sldId id="338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A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00" autoAdjust="0"/>
    <p:restoredTop sz="95212" autoAdjust="0"/>
  </p:normalViewPr>
  <p:slideViewPr>
    <p:cSldViewPr>
      <p:cViewPr varScale="1">
        <p:scale>
          <a:sx n="67" d="100"/>
          <a:sy n="67" d="100"/>
        </p:scale>
        <p:origin x="-13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42A51-E609-47D8-84B1-76D0C495E7C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DE09A-B586-46B2-8AD9-044EE7E03A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7062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257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9335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最后消失的</a:t>
            </a:r>
            <a:r>
              <a:rPr lang="en-US" altLang="zh-CN" dirty="0" smtClean="0"/>
              <a:t>china</a:t>
            </a:r>
            <a:r>
              <a:rPr lang="zh-CN" altLang="en-US" dirty="0" smtClean="0"/>
              <a:t>与上一动画同时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6983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切换与动画的区别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7965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E09A-B586-46B2-8AD9-044EE7E03A5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257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2015/12/13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 rot="2378081">
            <a:off x="-1464113" y="175419"/>
            <a:ext cx="2208212" cy="2208212"/>
          </a:xfrm>
          <a:prstGeom prst="rect">
            <a:avLst/>
          </a:prstGeom>
          <a:solidFill>
            <a:schemeClr val="accent5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468313" y="5961063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1258888" y="6237288"/>
            <a:ext cx="217487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2339975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5575300" y="1557338"/>
            <a:ext cx="431800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 userDrawn="1"/>
        </p:nvSpPr>
        <p:spPr>
          <a:xfrm flipV="1">
            <a:off x="4427538" y="6477000"/>
            <a:ext cx="46037" cy="460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1765300" y="6445250"/>
            <a:ext cx="144463" cy="142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587375" y="3579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5976938" y="9080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矩形 15"/>
          <p:cNvSpPr/>
          <p:nvPr userDrawn="1"/>
        </p:nvSpPr>
        <p:spPr>
          <a:xfrm>
            <a:off x="4572000" y="1082675"/>
            <a:ext cx="144463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3117850" y="1052513"/>
            <a:ext cx="142875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 userDrawn="1"/>
        </p:nvSpPr>
        <p:spPr>
          <a:xfrm>
            <a:off x="2266950" y="1052513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 userDrawn="1"/>
        </p:nvSpPr>
        <p:spPr>
          <a:xfrm>
            <a:off x="3198813" y="75406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 userDrawn="1"/>
        </p:nvSpPr>
        <p:spPr>
          <a:xfrm>
            <a:off x="5443538" y="1166813"/>
            <a:ext cx="215900" cy="215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3995738" y="1204913"/>
            <a:ext cx="144462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矩形 21"/>
          <p:cNvSpPr/>
          <p:nvPr userDrawn="1"/>
        </p:nvSpPr>
        <p:spPr>
          <a:xfrm>
            <a:off x="2792413" y="1279525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3" name="矩形 22"/>
          <p:cNvSpPr/>
          <p:nvPr userDrawn="1"/>
        </p:nvSpPr>
        <p:spPr>
          <a:xfrm>
            <a:off x="468313" y="3435350"/>
            <a:ext cx="142875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4" name="矩形 23"/>
          <p:cNvSpPr/>
          <p:nvPr userDrawn="1"/>
        </p:nvSpPr>
        <p:spPr>
          <a:xfrm>
            <a:off x="7019925" y="1030288"/>
            <a:ext cx="144463" cy="144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矩形 25"/>
          <p:cNvSpPr/>
          <p:nvPr userDrawn="1"/>
        </p:nvSpPr>
        <p:spPr>
          <a:xfrm>
            <a:off x="1770063" y="908050"/>
            <a:ext cx="144462" cy="1444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2760255">
            <a:off x="3780330" y="3423903"/>
            <a:ext cx="1584325" cy="15430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3294776" y="1091401"/>
            <a:ext cx="2573368" cy="1944217"/>
            <a:chOff x="724569" y="1167700"/>
            <a:chExt cx="4439487" cy="4363434"/>
          </a:xfrm>
        </p:grpSpPr>
        <p:sp>
          <p:nvSpPr>
            <p:cNvPr id="6" name="矩形 5"/>
            <p:cNvSpPr/>
            <p:nvPr/>
          </p:nvSpPr>
          <p:spPr>
            <a:xfrm rot="20447583">
              <a:off x="724569" y="1167700"/>
              <a:ext cx="1368178" cy="136747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2302801" y="1281183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795875" y="1281183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3795875" y="2722422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2302801" y="2722422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15402" y="2733771"/>
              <a:ext cx="4348654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6000" dirty="0" smtClean="0">
                  <a:latin typeface="华文琥珀" panose="02010800040101010101" pitchFamily="2" charset="-122"/>
                  <a:ea typeface="华文琥珀" panose="02010800040101010101" pitchFamily="2" charset="-122"/>
                </a:rPr>
                <a:t>PPT</a:t>
              </a:r>
              <a:endParaRPr lang="zh-CN" altLang="en-US" sz="6000" dirty="0"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795875" y="4163661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2302801" y="4163661"/>
              <a:ext cx="1368178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843786" y="4163661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1835697" y="3462227"/>
            <a:ext cx="5500632" cy="8148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441413" y="3733763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spc="-300" dirty="0" smtClean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动画组</a:t>
            </a:r>
            <a:endParaRPr lang="zh-CN" altLang="en-US" sz="5400" spc="-300" dirty="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116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2760255">
            <a:off x="3780330" y="3423903"/>
            <a:ext cx="1584325" cy="15430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3294776" y="1091401"/>
            <a:ext cx="2573368" cy="1944217"/>
            <a:chOff x="724569" y="1167700"/>
            <a:chExt cx="4439487" cy="4363434"/>
          </a:xfrm>
        </p:grpSpPr>
        <p:sp>
          <p:nvSpPr>
            <p:cNvPr id="6" name="矩形 5"/>
            <p:cNvSpPr/>
            <p:nvPr/>
          </p:nvSpPr>
          <p:spPr>
            <a:xfrm rot="20447583">
              <a:off x="724569" y="1167700"/>
              <a:ext cx="1368178" cy="136747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2302801" y="1281183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795875" y="1281183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3795875" y="2722422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2302801" y="2722422"/>
              <a:ext cx="1368178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815402" y="2733771"/>
              <a:ext cx="4348654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6000" dirty="0" smtClean="0">
                  <a:latin typeface="华文琥珀" panose="02010800040101010101" pitchFamily="2" charset="-122"/>
                  <a:ea typeface="华文琥珀" panose="02010800040101010101" pitchFamily="2" charset="-122"/>
                </a:rPr>
                <a:t>PPT</a:t>
              </a:r>
              <a:endParaRPr lang="zh-CN" altLang="en-US" sz="6000" dirty="0">
                <a:latin typeface="华文琥珀" panose="02010800040101010101" pitchFamily="2" charset="-122"/>
                <a:ea typeface="华文琥珀" panose="0201080004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795875" y="4163661"/>
              <a:ext cx="1368181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2302801" y="4163661"/>
              <a:ext cx="1368178" cy="136747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843786" y="4163661"/>
              <a:ext cx="1368181" cy="136747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1835697" y="3462227"/>
            <a:ext cx="5500632" cy="81481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441413" y="3733763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spc="-300" dirty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交互</a:t>
            </a:r>
            <a:r>
              <a:rPr lang="zh-CN" altLang="en-US" sz="5400" spc="-300" dirty="0" smtClean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组</a:t>
            </a:r>
            <a:endParaRPr lang="zh-CN" altLang="en-US" sz="5400" spc="-300" dirty="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89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488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00114" y="656482"/>
            <a:ext cx="27717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路径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431471" y="2286000"/>
            <a:ext cx="2901950" cy="3352800"/>
            <a:chOff x="528" y="1104"/>
            <a:chExt cx="1828" cy="2112"/>
          </a:xfrm>
        </p:grpSpPr>
        <p:sp>
          <p:nvSpPr>
            <p:cNvPr id="5" name="Oval 2"/>
            <p:cNvSpPr>
              <a:spLocks noChangeArrowheads="1"/>
            </p:cNvSpPr>
            <p:nvPr/>
          </p:nvSpPr>
          <p:spPr bwMode="auto">
            <a:xfrm>
              <a:off x="528" y="2544"/>
              <a:ext cx="1824" cy="672"/>
            </a:xfrm>
            <a:prstGeom prst="ellipse">
              <a:avLst/>
            </a:prstGeom>
            <a:solidFill>
              <a:srgbClr val="DDDDDD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528" y="1104"/>
              <a:ext cx="1824" cy="672"/>
            </a:xfrm>
            <a:prstGeom prst="ellipse">
              <a:avLst/>
            </a:prstGeom>
            <a:solidFill>
              <a:srgbClr val="DDDDDD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 flipV="1">
              <a:off x="528" y="1104"/>
              <a:ext cx="1828" cy="1776"/>
            </a:xfrm>
            <a:custGeom>
              <a:avLst/>
              <a:gdLst>
                <a:gd name="T0" fmla="*/ 2 w 1828"/>
                <a:gd name="T1" fmla="*/ 1440 h 1776"/>
                <a:gd name="T2" fmla="*/ 27 w 1828"/>
                <a:gd name="T3" fmla="*/ 1519 h 1776"/>
                <a:gd name="T4" fmla="*/ 110 w 1828"/>
                <a:gd name="T5" fmla="*/ 1600 h 1776"/>
                <a:gd name="T6" fmla="*/ 223 w 1828"/>
                <a:gd name="T7" fmla="*/ 1660 h 1776"/>
                <a:gd name="T8" fmla="*/ 346 w 1828"/>
                <a:gd name="T9" fmla="*/ 1705 h 1776"/>
                <a:gd name="T10" fmla="*/ 489 w 1828"/>
                <a:gd name="T11" fmla="*/ 1736 h 1776"/>
                <a:gd name="T12" fmla="*/ 644 w 1828"/>
                <a:gd name="T13" fmla="*/ 1760 h 1776"/>
                <a:gd name="T14" fmla="*/ 805 w 1828"/>
                <a:gd name="T15" fmla="*/ 1775 h 1776"/>
                <a:gd name="T16" fmla="*/ 1053 w 1828"/>
                <a:gd name="T17" fmla="*/ 1771 h 1776"/>
                <a:gd name="T18" fmla="*/ 1207 w 1828"/>
                <a:gd name="T19" fmla="*/ 1759 h 1776"/>
                <a:gd name="T20" fmla="*/ 1351 w 1828"/>
                <a:gd name="T21" fmla="*/ 1736 h 1776"/>
                <a:gd name="T22" fmla="*/ 1489 w 1828"/>
                <a:gd name="T23" fmla="*/ 1702 h 1776"/>
                <a:gd name="T24" fmla="*/ 1621 w 1828"/>
                <a:gd name="T25" fmla="*/ 1655 h 1776"/>
                <a:gd name="T26" fmla="*/ 1726 w 1828"/>
                <a:gd name="T27" fmla="*/ 1595 h 1776"/>
                <a:gd name="T28" fmla="*/ 1810 w 1828"/>
                <a:gd name="T29" fmla="*/ 1500 h 1776"/>
                <a:gd name="T30" fmla="*/ 1828 w 1828"/>
                <a:gd name="T31" fmla="*/ 1440 h 1776"/>
                <a:gd name="T32" fmla="*/ 1821 w 1828"/>
                <a:gd name="T33" fmla="*/ 30 h 1776"/>
                <a:gd name="T34" fmla="*/ 1792 w 1828"/>
                <a:gd name="T35" fmla="*/ 92 h 1776"/>
                <a:gd name="T36" fmla="*/ 1724 w 1828"/>
                <a:gd name="T37" fmla="*/ 157 h 1776"/>
                <a:gd name="T38" fmla="*/ 1633 w 1828"/>
                <a:gd name="T39" fmla="*/ 209 h 1776"/>
                <a:gd name="T40" fmla="*/ 1519 w 1828"/>
                <a:gd name="T41" fmla="*/ 253 h 1776"/>
                <a:gd name="T42" fmla="*/ 1423 w 1828"/>
                <a:gd name="T43" fmla="*/ 281 h 1776"/>
                <a:gd name="T44" fmla="*/ 1305 w 1828"/>
                <a:gd name="T45" fmla="*/ 305 h 1776"/>
                <a:gd name="T46" fmla="*/ 1192 w 1828"/>
                <a:gd name="T47" fmla="*/ 320 h 1776"/>
                <a:gd name="T48" fmla="*/ 1068 w 1828"/>
                <a:gd name="T49" fmla="*/ 331 h 1776"/>
                <a:gd name="T50" fmla="*/ 914 w 1828"/>
                <a:gd name="T51" fmla="*/ 336 h 1776"/>
                <a:gd name="T52" fmla="*/ 724 w 1828"/>
                <a:gd name="T53" fmla="*/ 329 h 1776"/>
                <a:gd name="T54" fmla="*/ 538 w 1828"/>
                <a:gd name="T55" fmla="*/ 306 h 1776"/>
                <a:gd name="T56" fmla="*/ 415 w 1828"/>
                <a:gd name="T57" fmla="*/ 281 h 1776"/>
                <a:gd name="T58" fmla="*/ 291 w 1828"/>
                <a:gd name="T59" fmla="*/ 246 h 1776"/>
                <a:gd name="T60" fmla="*/ 177 w 1828"/>
                <a:gd name="T61" fmla="*/ 199 h 1776"/>
                <a:gd name="T62" fmla="*/ 79 w 1828"/>
                <a:gd name="T63" fmla="*/ 137 h 1776"/>
                <a:gd name="T64" fmla="*/ 14 w 1828"/>
                <a:gd name="T65" fmla="*/ 58 h 1776"/>
                <a:gd name="T66" fmla="*/ 2 w 1828"/>
                <a:gd name="T67" fmla="*/ 0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8" h="1776">
                  <a:moveTo>
                    <a:pt x="2" y="0"/>
                  </a:moveTo>
                  <a:lnTo>
                    <a:pt x="2" y="1440"/>
                  </a:lnTo>
                  <a:lnTo>
                    <a:pt x="9" y="1482"/>
                  </a:lnTo>
                  <a:lnTo>
                    <a:pt x="27" y="1519"/>
                  </a:lnTo>
                  <a:lnTo>
                    <a:pt x="61" y="1562"/>
                  </a:lnTo>
                  <a:lnTo>
                    <a:pt x="110" y="1600"/>
                  </a:lnTo>
                  <a:lnTo>
                    <a:pt x="166" y="1634"/>
                  </a:lnTo>
                  <a:lnTo>
                    <a:pt x="223" y="1660"/>
                  </a:lnTo>
                  <a:lnTo>
                    <a:pt x="285" y="1684"/>
                  </a:lnTo>
                  <a:lnTo>
                    <a:pt x="346" y="1705"/>
                  </a:lnTo>
                  <a:lnTo>
                    <a:pt x="420" y="1722"/>
                  </a:lnTo>
                  <a:lnTo>
                    <a:pt x="489" y="1736"/>
                  </a:lnTo>
                  <a:lnTo>
                    <a:pt x="567" y="1751"/>
                  </a:lnTo>
                  <a:lnTo>
                    <a:pt x="644" y="1760"/>
                  </a:lnTo>
                  <a:lnTo>
                    <a:pt x="717" y="1766"/>
                  </a:lnTo>
                  <a:lnTo>
                    <a:pt x="805" y="1775"/>
                  </a:lnTo>
                  <a:lnTo>
                    <a:pt x="962" y="1776"/>
                  </a:lnTo>
                  <a:lnTo>
                    <a:pt x="1053" y="1771"/>
                  </a:lnTo>
                  <a:lnTo>
                    <a:pt x="1134" y="1766"/>
                  </a:lnTo>
                  <a:lnTo>
                    <a:pt x="1207" y="1759"/>
                  </a:lnTo>
                  <a:lnTo>
                    <a:pt x="1274" y="1750"/>
                  </a:lnTo>
                  <a:lnTo>
                    <a:pt x="1351" y="1736"/>
                  </a:lnTo>
                  <a:lnTo>
                    <a:pt x="1414" y="1722"/>
                  </a:lnTo>
                  <a:lnTo>
                    <a:pt x="1489" y="1702"/>
                  </a:lnTo>
                  <a:lnTo>
                    <a:pt x="1550" y="1681"/>
                  </a:lnTo>
                  <a:lnTo>
                    <a:pt x="1621" y="1655"/>
                  </a:lnTo>
                  <a:lnTo>
                    <a:pt x="1672" y="1628"/>
                  </a:lnTo>
                  <a:lnTo>
                    <a:pt x="1726" y="1595"/>
                  </a:lnTo>
                  <a:lnTo>
                    <a:pt x="1773" y="1556"/>
                  </a:lnTo>
                  <a:lnTo>
                    <a:pt x="1810" y="1500"/>
                  </a:lnTo>
                  <a:lnTo>
                    <a:pt x="1827" y="1456"/>
                  </a:lnTo>
                  <a:lnTo>
                    <a:pt x="1828" y="1440"/>
                  </a:lnTo>
                  <a:lnTo>
                    <a:pt x="1826" y="0"/>
                  </a:lnTo>
                  <a:lnTo>
                    <a:pt x="1821" y="30"/>
                  </a:lnTo>
                  <a:lnTo>
                    <a:pt x="1812" y="61"/>
                  </a:lnTo>
                  <a:lnTo>
                    <a:pt x="1792" y="92"/>
                  </a:lnTo>
                  <a:cubicBezTo>
                    <a:pt x="1783" y="104"/>
                    <a:pt x="1767" y="123"/>
                    <a:pt x="1756" y="134"/>
                  </a:cubicBezTo>
                  <a:lnTo>
                    <a:pt x="1724" y="157"/>
                  </a:lnTo>
                  <a:lnTo>
                    <a:pt x="1683" y="182"/>
                  </a:lnTo>
                  <a:lnTo>
                    <a:pt x="1633" y="209"/>
                  </a:lnTo>
                  <a:lnTo>
                    <a:pt x="1573" y="233"/>
                  </a:lnTo>
                  <a:lnTo>
                    <a:pt x="1519" y="253"/>
                  </a:lnTo>
                  <a:lnTo>
                    <a:pt x="1468" y="269"/>
                  </a:lnTo>
                  <a:lnTo>
                    <a:pt x="1423" y="281"/>
                  </a:lnTo>
                  <a:lnTo>
                    <a:pt x="1365" y="294"/>
                  </a:lnTo>
                  <a:lnTo>
                    <a:pt x="1305" y="305"/>
                  </a:lnTo>
                  <a:lnTo>
                    <a:pt x="1246" y="313"/>
                  </a:lnTo>
                  <a:lnTo>
                    <a:pt x="1192" y="320"/>
                  </a:lnTo>
                  <a:lnTo>
                    <a:pt x="1130" y="326"/>
                  </a:lnTo>
                  <a:lnTo>
                    <a:pt x="1068" y="331"/>
                  </a:lnTo>
                  <a:lnTo>
                    <a:pt x="1002" y="334"/>
                  </a:lnTo>
                  <a:lnTo>
                    <a:pt x="914" y="336"/>
                  </a:lnTo>
                  <a:lnTo>
                    <a:pt x="805" y="334"/>
                  </a:lnTo>
                  <a:lnTo>
                    <a:pt x="724" y="329"/>
                  </a:lnTo>
                  <a:lnTo>
                    <a:pt x="628" y="319"/>
                  </a:lnTo>
                  <a:lnTo>
                    <a:pt x="538" y="306"/>
                  </a:lnTo>
                  <a:lnTo>
                    <a:pt x="480" y="295"/>
                  </a:lnTo>
                  <a:lnTo>
                    <a:pt x="415" y="281"/>
                  </a:lnTo>
                  <a:lnTo>
                    <a:pt x="354" y="266"/>
                  </a:lnTo>
                  <a:lnTo>
                    <a:pt x="291" y="246"/>
                  </a:lnTo>
                  <a:lnTo>
                    <a:pt x="234" y="224"/>
                  </a:lnTo>
                  <a:lnTo>
                    <a:pt x="177" y="199"/>
                  </a:lnTo>
                  <a:cubicBezTo>
                    <a:pt x="158" y="189"/>
                    <a:pt x="138" y="177"/>
                    <a:pt x="122" y="167"/>
                  </a:cubicBezTo>
                  <a:lnTo>
                    <a:pt x="79" y="137"/>
                  </a:lnTo>
                  <a:cubicBezTo>
                    <a:pt x="66" y="126"/>
                    <a:pt x="54" y="114"/>
                    <a:pt x="43" y="101"/>
                  </a:cubicBezTo>
                  <a:lnTo>
                    <a:pt x="14" y="5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DDDDD">
                <a:alpha val="50000"/>
              </a:srgbClr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528" y="1440"/>
              <a:ext cx="1828" cy="1776"/>
            </a:xfrm>
            <a:custGeom>
              <a:avLst/>
              <a:gdLst>
                <a:gd name="T0" fmla="*/ 2 w 1828"/>
                <a:gd name="T1" fmla="*/ 1440 h 1776"/>
                <a:gd name="T2" fmla="*/ 27 w 1828"/>
                <a:gd name="T3" fmla="*/ 1519 h 1776"/>
                <a:gd name="T4" fmla="*/ 110 w 1828"/>
                <a:gd name="T5" fmla="*/ 1600 h 1776"/>
                <a:gd name="T6" fmla="*/ 223 w 1828"/>
                <a:gd name="T7" fmla="*/ 1660 h 1776"/>
                <a:gd name="T8" fmla="*/ 346 w 1828"/>
                <a:gd name="T9" fmla="*/ 1705 h 1776"/>
                <a:gd name="T10" fmla="*/ 489 w 1828"/>
                <a:gd name="T11" fmla="*/ 1736 h 1776"/>
                <a:gd name="T12" fmla="*/ 644 w 1828"/>
                <a:gd name="T13" fmla="*/ 1760 h 1776"/>
                <a:gd name="T14" fmla="*/ 805 w 1828"/>
                <a:gd name="T15" fmla="*/ 1775 h 1776"/>
                <a:gd name="T16" fmla="*/ 1053 w 1828"/>
                <a:gd name="T17" fmla="*/ 1771 h 1776"/>
                <a:gd name="T18" fmla="*/ 1207 w 1828"/>
                <a:gd name="T19" fmla="*/ 1759 h 1776"/>
                <a:gd name="T20" fmla="*/ 1351 w 1828"/>
                <a:gd name="T21" fmla="*/ 1736 h 1776"/>
                <a:gd name="T22" fmla="*/ 1489 w 1828"/>
                <a:gd name="T23" fmla="*/ 1702 h 1776"/>
                <a:gd name="T24" fmla="*/ 1621 w 1828"/>
                <a:gd name="T25" fmla="*/ 1655 h 1776"/>
                <a:gd name="T26" fmla="*/ 1726 w 1828"/>
                <a:gd name="T27" fmla="*/ 1595 h 1776"/>
                <a:gd name="T28" fmla="*/ 1810 w 1828"/>
                <a:gd name="T29" fmla="*/ 1500 h 1776"/>
                <a:gd name="T30" fmla="*/ 1828 w 1828"/>
                <a:gd name="T31" fmla="*/ 1440 h 1776"/>
                <a:gd name="T32" fmla="*/ 1821 w 1828"/>
                <a:gd name="T33" fmla="*/ 30 h 1776"/>
                <a:gd name="T34" fmla="*/ 1792 w 1828"/>
                <a:gd name="T35" fmla="*/ 92 h 1776"/>
                <a:gd name="T36" fmla="*/ 1724 w 1828"/>
                <a:gd name="T37" fmla="*/ 157 h 1776"/>
                <a:gd name="T38" fmla="*/ 1633 w 1828"/>
                <a:gd name="T39" fmla="*/ 209 h 1776"/>
                <a:gd name="T40" fmla="*/ 1519 w 1828"/>
                <a:gd name="T41" fmla="*/ 253 h 1776"/>
                <a:gd name="T42" fmla="*/ 1423 w 1828"/>
                <a:gd name="T43" fmla="*/ 281 h 1776"/>
                <a:gd name="T44" fmla="*/ 1305 w 1828"/>
                <a:gd name="T45" fmla="*/ 305 h 1776"/>
                <a:gd name="T46" fmla="*/ 1192 w 1828"/>
                <a:gd name="T47" fmla="*/ 320 h 1776"/>
                <a:gd name="T48" fmla="*/ 1068 w 1828"/>
                <a:gd name="T49" fmla="*/ 331 h 1776"/>
                <a:gd name="T50" fmla="*/ 914 w 1828"/>
                <a:gd name="T51" fmla="*/ 336 h 1776"/>
                <a:gd name="T52" fmla="*/ 724 w 1828"/>
                <a:gd name="T53" fmla="*/ 329 h 1776"/>
                <a:gd name="T54" fmla="*/ 538 w 1828"/>
                <a:gd name="T55" fmla="*/ 306 h 1776"/>
                <a:gd name="T56" fmla="*/ 415 w 1828"/>
                <a:gd name="T57" fmla="*/ 281 h 1776"/>
                <a:gd name="T58" fmla="*/ 291 w 1828"/>
                <a:gd name="T59" fmla="*/ 246 h 1776"/>
                <a:gd name="T60" fmla="*/ 177 w 1828"/>
                <a:gd name="T61" fmla="*/ 199 h 1776"/>
                <a:gd name="T62" fmla="*/ 79 w 1828"/>
                <a:gd name="T63" fmla="*/ 137 h 1776"/>
                <a:gd name="T64" fmla="*/ 14 w 1828"/>
                <a:gd name="T65" fmla="*/ 58 h 1776"/>
                <a:gd name="T66" fmla="*/ 2 w 1828"/>
                <a:gd name="T67" fmla="*/ 0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8" h="1776">
                  <a:moveTo>
                    <a:pt x="2" y="0"/>
                  </a:moveTo>
                  <a:lnTo>
                    <a:pt x="2" y="1440"/>
                  </a:lnTo>
                  <a:lnTo>
                    <a:pt x="9" y="1482"/>
                  </a:lnTo>
                  <a:lnTo>
                    <a:pt x="27" y="1519"/>
                  </a:lnTo>
                  <a:lnTo>
                    <a:pt x="61" y="1562"/>
                  </a:lnTo>
                  <a:lnTo>
                    <a:pt x="110" y="1600"/>
                  </a:lnTo>
                  <a:lnTo>
                    <a:pt x="166" y="1634"/>
                  </a:lnTo>
                  <a:lnTo>
                    <a:pt x="223" y="1660"/>
                  </a:lnTo>
                  <a:lnTo>
                    <a:pt x="285" y="1684"/>
                  </a:lnTo>
                  <a:lnTo>
                    <a:pt x="346" y="1705"/>
                  </a:lnTo>
                  <a:lnTo>
                    <a:pt x="420" y="1722"/>
                  </a:lnTo>
                  <a:lnTo>
                    <a:pt x="489" y="1736"/>
                  </a:lnTo>
                  <a:lnTo>
                    <a:pt x="567" y="1751"/>
                  </a:lnTo>
                  <a:lnTo>
                    <a:pt x="644" y="1760"/>
                  </a:lnTo>
                  <a:lnTo>
                    <a:pt x="717" y="1766"/>
                  </a:lnTo>
                  <a:lnTo>
                    <a:pt x="805" y="1775"/>
                  </a:lnTo>
                  <a:lnTo>
                    <a:pt x="962" y="1776"/>
                  </a:lnTo>
                  <a:lnTo>
                    <a:pt x="1053" y="1771"/>
                  </a:lnTo>
                  <a:lnTo>
                    <a:pt x="1134" y="1766"/>
                  </a:lnTo>
                  <a:lnTo>
                    <a:pt x="1207" y="1759"/>
                  </a:lnTo>
                  <a:lnTo>
                    <a:pt x="1274" y="1750"/>
                  </a:lnTo>
                  <a:lnTo>
                    <a:pt x="1351" y="1736"/>
                  </a:lnTo>
                  <a:lnTo>
                    <a:pt x="1414" y="1722"/>
                  </a:lnTo>
                  <a:lnTo>
                    <a:pt x="1489" y="1702"/>
                  </a:lnTo>
                  <a:lnTo>
                    <a:pt x="1550" y="1681"/>
                  </a:lnTo>
                  <a:lnTo>
                    <a:pt x="1621" y="1655"/>
                  </a:lnTo>
                  <a:lnTo>
                    <a:pt x="1672" y="1628"/>
                  </a:lnTo>
                  <a:lnTo>
                    <a:pt x="1726" y="1595"/>
                  </a:lnTo>
                  <a:lnTo>
                    <a:pt x="1773" y="1556"/>
                  </a:lnTo>
                  <a:lnTo>
                    <a:pt x="1810" y="1500"/>
                  </a:lnTo>
                  <a:lnTo>
                    <a:pt x="1827" y="1456"/>
                  </a:lnTo>
                  <a:lnTo>
                    <a:pt x="1828" y="1440"/>
                  </a:lnTo>
                  <a:lnTo>
                    <a:pt x="1826" y="0"/>
                  </a:lnTo>
                  <a:lnTo>
                    <a:pt x="1821" y="30"/>
                  </a:lnTo>
                  <a:lnTo>
                    <a:pt x="1812" y="61"/>
                  </a:lnTo>
                  <a:lnTo>
                    <a:pt x="1792" y="92"/>
                  </a:lnTo>
                  <a:cubicBezTo>
                    <a:pt x="1783" y="104"/>
                    <a:pt x="1767" y="123"/>
                    <a:pt x="1756" y="134"/>
                  </a:cubicBezTo>
                  <a:lnTo>
                    <a:pt x="1724" y="157"/>
                  </a:lnTo>
                  <a:lnTo>
                    <a:pt x="1683" y="182"/>
                  </a:lnTo>
                  <a:lnTo>
                    <a:pt x="1633" y="209"/>
                  </a:lnTo>
                  <a:lnTo>
                    <a:pt x="1573" y="233"/>
                  </a:lnTo>
                  <a:lnTo>
                    <a:pt x="1519" y="253"/>
                  </a:lnTo>
                  <a:lnTo>
                    <a:pt x="1468" y="269"/>
                  </a:lnTo>
                  <a:lnTo>
                    <a:pt x="1423" y="281"/>
                  </a:lnTo>
                  <a:lnTo>
                    <a:pt x="1365" y="294"/>
                  </a:lnTo>
                  <a:lnTo>
                    <a:pt x="1305" y="305"/>
                  </a:lnTo>
                  <a:lnTo>
                    <a:pt x="1246" y="313"/>
                  </a:lnTo>
                  <a:lnTo>
                    <a:pt x="1192" y="320"/>
                  </a:lnTo>
                  <a:lnTo>
                    <a:pt x="1130" y="326"/>
                  </a:lnTo>
                  <a:lnTo>
                    <a:pt x="1068" y="331"/>
                  </a:lnTo>
                  <a:lnTo>
                    <a:pt x="1002" y="334"/>
                  </a:lnTo>
                  <a:lnTo>
                    <a:pt x="914" y="336"/>
                  </a:lnTo>
                  <a:lnTo>
                    <a:pt x="805" y="334"/>
                  </a:lnTo>
                  <a:lnTo>
                    <a:pt x="724" y="329"/>
                  </a:lnTo>
                  <a:lnTo>
                    <a:pt x="628" y="319"/>
                  </a:lnTo>
                  <a:lnTo>
                    <a:pt x="538" y="306"/>
                  </a:lnTo>
                  <a:lnTo>
                    <a:pt x="480" y="295"/>
                  </a:lnTo>
                  <a:lnTo>
                    <a:pt x="415" y="281"/>
                  </a:lnTo>
                  <a:lnTo>
                    <a:pt x="354" y="266"/>
                  </a:lnTo>
                  <a:lnTo>
                    <a:pt x="291" y="246"/>
                  </a:lnTo>
                  <a:lnTo>
                    <a:pt x="234" y="224"/>
                  </a:lnTo>
                  <a:lnTo>
                    <a:pt x="177" y="199"/>
                  </a:lnTo>
                  <a:cubicBezTo>
                    <a:pt x="158" y="189"/>
                    <a:pt x="138" y="177"/>
                    <a:pt x="122" y="167"/>
                  </a:cubicBezTo>
                  <a:lnTo>
                    <a:pt x="79" y="137"/>
                  </a:lnTo>
                  <a:cubicBezTo>
                    <a:pt x="66" y="126"/>
                    <a:pt x="54" y="114"/>
                    <a:pt x="43" y="101"/>
                  </a:cubicBezTo>
                  <a:lnTo>
                    <a:pt x="14" y="5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DDDDD">
                <a:alpha val="50000"/>
              </a:srgbClr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5449244" y="2366010"/>
            <a:ext cx="2900363" cy="2819400"/>
            <a:chOff x="3120" y="1104"/>
            <a:chExt cx="1827" cy="1776"/>
          </a:xfrm>
        </p:grpSpPr>
        <p:sp>
          <p:nvSpPr>
            <p:cNvPr id="10" name="Freeform 51"/>
            <p:cNvSpPr>
              <a:spLocks/>
            </p:cNvSpPr>
            <p:nvPr/>
          </p:nvSpPr>
          <p:spPr bwMode="auto">
            <a:xfrm flipV="1">
              <a:off x="3120" y="1104"/>
              <a:ext cx="1827" cy="1776"/>
            </a:xfrm>
            <a:custGeom>
              <a:avLst/>
              <a:gdLst>
                <a:gd name="T0" fmla="*/ 1 w 1827"/>
                <a:gd name="T1" fmla="*/ 1442 h 1776"/>
                <a:gd name="T2" fmla="*/ 0 w 1827"/>
                <a:gd name="T3" fmla="*/ 1442 h 1776"/>
                <a:gd name="T4" fmla="*/ 11 w 1827"/>
                <a:gd name="T5" fmla="*/ 1382 h 1776"/>
                <a:gd name="T6" fmla="*/ 913 w 1827"/>
                <a:gd name="T7" fmla="*/ 0 h 1776"/>
                <a:gd name="T8" fmla="*/ 1799 w 1827"/>
                <a:gd name="T9" fmla="*/ 1366 h 1776"/>
                <a:gd name="T10" fmla="*/ 1827 w 1827"/>
                <a:gd name="T11" fmla="*/ 1438 h 1776"/>
                <a:gd name="T12" fmla="*/ 1817 w 1827"/>
                <a:gd name="T13" fmla="*/ 1493 h 1776"/>
                <a:gd name="T14" fmla="*/ 1789 w 1827"/>
                <a:gd name="T15" fmla="*/ 1535 h 1776"/>
                <a:gd name="T16" fmla="*/ 1766 w 1827"/>
                <a:gd name="T17" fmla="*/ 1561 h 1776"/>
                <a:gd name="T18" fmla="*/ 1731 w 1827"/>
                <a:gd name="T19" fmla="*/ 1592 h 1776"/>
                <a:gd name="T20" fmla="*/ 1655 w 1827"/>
                <a:gd name="T21" fmla="*/ 1637 h 1776"/>
                <a:gd name="T22" fmla="*/ 1574 w 1827"/>
                <a:gd name="T23" fmla="*/ 1673 h 1776"/>
                <a:gd name="T24" fmla="*/ 1497 w 1827"/>
                <a:gd name="T25" fmla="*/ 1700 h 1776"/>
                <a:gd name="T26" fmla="*/ 1427 w 1827"/>
                <a:gd name="T27" fmla="*/ 1718 h 1776"/>
                <a:gd name="T28" fmla="*/ 1344 w 1827"/>
                <a:gd name="T29" fmla="*/ 1738 h 1776"/>
                <a:gd name="T30" fmla="*/ 1255 w 1827"/>
                <a:gd name="T31" fmla="*/ 1753 h 1776"/>
                <a:gd name="T32" fmla="*/ 1159 w 1827"/>
                <a:gd name="T33" fmla="*/ 1763 h 1776"/>
                <a:gd name="T34" fmla="*/ 1063 w 1827"/>
                <a:gd name="T35" fmla="*/ 1774 h 1776"/>
                <a:gd name="T36" fmla="*/ 989 w 1827"/>
                <a:gd name="T37" fmla="*/ 1775 h 1776"/>
                <a:gd name="T38" fmla="*/ 913 w 1827"/>
                <a:gd name="T39" fmla="*/ 1776 h 1776"/>
                <a:gd name="T40" fmla="*/ 810 w 1827"/>
                <a:gd name="T41" fmla="*/ 1776 h 1776"/>
                <a:gd name="T42" fmla="*/ 725 w 1827"/>
                <a:gd name="T43" fmla="*/ 1769 h 1776"/>
                <a:gd name="T44" fmla="*/ 627 w 1827"/>
                <a:gd name="T45" fmla="*/ 1760 h 1776"/>
                <a:gd name="T46" fmla="*/ 547 w 1827"/>
                <a:gd name="T47" fmla="*/ 1747 h 1776"/>
                <a:gd name="T48" fmla="*/ 456 w 1827"/>
                <a:gd name="T49" fmla="*/ 1732 h 1776"/>
                <a:gd name="T50" fmla="*/ 385 w 1827"/>
                <a:gd name="T51" fmla="*/ 1715 h 1776"/>
                <a:gd name="T52" fmla="*/ 312 w 1827"/>
                <a:gd name="T53" fmla="*/ 1693 h 1776"/>
                <a:gd name="T54" fmla="*/ 239 w 1827"/>
                <a:gd name="T55" fmla="*/ 1669 h 1776"/>
                <a:gd name="T56" fmla="*/ 175 w 1827"/>
                <a:gd name="T57" fmla="*/ 1637 h 1776"/>
                <a:gd name="T58" fmla="*/ 107 w 1827"/>
                <a:gd name="T59" fmla="*/ 1600 h 1776"/>
                <a:gd name="T60" fmla="*/ 61 w 1827"/>
                <a:gd name="T61" fmla="*/ 1561 h 1776"/>
                <a:gd name="T62" fmla="*/ 26 w 1827"/>
                <a:gd name="T63" fmla="*/ 1520 h 1776"/>
                <a:gd name="T64" fmla="*/ 8 w 1827"/>
                <a:gd name="T65" fmla="*/ 1484 h 1776"/>
                <a:gd name="T66" fmla="*/ 1 w 1827"/>
                <a:gd name="T67" fmla="*/ 1443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7" h="1776">
                  <a:moveTo>
                    <a:pt x="1" y="1442"/>
                  </a:moveTo>
                  <a:lnTo>
                    <a:pt x="0" y="1442"/>
                  </a:lnTo>
                  <a:lnTo>
                    <a:pt x="11" y="1382"/>
                  </a:lnTo>
                  <a:lnTo>
                    <a:pt x="913" y="0"/>
                  </a:lnTo>
                  <a:lnTo>
                    <a:pt x="1799" y="1366"/>
                  </a:lnTo>
                  <a:lnTo>
                    <a:pt x="1827" y="1438"/>
                  </a:lnTo>
                  <a:lnTo>
                    <a:pt x="1817" y="1493"/>
                  </a:lnTo>
                  <a:lnTo>
                    <a:pt x="1789" y="1535"/>
                  </a:lnTo>
                  <a:lnTo>
                    <a:pt x="1766" y="1561"/>
                  </a:lnTo>
                  <a:lnTo>
                    <a:pt x="1731" y="1592"/>
                  </a:lnTo>
                  <a:lnTo>
                    <a:pt x="1655" y="1637"/>
                  </a:lnTo>
                  <a:lnTo>
                    <a:pt x="1574" y="1673"/>
                  </a:lnTo>
                  <a:lnTo>
                    <a:pt x="1497" y="1700"/>
                  </a:lnTo>
                  <a:lnTo>
                    <a:pt x="1427" y="1718"/>
                  </a:lnTo>
                  <a:lnTo>
                    <a:pt x="1344" y="1738"/>
                  </a:lnTo>
                  <a:lnTo>
                    <a:pt x="1255" y="1753"/>
                  </a:lnTo>
                  <a:lnTo>
                    <a:pt x="1159" y="1763"/>
                  </a:lnTo>
                  <a:lnTo>
                    <a:pt x="1063" y="1774"/>
                  </a:lnTo>
                  <a:lnTo>
                    <a:pt x="989" y="1775"/>
                  </a:lnTo>
                  <a:lnTo>
                    <a:pt x="913" y="1776"/>
                  </a:lnTo>
                  <a:lnTo>
                    <a:pt x="810" y="1776"/>
                  </a:lnTo>
                  <a:lnTo>
                    <a:pt x="725" y="1769"/>
                  </a:lnTo>
                  <a:lnTo>
                    <a:pt x="627" y="1760"/>
                  </a:lnTo>
                  <a:lnTo>
                    <a:pt x="547" y="1747"/>
                  </a:lnTo>
                  <a:lnTo>
                    <a:pt x="456" y="1732"/>
                  </a:lnTo>
                  <a:lnTo>
                    <a:pt x="385" y="1715"/>
                  </a:lnTo>
                  <a:lnTo>
                    <a:pt x="312" y="1693"/>
                  </a:lnTo>
                  <a:lnTo>
                    <a:pt x="239" y="1669"/>
                  </a:lnTo>
                  <a:lnTo>
                    <a:pt x="175" y="1637"/>
                  </a:lnTo>
                  <a:lnTo>
                    <a:pt x="107" y="1600"/>
                  </a:lnTo>
                  <a:lnTo>
                    <a:pt x="61" y="1561"/>
                  </a:lnTo>
                  <a:lnTo>
                    <a:pt x="26" y="1520"/>
                  </a:lnTo>
                  <a:lnTo>
                    <a:pt x="8" y="1484"/>
                  </a:lnTo>
                  <a:lnTo>
                    <a:pt x="1" y="1443"/>
                  </a:lnTo>
                </a:path>
              </a:pathLst>
            </a:custGeom>
            <a:solidFill>
              <a:srgbClr val="DDDDDD">
                <a:alpha val="50000"/>
              </a:srgbClr>
            </a:solidFill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Oval 49"/>
            <p:cNvSpPr>
              <a:spLocks noChangeArrowheads="1"/>
            </p:cNvSpPr>
            <p:nvPr/>
          </p:nvSpPr>
          <p:spPr bwMode="auto">
            <a:xfrm flipV="1">
              <a:off x="3120" y="1104"/>
              <a:ext cx="1824" cy="672"/>
            </a:xfrm>
            <a:prstGeom prst="ellipse">
              <a:avLst/>
            </a:prstGeom>
            <a:solidFill>
              <a:srgbClr val="DDDDDD">
                <a:alpha val="50000"/>
              </a:srgbClr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863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26959"/>
            <a:ext cx="2593491" cy="437817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26959"/>
            <a:ext cx="2593491" cy="43781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25494" y="203793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A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5" name="流程图: 联系 4"/>
          <p:cNvSpPr/>
          <p:nvPr/>
        </p:nvSpPr>
        <p:spPr>
          <a:xfrm>
            <a:off x="1954830" y="742124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2051678" y="796124"/>
            <a:ext cx="493198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流程图: 联系 7"/>
          <p:cNvSpPr/>
          <p:nvPr/>
        </p:nvSpPr>
        <p:spPr>
          <a:xfrm>
            <a:off x="6984322" y="728655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181957" y="188586"/>
            <a:ext cx="554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A</a:t>
            </a:r>
            <a:r>
              <a:rPr lang="en-US" altLang="zh-CN" sz="3600" i="1" dirty="0" smtClean="0">
                <a:solidFill>
                  <a:srgbClr val="FF0000"/>
                </a:solidFill>
              </a:rPr>
              <a:t>'</a:t>
            </a:r>
            <a:endParaRPr lang="zh-CN" altLang="en-US" sz="3600" i="1" dirty="0">
              <a:solidFill>
                <a:srgbClr val="FF0000"/>
              </a:solidFill>
            </a:endParaRPr>
          </a:p>
        </p:txBody>
      </p:sp>
      <p:sp>
        <p:nvSpPr>
          <p:cNvPr id="10" name="流程图: 联系 9"/>
          <p:cNvSpPr/>
          <p:nvPr/>
        </p:nvSpPr>
        <p:spPr>
          <a:xfrm>
            <a:off x="791517" y="1988816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流程图: 联系 10"/>
          <p:cNvSpPr/>
          <p:nvPr/>
        </p:nvSpPr>
        <p:spPr>
          <a:xfrm>
            <a:off x="5831497" y="1988816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流程图: 联系 11"/>
          <p:cNvSpPr/>
          <p:nvPr/>
        </p:nvSpPr>
        <p:spPr>
          <a:xfrm>
            <a:off x="1043563" y="3140977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流程图: 联系 12"/>
          <p:cNvSpPr/>
          <p:nvPr/>
        </p:nvSpPr>
        <p:spPr>
          <a:xfrm>
            <a:off x="6029543" y="3113686"/>
            <a:ext cx="108000" cy="10800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连接符 13"/>
          <p:cNvCxnSpPr/>
          <p:nvPr/>
        </p:nvCxnSpPr>
        <p:spPr>
          <a:xfrm>
            <a:off x="1151563" y="3194977"/>
            <a:ext cx="493198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899517" y="2042816"/>
            <a:ext cx="493198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885497" y="1268724"/>
            <a:ext cx="538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B</a:t>
            </a:r>
            <a:r>
              <a:rPr lang="en-US" altLang="zh-CN" sz="3600" i="1" dirty="0" smtClean="0">
                <a:solidFill>
                  <a:srgbClr val="FF0000"/>
                </a:solidFill>
              </a:rPr>
              <a:t>'</a:t>
            </a:r>
            <a:endParaRPr lang="zh-CN" altLang="en-US" sz="3600" i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54962" y="2790520"/>
            <a:ext cx="534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C</a:t>
            </a:r>
            <a:r>
              <a:rPr lang="en-US" altLang="zh-CN" sz="3600" i="1" dirty="0" smtClean="0">
                <a:solidFill>
                  <a:srgbClr val="FF0000"/>
                </a:solidFill>
              </a:rPr>
              <a:t>'</a:t>
            </a:r>
            <a:endParaRPr lang="zh-CN" altLang="en-US" sz="3600" i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1348" y="1268724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B</a:t>
            </a:r>
            <a:endParaRPr lang="zh-CN" altLang="en-US" sz="3600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1471" y="2942920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C</a:t>
            </a:r>
            <a:endParaRPr lang="zh-CN" altLang="en-US" sz="3600" i="1" dirty="0">
              <a:solidFill>
                <a:srgbClr val="FF0000"/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203325" y="5432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529208" y="5287256"/>
            <a:ext cx="1403796" cy="681484"/>
          </a:xfrm>
          <a:prstGeom prst="flowChartTerminator">
            <a:avLst/>
          </a:prstGeom>
          <a:ln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发现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2402904" y="5392056"/>
            <a:ext cx="3429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</a:rPr>
              <a:t>AA</a:t>
            </a:r>
            <a:r>
              <a:rPr lang="en-US" altLang="zh-CN" sz="3200" b="1" dirty="0">
                <a:solidFill>
                  <a:srgbClr val="00B050"/>
                </a:solidFill>
              </a:rPr>
              <a:t>′</a:t>
            </a:r>
            <a:r>
              <a:rPr lang="en-US" altLang="zh-CN" sz="3200" b="1" dirty="0" smtClean="0">
                <a:solidFill>
                  <a:srgbClr val="00B050"/>
                </a:solidFill>
              </a:rPr>
              <a:t>∥BB</a:t>
            </a:r>
            <a:r>
              <a:rPr lang="en-US" altLang="zh-CN" sz="3200" b="1" dirty="0">
                <a:solidFill>
                  <a:srgbClr val="00B050"/>
                </a:solidFill>
              </a:rPr>
              <a:t>′</a:t>
            </a:r>
            <a:r>
              <a:rPr lang="en-US" altLang="zh-CN" sz="3200" b="1" dirty="0" smtClean="0">
                <a:solidFill>
                  <a:srgbClr val="00B050"/>
                </a:solidFill>
              </a:rPr>
              <a:t>∥CC</a:t>
            </a:r>
            <a:r>
              <a:rPr lang="en-US" altLang="zh-CN" sz="3200" b="1" dirty="0">
                <a:solidFill>
                  <a:srgbClr val="00B050"/>
                </a:solidFill>
              </a:rPr>
              <a:t>′</a:t>
            </a: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5353157" y="5383965"/>
            <a:ext cx="365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</a:rPr>
              <a:t>，</a:t>
            </a:r>
            <a:r>
              <a:rPr lang="en-US" altLang="zh-CN" sz="3200" b="1" dirty="0" smtClean="0">
                <a:solidFill>
                  <a:srgbClr val="00B050"/>
                </a:solidFill>
              </a:rPr>
              <a:t>AA</a:t>
            </a:r>
            <a:r>
              <a:rPr lang="en-US" altLang="zh-CN" sz="3200" b="1" dirty="0">
                <a:solidFill>
                  <a:srgbClr val="00B050"/>
                </a:solidFill>
              </a:rPr>
              <a:t>′=BB′=CC′</a:t>
            </a:r>
          </a:p>
        </p:txBody>
      </p:sp>
      <p:sp>
        <p:nvSpPr>
          <p:cNvPr id="30" name="WordArt 24"/>
          <p:cNvSpPr>
            <a:spLocks noChangeArrowheads="1" noChangeShapeType="1" noTextEdit="1"/>
          </p:cNvSpPr>
          <p:nvPr/>
        </p:nvSpPr>
        <p:spPr bwMode="auto">
          <a:xfrm>
            <a:off x="7354994" y="923040"/>
            <a:ext cx="1655763" cy="7921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numCol="1" fromWordArt="1">
            <a:prstTxWarp prst="textCascadeUp">
              <a:avLst>
                <a:gd name="adj" fmla="val 5905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4800" b="1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华文行楷" panose="02010800040101010101" pitchFamily="2" charset="-122"/>
                <a:ea typeface="华文行楷" panose="02010800040101010101" pitchFamily="2" charset="-122"/>
              </a:rPr>
              <a:t>探究</a:t>
            </a:r>
            <a:endParaRPr lang="zh-CN" altLang="en-US" sz="4800" b="1" kern="1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08334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57262E-6 L 0.53941 -0.00116 " pathEditMode="relative" rAng="0" ptsTypes="AA">
                                      <p:cBhvr>
                                        <p:cTn id="6" dur="18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62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-0.09236 0.5939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18" y="29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33333E-6 L 0.0335 0.41203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20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7 -2.22222E-6 L 0.00607 0.24398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7" grpId="0"/>
      <p:bldP spid="18" grpId="0"/>
      <p:bldP spid="19" grpId="0"/>
      <p:bldP spid="20" grpId="0"/>
      <p:bldP spid="22" grpId="0" animBg="1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31471" y="1752600"/>
            <a:ext cx="2901950" cy="3352800"/>
            <a:chOff x="528" y="1104"/>
            <a:chExt cx="1828" cy="2112"/>
          </a:xfrm>
        </p:grpSpPr>
        <p:sp>
          <p:nvSpPr>
            <p:cNvPr id="3" name="Oval 2"/>
            <p:cNvSpPr>
              <a:spLocks noChangeArrowheads="1"/>
            </p:cNvSpPr>
            <p:nvPr/>
          </p:nvSpPr>
          <p:spPr bwMode="auto">
            <a:xfrm>
              <a:off x="528" y="2544"/>
              <a:ext cx="1824" cy="672"/>
            </a:xfrm>
            <a:prstGeom prst="ellipse">
              <a:avLst/>
            </a:prstGeom>
            <a:solidFill>
              <a:srgbClr val="DDDDDD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528" y="1104"/>
              <a:ext cx="1824" cy="672"/>
            </a:xfrm>
            <a:prstGeom prst="ellipse">
              <a:avLst/>
            </a:prstGeom>
            <a:solidFill>
              <a:srgbClr val="DDDDDD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 flipV="1">
              <a:off x="528" y="1104"/>
              <a:ext cx="1828" cy="1776"/>
            </a:xfrm>
            <a:custGeom>
              <a:avLst/>
              <a:gdLst>
                <a:gd name="T0" fmla="*/ 2 w 1828"/>
                <a:gd name="T1" fmla="*/ 1440 h 1776"/>
                <a:gd name="T2" fmla="*/ 27 w 1828"/>
                <a:gd name="T3" fmla="*/ 1519 h 1776"/>
                <a:gd name="T4" fmla="*/ 110 w 1828"/>
                <a:gd name="T5" fmla="*/ 1600 h 1776"/>
                <a:gd name="T6" fmla="*/ 223 w 1828"/>
                <a:gd name="T7" fmla="*/ 1660 h 1776"/>
                <a:gd name="T8" fmla="*/ 346 w 1828"/>
                <a:gd name="T9" fmla="*/ 1705 h 1776"/>
                <a:gd name="T10" fmla="*/ 489 w 1828"/>
                <a:gd name="T11" fmla="*/ 1736 h 1776"/>
                <a:gd name="T12" fmla="*/ 644 w 1828"/>
                <a:gd name="T13" fmla="*/ 1760 h 1776"/>
                <a:gd name="T14" fmla="*/ 805 w 1828"/>
                <a:gd name="T15" fmla="*/ 1775 h 1776"/>
                <a:gd name="T16" fmla="*/ 1053 w 1828"/>
                <a:gd name="T17" fmla="*/ 1771 h 1776"/>
                <a:gd name="T18" fmla="*/ 1207 w 1828"/>
                <a:gd name="T19" fmla="*/ 1759 h 1776"/>
                <a:gd name="T20" fmla="*/ 1351 w 1828"/>
                <a:gd name="T21" fmla="*/ 1736 h 1776"/>
                <a:gd name="T22" fmla="*/ 1489 w 1828"/>
                <a:gd name="T23" fmla="*/ 1702 h 1776"/>
                <a:gd name="T24" fmla="*/ 1621 w 1828"/>
                <a:gd name="T25" fmla="*/ 1655 h 1776"/>
                <a:gd name="T26" fmla="*/ 1726 w 1828"/>
                <a:gd name="T27" fmla="*/ 1595 h 1776"/>
                <a:gd name="T28" fmla="*/ 1810 w 1828"/>
                <a:gd name="T29" fmla="*/ 1500 h 1776"/>
                <a:gd name="T30" fmla="*/ 1828 w 1828"/>
                <a:gd name="T31" fmla="*/ 1440 h 1776"/>
                <a:gd name="T32" fmla="*/ 1821 w 1828"/>
                <a:gd name="T33" fmla="*/ 30 h 1776"/>
                <a:gd name="T34" fmla="*/ 1792 w 1828"/>
                <a:gd name="T35" fmla="*/ 92 h 1776"/>
                <a:gd name="T36" fmla="*/ 1724 w 1828"/>
                <a:gd name="T37" fmla="*/ 157 h 1776"/>
                <a:gd name="T38" fmla="*/ 1633 w 1828"/>
                <a:gd name="T39" fmla="*/ 209 h 1776"/>
                <a:gd name="T40" fmla="*/ 1519 w 1828"/>
                <a:gd name="T41" fmla="*/ 253 h 1776"/>
                <a:gd name="T42" fmla="*/ 1423 w 1828"/>
                <a:gd name="T43" fmla="*/ 281 h 1776"/>
                <a:gd name="T44" fmla="*/ 1305 w 1828"/>
                <a:gd name="T45" fmla="*/ 305 h 1776"/>
                <a:gd name="T46" fmla="*/ 1192 w 1828"/>
                <a:gd name="T47" fmla="*/ 320 h 1776"/>
                <a:gd name="T48" fmla="*/ 1068 w 1828"/>
                <a:gd name="T49" fmla="*/ 331 h 1776"/>
                <a:gd name="T50" fmla="*/ 914 w 1828"/>
                <a:gd name="T51" fmla="*/ 336 h 1776"/>
                <a:gd name="T52" fmla="*/ 724 w 1828"/>
                <a:gd name="T53" fmla="*/ 329 h 1776"/>
                <a:gd name="T54" fmla="*/ 538 w 1828"/>
                <a:gd name="T55" fmla="*/ 306 h 1776"/>
                <a:gd name="T56" fmla="*/ 415 w 1828"/>
                <a:gd name="T57" fmla="*/ 281 h 1776"/>
                <a:gd name="T58" fmla="*/ 291 w 1828"/>
                <a:gd name="T59" fmla="*/ 246 h 1776"/>
                <a:gd name="T60" fmla="*/ 177 w 1828"/>
                <a:gd name="T61" fmla="*/ 199 h 1776"/>
                <a:gd name="T62" fmla="*/ 79 w 1828"/>
                <a:gd name="T63" fmla="*/ 137 h 1776"/>
                <a:gd name="T64" fmla="*/ 14 w 1828"/>
                <a:gd name="T65" fmla="*/ 58 h 1776"/>
                <a:gd name="T66" fmla="*/ 2 w 1828"/>
                <a:gd name="T67" fmla="*/ 0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8" h="1776">
                  <a:moveTo>
                    <a:pt x="2" y="0"/>
                  </a:moveTo>
                  <a:lnTo>
                    <a:pt x="2" y="1440"/>
                  </a:lnTo>
                  <a:lnTo>
                    <a:pt x="9" y="1482"/>
                  </a:lnTo>
                  <a:lnTo>
                    <a:pt x="27" y="1519"/>
                  </a:lnTo>
                  <a:lnTo>
                    <a:pt x="61" y="1562"/>
                  </a:lnTo>
                  <a:lnTo>
                    <a:pt x="110" y="1600"/>
                  </a:lnTo>
                  <a:lnTo>
                    <a:pt x="166" y="1634"/>
                  </a:lnTo>
                  <a:lnTo>
                    <a:pt x="223" y="1660"/>
                  </a:lnTo>
                  <a:lnTo>
                    <a:pt x="285" y="1684"/>
                  </a:lnTo>
                  <a:lnTo>
                    <a:pt x="346" y="1705"/>
                  </a:lnTo>
                  <a:lnTo>
                    <a:pt x="420" y="1722"/>
                  </a:lnTo>
                  <a:lnTo>
                    <a:pt x="489" y="1736"/>
                  </a:lnTo>
                  <a:lnTo>
                    <a:pt x="567" y="1751"/>
                  </a:lnTo>
                  <a:lnTo>
                    <a:pt x="644" y="1760"/>
                  </a:lnTo>
                  <a:lnTo>
                    <a:pt x="717" y="1766"/>
                  </a:lnTo>
                  <a:lnTo>
                    <a:pt x="805" y="1775"/>
                  </a:lnTo>
                  <a:lnTo>
                    <a:pt x="962" y="1776"/>
                  </a:lnTo>
                  <a:lnTo>
                    <a:pt x="1053" y="1771"/>
                  </a:lnTo>
                  <a:lnTo>
                    <a:pt x="1134" y="1766"/>
                  </a:lnTo>
                  <a:lnTo>
                    <a:pt x="1207" y="1759"/>
                  </a:lnTo>
                  <a:lnTo>
                    <a:pt x="1274" y="1750"/>
                  </a:lnTo>
                  <a:lnTo>
                    <a:pt x="1351" y="1736"/>
                  </a:lnTo>
                  <a:lnTo>
                    <a:pt x="1414" y="1722"/>
                  </a:lnTo>
                  <a:lnTo>
                    <a:pt x="1489" y="1702"/>
                  </a:lnTo>
                  <a:lnTo>
                    <a:pt x="1550" y="1681"/>
                  </a:lnTo>
                  <a:lnTo>
                    <a:pt x="1621" y="1655"/>
                  </a:lnTo>
                  <a:lnTo>
                    <a:pt x="1672" y="1628"/>
                  </a:lnTo>
                  <a:lnTo>
                    <a:pt x="1726" y="1595"/>
                  </a:lnTo>
                  <a:lnTo>
                    <a:pt x="1773" y="1556"/>
                  </a:lnTo>
                  <a:lnTo>
                    <a:pt x="1810" y="1500"/>
                  </a:lnTo>
                  <a:lnTo>
                    <a:pt x="1827" y="1456"/>
                  </a:lnTo>
                  <a:lnTo>
                    <a:pt x="1828" y="1440"/>
                  </a:lnTo>
                  <a:lnTo>
                    <a:pt x="1826" y="0"/>
                  </a:lnTo>
                  <a:lnTo>
                    <a:pt x="1821" y="30"/>
                  </a:lnTo>
                  <a:lnTo>
                    <a:pt x="1812" y="61"/>
                  </a:lnTo>
                  <a:lnTo>
                    <a:pt x="1792" y="92"/>
                  </a:lnTo>
                  <a:cubicBezTo>
                    <a:pt x="1783" y="104"/>
                    <a:pt x="1767" y="123"/>
                    <a:pt x="1756" y="134"/>
                  </a:cubicBezTo>
                  <a:lnTo>
                    <a:pt x="1724" y="157"/>
                  </a:lnTo>
                  <a:lnTo>
                    <a:pt x="1683" y="182"/>
                  </a:lnTo>
                  <a:lnTo>
                    <a:pt x="1633" y="209"/>
                  </a:lnTo>
                  <a:lnTo>
                    <a:pt x="1573" y="233"/>
                  </a:lnTo>
                  <a:lnTo>
                    <a:pt x="1519" y="253"/>
                  </a:lnTo>
                  <a:lnTo>
                    <a:pt x="1468" y="269"/>
                  </a:lnTo>
                  <a:lnTo>
                    <a:pt x="1423" y="281"/>
                  </a:lnTo>
                  <a:lnTo>
                    <a:pt x="1365" y="294"/>
                  </a:lnTo>
                  <a:lnTo>
                    <a:pt x="1305" y="305"/>
                  </a:lnTo>
                  <a:lnTo>
                    <a:pt x="1246" y="313"/>
                  </a:lnTo>
                  <a:lnTo>
                    <a:pt x="1192" y="320"/>
                  </a:lnTo>
                  <a:lnTo>
                    <a:pt x="1130" y="326"/>
                  </a:lnTo>
                  <a:lnTo>
                    <a:pt x="1068" y="331"/>
                  </a:lnTo>
                  <a:lnTo>
                    <a:pt x="1002" y="334"/>
                  </a:lnTo>
                  <a:lnTo>
                    <a:pt x="914" y="336"/>
                  </a:lnTo>
                  <a:lnTo>
                    <a:pt x="805" y="334"/>
                  </a:lnTo>
                  <a:lnTo>
                    <a:pt x="724" y="329"/>
                  </a:lnTo>
                  <a:lnTo>
                    <a:pt x="628" y="319"/>
                  </a:lnTo>
                  <a:lnTo>
                    <a:pt x="538" y="306"/>
                  </a:lnTo>
                  <a:lnTo>
                    <a:pt x="480" y="295"/>
                  </a:lnTo>
                  <a:lnTo>
                    <a:pt x="415" y="281"/>
                  </a:lnTo>
                  <a:lnTo>
                    <a:pt x="354" y="266"/>
                  </a:lnTo>
                  <a:lnTo>
                    <a:pt x="291" y="246"/>
                  </a:lnTo>
                  <a:lnTo>
                    <a:pt x="234" y="224"/>
                  </a:lnTo>
                  <a:lnTo>
                    <a:pt x="177" y="199"/>
                  </a:lnTo>
                  <a:cubicBezTo>
                    <a:pt x="158" y="189"/>
                    <a:pt x="138" y="177"/>
                    <a:pt x="122" y="167"/>
                  </a:cubicBezTo>
                  <a:lnTo>
                    <a:pt x="79" y="137"/>
                  </a:lnTo>
                  <a:cubicBezTo>
                    <a:pt x="66" y="126"/>
                    <a:pt x="54" y="114"/>
                    <a:pt x="43" y="101"/>
                  </a:cubicBezTo>
                  <a:lnTo>
                    <a:pt x="14" y="5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DDDDD">
                <a:alpha val="50000"/>
              </a:srgbClr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Freeform 10"/>
            <p:cNvSpPr>
              <a:spLocks/>
            </p:cNvSpPr>
            <p:nvPr/>
          </p:nvSpPr>
          <p:spPr bwMode="auto">
            <a:xfrm>
              <a:off x="528" y="1440"/>
              <a:ext cx="1828" cy="1776"/>
            </a:xfrm>
            <a:custGeom>
              <a:avLst/>
              <a:gdLst>
                <a:gd name="T0" fmla="*/ 2 w 1828"/>
                <a:gd name="T1" fmla="*/ 1440 h 1776"/>
                <a:gd name="T2" fmla="*/ 27 w 1828"/>
                <a:gd name="T3" fmla="*/ 1519 h 1776"/>
                <a:gd name="T4" fmla="*/ 110 w 1828"/>
                <a:gd name="T5" fmla="*/ 1600 h 1776"/>
                <a:gd name="T6" fmla="*/ 223 w 1828"/>
                <a:gd name="T7" fmla="*/ 1660 h 1776"/>
                <a:gd name="T8" fmla="*/ 346 w 1828"/>
                <a:gd name="T9" fmla="*/ 1705 h 1776"/>
                <a:gd name="T10" fmla="*/ 489 w 1828"/>
                <a:gd name="T11" fmla="*/ 1736 h 1776"/>
                <a:gd name="T12" fmla="*/ 644 w 1828"/>
                <a:gd name="T13" fmla="*/ 1760 h 1776"/>
                <a:gd name="T14" fmla="*/ 805 w 1828"/>
                <a:gd name="T15" fmla="*/ 1775 h 1776"/>
                <a:gd name="T16" fmla="*/ 1053 w 1828"/>
                <a:gd name="T17" fmla="*/ 1771 h 1776"/>
                <a:gd name="T18" fmla="*/ 1207 w 1828"/>
                <a:gd name="T19" fmla="*/ 1759 h 1776"/>
                <a:gd name="T20" fmla="*/ 1351 w 1828"/>
                <a:gd name="T21" fmla="*/ 1736 h 1776"/>
                <a:gd name="T22" fmla="*/ 1489 w 1828"/>
                <a:gd name="T23" fmla="*/ 1702 h 1776"/>
                <a:gd name="T24" fmla="*/ 1621 w 1828"/>
                <a:gd name="T25" fmla="*/ 1655 h 1776"/>
                <a:gd name="T26" fmla="*/ 1726 w 1828"/>
                <a:gd name="T27" fmla="*/ 1595 h 1776"/>
                <a:gd name="T28" fmla="*/ 1810 w 1828"/>
                <a:gd name="T29" fmla="*/ 1500 h 1776"/>
                <a:gd name="T30" fmla="*/ 1828 w 1828"/>
                <a:gd name="T31" fmla="*/ 1440 h 1776"/>
                <a:gd name="T32" fmla="*/ 1821 w 1828"/>
                <a:gd name="T33" fmla="*/ 30 h 1776"/>
                <a:gd name="T34" fmla="*/ 1792 w 1828"/>
                <a:gd name="T35" fmla="*/ 92 h 1776"/>
                <a:gd name="T36" fmla="*/ 1724 w 1828"/>
                <a:gd name="T37" fmla="*/ 157 h 1776"/>
                <a:gd name="T38" fmla="*/ 1633 w 1828"/>
                <a:gd name="T39" fmla="*/ 209 h 1776"/>
                <a:gd name="T40" fmla="*/ 1519 w 1828"/>
                <a:gd name="T41" fmla="*/ 253 h 1776"/>
                <a:gd name="T42" fmla="*/ 1423 w 1828"/>
                <a:gd name="T43" fmla="*/ 281 h 1776"/>
                <a:gd name="T44" fmla="*/ 1305 w 1828"/>
                <a:gd name="T45" fmla="*/ 305 h 1776"/>
                <a:gd name="T46" fmla="*/ 1192 w 1828"/>
                <a:gd name="T47" fmla="*/ 320 h 1776"/>
                <a:gd name="T48" fmla="*/ 1068 w 1828"/>
                <a:gd name="T49" fmla="*/ 331 h 1776"/>
                <a:gd name="T50" fmla="*/ 914 w 1828"/>
                <a:gd name="T51" fmla="*/ 336 h 1776"/>
                <a:gd name="T52" fmla="*/ 724 w 1828"/>
                <a:gd name="T53" fmla="*/ 329 h 1776"/>
                <a:gd name="T54" fmla="*/ 538 w 1828"/>
                <a:gd name="T55" fmla="*/ 306 h 1776"/>
                <a:gd name="T56" fmla="*/ 415 w 1828"/>
                <a:gd name="T57" fmla="*/ 281 h 1776"/>
                <a:gd name="T58" fmla="*/ 291 w 1828"/>
                <a:gd name="T59" fmla="*/ 246 h 1776"/>
                <a:gd name="T60" fmla="*/ 177 w 1828"/>
                <a:gd name="T61" fmla="*/ 199 h 1776"/>
                <a:gd name="T62" fmla="*/ 79 w 1828"/>
                <a:gd name="T63" fmla="*/ 137 h 1776"/>
                <a:gd name="T64" fmla="*/ 14 w 1828"/>
                <a:gd name="T65" fmla="*/ 58 h 1776"/>
                <a:gd name="T66" fmla="*/ 2 w 1828"/>
                <a:gd name="T67" fmla="*/ 0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8" h="1776">
                  <a:moveTo>
                    <a:pt x="2" y="0"/>
                  </a:moveTo>
                  <a:lnTo>
                    <a:pt x="2" y="1440"/>
                  </a:lnTo>
                  <a:lnTo>
                    <a:pt x="9" y="1482"/>
                  </a:lnTo>
                  <a:lnTo>
                    <a:pt x="27" y="1519"/>
                  </a:lnTo>
                  <a:lnTo>
                    <a:pt x="61" y="1562"/>
                  </a:lnTo>
                  <a:lnTo>
                    <a:pt x="110" y="1600"/>
                  </a:lnTo>
                  <a:lnTo>
                    <a:pt x="166" y="1634"/>
                  </a:lnTo>
                  <a:lnTo>
                    <a:pt x="223" y="1660"/>
                  </a:lnTo>
                  <a:lnTo>
                    <a:pt x="285" y="1684"/>
                  </a:lnTo>
                  <a:lnTo>
                    <a:pt x="346" y="1705"/>
                  </a:lnTo>
                  <a:lnTo>
                    <a:pt x="420" y="1722"/>
                  </a:lnTo>
                  <a:lnTo>
                    <a:pt x="489" y="1736"/>
                  </a:lnTo>
                  <a:lnTo>
                    <a:pt x="567" y="1751"/>
                  </a:lnTo>
                  <a:lnTo>
                    <a:pt x="644" y="1760"/>
                  </a:lnTo>
                  <a:lnTo>
                    <a:pt x="717" y="1766"/>
                  </a:lnTo>
                  <a:lnTo>
                    <a:pt x="805" y="1775"/>
                  </a:lnTo>
                  <a:lnTo>
                    <a:pt x="962" y="1776"/>
                  </a:lnTo>
                  <a:lnTo>
                    <a:pt x="1053" y="1771"/>
                  </a:lnTo>
                  <a:lnTo>
                    <a:pt x="1134" y="1766"/>
                  </a:lnTo>
                  <a:lnTo>
                    <a:pt x="1207" y="1759"/>
                  </a:lnTo>
                  <a:lnTo>
                    <a:pt x="1274" y="1750"/>
                  </a:lnTo>
                  <a:lnTo>
                    <a:pt x="1351" y="1736"/>
                  </a:lnTo>
                  <a:lnTo>
                    <a:pt x="1414" y="1722"/>
                  </a:lnTo>
                  <a:lnTo>
                    <a:pt x="1489" y="1702"/>
                  </a:lnTo>
                  <a:lnTo>
                    <a:pt x="1550" y="1681"/>
                  </a:lnTo>
                  <a:lnTo>
                    <a:pt x="1621" y="1655"/>
                  </a:lnTo>
                  <a:lnTo>
                    <a:pt x="1672" y="1628"/>
                  </a:lnTo>
                  <a:lnTo>
                    <a:pt x="1726" y="1595"/>
                  </a:lnTo>
                  <a:lnTo>
                    <a:pt x="1773" y="1556"/>
                  </a:lnTo>
                  <a:lnTo>
                    <a:pt x="1810" y="1500"/>
                  </a:lnTo>
                  <a:lnTo>
                    <a:pt x="1827" y="1456"/>
                  </a:lnTo>
                  <a:lnTo>
                    <a:pt x="1828" y="1440"/>
                  </a:lnTo>
                  <a:lnTo>
                    <a:pt x="1826" y="0"/>
                  </a:lnTo>
                  <a:lnTo>
                    <a:pt x="1821" y="30"/>
                  </a:lnTo>
                  <a:lnTo>
                    <a:pt x="1812" y="61"/>
                  </a:lnTo>
                  <a:lnTo>
                    <a:pt x="1792" y="92"/>
                  </a:lnTo>
                  <a:cubicBezTo>
                    <a:pt x="1783" y="104"/>
                    <a:pt x="1767" y="123"/>
                    <a:pt x="1756" y="134"/>
                  </a:cubicBezTo>
                  <a:lnTo>
                    <a:pt x="1724" y="157"/>
                  </a:lnTo>
                  <a:lnTo>
                    <a:pt x="1683" y="182"/>
                  </a:lnTo>
                  <a:lnTo>
                    <a:pt x="1633" y="209"/>
                  </a:lnTo>
                  <a:lnTo>
                    <a:pt x="1573" y="233"/>
                  </a:lnTo>
                  <a:lnTo>
                    <a:pt x="1519" y="253"/>
                  </a:lnTo>
                  <a:lnTo>
                    <a:pt x="1468" y="269"/>
                  </a:lnTo>
                  <a:lnTo>
                    <a:pt x="1423" y="281"/>
                  </a:lnTo>
                  <a:lnTo>
                    <a:pt x="1365" y="294"/>
                  </a:lnTo>
                  <a:lnTo>
                    <a:pt x="1305" y="305"/>
                  </a:lnTo>
                  <a:lnTo>
                    <a:pt x="1246" y="313"/>
                  </a:lnTo>
                  <a:lnTo>
                    <a:pt x="1192" y="320"/>
                  </a:lnTo>
                  <a:lnTo>
                    <a:pt x="1130" y="326"/>
                  </a:lnTo>
                  <a:lnTo>
                    <a:pt x="1068" y="331"/>
                  </a:lnTo>
                  <a:lnTo>
                    <a:pt x="1002" y="334"/>
                  </a:lnTo>
                  <a:lnTo>
                    <a:pt x="914" y="336"/>
                  </a:lnTo>
                  <a:lnTo>
                    <a:pt x="805" y="334"/>
                  </a:lnTo>
                  <a:lnTo>
                    <a:pt x="724" y="329"/>
                  </a:lnTo>
                  <a:lnTo>
                    <a:pt x="628" y="319"/>
                  </a:lnTo>
                  <a:lnTo>
                    <a:pt x="538" y="306"/>
                  </a:lnTo>
                  <a:lnTo>
                    <a:pt x="480" y="295"/>
                  </a:lnTo>
                  <a:lnTo>
                    <a:pt x="415" y="281"/>
                  </a:lnTo>
                  <a:lnTo>
                    <a:pt x="354" y="266"/>
                  </a:lnTo>
                  <a:lnTo>
                    <a:pt x="291" y="246"/>
                  </a:lnTo>
                  <a:lnTo>
                    <a:pt x="234" y="224"/>
                  </a:lnTo>
                  <a:lnTo>
                    <a:pt x="177" y="199"/>
                  </a:lnTo>
                  <a:cubicBezTo>
                    <a:pt x="158" y="189"/>
                    <a:pt x="138" y="177"/>
                    <a:pt x="122" y="167"/>
                  </a:cubicBezTo>
                  <a:lnTo>
                    <a:pt x="79" y="137"/>
                  </a:lnTo>
                  <a:cubicBezTo>
                    <a:pt x="66" y="126"/>
                    <a:pt x="54" y="114"/>
                    <a:pt x="43" y="101"/>
                  </a:cubicBezTo>
                  <a:lnTo>
                    <a:pt x="14" y="5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DDDDD">
                <a:alpha val="50000"/>
              </a:srgbClr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953000" y="1752600"/>
            <a:ext cx="2900363" cy="2819400"/>
            <a:chOff x="3120" y="1104"/>
            <a:chExt cx="1827" cy="1776"/>
          </a:xfrm>
        </p:grpSpPr>
        <p:sp>
          <p:nvSpPr>
            <p:cNvPr id="8" name="Freeform 51"/>
            <p:cNvSpPr>
              <a:spLocks/>
            </p:cNvSpPr>
            <p:nvPr/>
          </p:nvSpPr>
          <p:spPr bwMode="auto">
            <a:xfrm flipV="1">
              <a:off x="3120" y="1104"/>
              <a:ext cx="1827" cy="1776"/>
            </a:xfrm>
            <a:custGeom>
              <a:avLst/>
              <a:gdLst>
                <a:gd name="T0" fmla="*/ 1 w 1827"/>
                <a:gd name="T1" fmla="*/ 1442 h 1776"/>
                <a:gd name="T2" fmla="*/ 0 w 1827"/>
                <a:gd name="T3" fmla="*/ 1442 h 1776"/>
                <a:gd name="T4" fmla="*/ 11 w 1827"/>
                <a:gd name="T5" fmla="*/ 1382 h 1776"/>
                <a:gd name="T6" fmla="*/ 913 w 1827"/>
                <a:gd name="T7" fmla="*/ 0 h 1776"/>
                <a:gd name="T8" fmla="*/ 1799 w 1827"/>
                <a:gd name="T9" fmla="*/ 1366 h 1776"/>
                <a:gd name="T10" fmla="*/ 1827 w 1827"/>
                <a:gd name="T11" fmla="*/ 1438 h 1776"/>
                <a:gd name="T12" fmla="*/ 1817 w 1827"/>
                <a:gd name="T13" fmla="*/ 1493 h 1776"/>
                <a:gd name="T14" fmla="*/ 1789 w 1827"/>
                <a:gd name="T15" fmla="*/ 1535 h 1776"/>
                <a:gd name="T16" fmla="*/ 1766 w 1827"/>
                <a:gd name="T17" fmla="*/ 1561 h 1776"/>
                <a:gd name="T18" fmla="*/ 1731 w 1827"/>
                <a:gd name="T19" fmla="*/ 1592 h 1776"/>
                <a:gd name="T20" fmla="*/ 1655 w 1827"/>
                <a:gd name="T21" fmla="*/ 1637 h 1776"/>
                <a:gd name="T22" fmla="*/ 1574 w 1827"/>
                <a:gd name="T23" fmla="*/ 1673 h 1776"/>
                <a:gd name="T24" fmla="*/ 1497 w 1827"/>
                <a:gd name="T25" fmla="*/ 1700 h 1776"/>
                <a:gd name="T26" fmla="*/ 1427 w 1827"/>
                <a:gd name="T27" fmla="*/ 1718 h 1776"/>
                <a:gd name="T28" fmla="*/ 1344 w 1827"/>
                <a:gd name="T29" fmla="*/ 1738 h 1776"/>
                <a:gd name="T30" fmla="*/ 1255 w 1827"/>
                <a:gd name="T31" fmla="*/ 1753 h 1776"/>
                <a:gd name="T32" fmla="*/ 1159 w 1827"/>
                <a:gd name="T33" fmla="*/ 1763 h 1776"/>
                <a:gd name="T34" fmla="*/ 1063 w 1827"/>
                <a:gd name="T35" fmla="*/ 1774 h 1776"/>
                <a:gd name="T36" fmla="*/ 989 w 1827"/>
                <a:gd name="T37" fmla="*/ 1775 h 1776"/>
                <a:gd name="T38" fmla="*/ 913 w 1827"/>
                <a:gd name="T39" fmla="*/ 1776 h 1776"/>
                <a:gd name="T40" fmla="*/ 810 w 1827"/>
                <a:gd name="T41" fmla="*/ 1776 h 1776"/>
                <a:gd name="T42" fmla="*/ 725 w 1827"/>
                <a:gd name="T43" fmla="*/ 1769 h 1776"/>
                <a:gd name="T44" fmla="*/ 627 w 1827"/>
                <a:gd name="T45" fmla="*/ 1760 h 1776"/>
                <a:gd name="T46" fmla="*/ 547 w 1827"/>
                <a:gd name="T47" fmla="*/ 1747 h 1776"/>
                <a:gd name="T48" fmla="*/ 456 w 1827"/>
                <a:gd name="T49" fmla="*/ 1732 h 1776"/>
                <a:gd name="T50" fmla="*/ 385 w 1827"/>
                <a:gd name="T51" fmla="*/ 1715 h 1776"/>
                <a:gd name="T52" fmla="*/ 312 w 1827"/>
                <a:gd name="T53" fmla="*/ 1693 h 1776"/>
                <a:gd name="T54" fmla="*/ 239 w 1827"/>
                <a:gd name="T55" fmla="*/ 1669 h 1776"/>
                <a:gd name="T56" fmla="*/ 175 w 1827"/>
                <a:gd name="T57" fmla="*/ 1637 h 1776"/>
                <a:gd name="T58" fmla="*/ 107 w 1827"/>
                <a:gd name="T59" fmla="*/ 1600 h 1776"/>
                <a:gd name="T60" fmla="*/ 61 w 1827"/>
                <a:gd name="T61" fmla="*/ 1561 h 1776"/>
                <a:gd name="T62" fmla="*/ 26 w 1827"/>
                <a:gd name="T63" fmla="*/ 1520 h 1776"/>
                <a:gd name="T64" fmla="*/ 8 w 1827"/>
                <a:gd name="T65" fmla="*/ 1484 h 1776"/>
                <a:gd name="T66" fmla="*/ 1 w 1827"/>
                <a:gd name="T67" fmla="*/ 1443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7" h="1776">
                  <a:moveTo>
                    <a:pt x="1" y="1442"/>
                  </a:moveTo>
                  <a:lnTo>
                    <a:pt x="0" y="1442"/>
                  </a:lnTo>
                  <a:lnTo>
                    <a:pt x="11" y="1382"/>
                  </a:lnTo>
                  <a:lnTo>
                    <a:pt x="913" y="0"/>
                  </a:lnTo>
                  <a:lnTo>
                    <a:pt x="1799" y="1366"/>
                  </a:lnTo>
                  <a:lnTo>
                    <a:pt x="1827" y="1438"/>
                  </a:lnTo>
                  <a:lnTo>
                    <a:pt x="1817" y="1493"/>
                  </a:lnTo>
                  <a:lnTo>
                    <a:pt x="1789" y="1535"/>
                  </a:lnTo>
                  <a:lnTo>
                    <a:pt x="1766" y="1561"/>
                  </a:lnTo>
                  <a:lnTo>
                    <a:pt x="1731" y="1592"/>
                  </a:lnTo>
                  <a:lnTo>
                    <a:pt x="1655" y="1637"/>
                  </a:lnTo>
                  <a:lnTo>
                    <a:pt x="1574" y="1673"/>
                  </a:lnTo>
                  <a:lnTo>
                    <a:pt x="1497" y="1700"/>
                  </a:lnTo>
                  <a:lnTo>
                    <a:pt x="1427" y="1718"/>
                  </a:lnTo>
                  <a:lnTo>
                    <a:pt x="1344" y="1738"/>
                  </a:lnTo>
                  <a:lnTo>
                    <a:pt x="1255" y="1753"/>
                  </a:lnTo>
                  <a:lnTo>
                    <a:pt x="1159" y="1763"/>
                  </a:lnTo>
                  <a:lnTo>
                    <a:pt x="1063" y="1774"/>
                  </a:lnTo>
                  <a:lnTo>
                    <a:pt x="989" y="1775"/>
                  </a:lnTo>
                  <a:lnTo>
                    <a:pt x="913" y="1776"/>
                  </a:lnTo>
                  <a:lnTo>
                    <a:pt x="810" y="1776"/>
                  </a:lnTo>
                  <a:lnTo>
                    <a:pt x="725" y="1769"/>
                  </a:lnTo>
                  <a:lnTo>
                    <a:pt x="627" y="1760"/>
                  </a:lnTo>
                  <a:lnTo>
                    <a:pt x="547" y="1747"/>
                  </a:lnTo>
                  <a:lnTo>
                    <a:pt x="456" y="1732"/>
                  </a:lnTo>
                  <a:lnTo>
                    <a:pt x="385" y="1715"/>
                  </a:lnTo>
                  <a:lnTo>
                    <a:pt x="312" y="1693"/>
                  </a:lnTo>
                  <a:lnTo>
                    <a:pt x="239" y="1669"/>
                  </a:lnTo>
                  <a:lnTo>
                    <a:pt x="175" y="1637"/>
                  </a:lnTo>
                  <a:lnTo>
                    <a:pt x="107" y="1600"/>
                  </a:lnTo>
                  <a:lnTo>
                    <a:pt x="61" y="1561"/>
                  </a:lnTo>
                  <a:lnTo>
                    <a:pt x="26" y="1520"/>
                  </a:lnTo>
                  <a:lnTo>
                    <a:pt x="8" y="1484"/>
                  </a:lnTo>
                  <a:lnTo>
                    <a:pt x="1" y="1443"/>
                  </a:lnTo>
                </a:path>
              </a:pathLst>
            </a:custGeom>
            <a:solidFill>
              <a:srgbClr val="DDDDDD">
                <a:alpha val="50000"/>
              </a:srgbClr>
            </a:solidFill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92D050"/>
                </a:solidFill>
              </a:endParaRPr>
            </a:p>
          </p:txBody>
        </p:sp>
        <p:sp>
          <p:nvSpPr>
            <p:cNvPr id="9" name="Oval 49"/>
            <p:cNvSpPr>
              <a:spLocks noChangeArrowheads="1"/>
            </p:cNvSpPr>
            <p:nvPr/>
          </p:nvSpPr>
          <p:spPr bwMode="auto">
            <a:xfrm flipV="1">
              <a:off x="3120" y="1104"/>
              <a:ext cx="1824" cy="672"/>
            </a:xfrm>
            <a:prstGeom prst="ellipse">
              <a:avLst/>
            </a:prstGeom>
            <a:solidFill>
              <a:srgbClr val="DDDDDD">
                <a:alpha val="50000"/>
              </a:srgbClr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rgbClr val="92D050"/>
                </a:solidFill>
              </a:endParaRPr>
            </a:p>
          </p:txBody>
        </p:sp>
      </p:grpSp>
      <p:grpSp>
        <p:nvGrpSpPr>
          <p:cNvPr id="10" name="Group 14"/>
          <p:cNvGrpSpPr>
            <a:grpSpLocks/>
          </p:cNvGrpSpPr>
          <p:nvPr/>
        </p:nvGrpSpPr>
        <p:grpSpPr bwMode="auto">
          <a:xfrm flipH="1">
            <a:off x="7354888" y="1066800"/>
            <a:ext cx="1789112" cy="838200"/>
            <a:chOff x="2208" y="1872"/>
            <a:chExt cx="1200" cy="528"/>
          </a:xfrm>
        </p:grpSpPr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2208" y="1872"/>
              <a:ext cx="912" cy="528"/>
              <a:chOff x="1824" y="1392"/>
              <a:chExt cx="2112" cy="1056"/>
            </a:xfrm>
          </p:grpSpPr>
          <p:sp>
            <p:nvSpPr>
              <p:cNvPr id="14" name="Oval 16"/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288" cy="288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" name="Oval 17"/>
              <p:cNvSpPr>
                <a:spLocks noChangeArrowheads="1"/>
              </p:cNvSpPr>
              <p:nvPr/>
            </p:nvSpPr>
            <p:spPr bwMode="auto">
              <a:xfrm>
                <a:off x="3168" y="2160"/>
                <a:ext cx="288" cy="288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" name="Rectangle 18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1440" cy="48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" name="Rectangle 19"/>
              <p:cNvSpPr>
                <a:spLocks noChangeArrowheads="1"/>
              </p:cNvSpPr>
              <p:nvPr/>
            </p:nvSpPr>
            <p:spPr bwMode="auto">
              <a:xfrm>
                <a:off x="2160" y="2016"/>
                <a:ext cx="96" cy="96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" name="Rectangle 20"/>
              <p:cNvSpPr>
                <a:spLocks noChangeArrowheads="1"/>
              </p:cNvSpPr>
              <p:nvPr/>
            </p:nvSpPr>
            <p:spPr bwMode="auto">
              <a:xfrm>
                <a:off x="2688" y="2016"/>
                <a:ext cx="96" cy="96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" name="Freeform 21"/>
              <p:cNvSpPr>
                <a:spLocks/>
              </p:cNvSpPr>
              <p:nvPr/>
            </p:nvSpPr>
            <p:spPr bwMode="auto">
              <a:xfrm>
                <a:off x="3216" y="1632"/>
                <a:ext cx="720" cy="576"/>
              </a:xfrm>
              <a:custGeom>
                <a:avLst/>
                <a:gdLst>
                  <a:gd name="T0" fmla="*/ 0 w 960"/>
                  <a:gd name="T1" fmla="*/ 528 h 624"/>
                  <a:gd name="T2" fmla="*/ 0 w 960"/>
                  <a:gd name="T3" fmla="*/ 0 h 624"/>
                  <a:gd name="T4" fmla="*/ 480 w 960"/>
                  <a:gd name="T5" fmla="*/ 0 h 624"/>
                  <a:gd name="T6" fmla="*/ 576 w 960"/>
                  <a:gd name="T7" fmla="*/ 288 h 624"/>
                  <a:gd name="T8" fmla="*/ 960 w 960"/>
                  <a:gd name="T9" fmla="*/ 288 h 624"/>
                  <a:gd name="T10" fmla="*/ 960 w 960"/>
                  <a:gd name="T11" fmla="*/ 624 h 624"/>
                  <a:gd name="T12" fmla="*/ 240 w 960"/>
                  <a:gd name="T13" fmla="*/ 624 h 624"/>
                  <a:gd name="T14" fmla="*/ 192 w 960"/>
                  <a:gd name="T15" fmla="*/ 528 h 624"/>
                  <a:gd name="T16" fmla="*/ 0 w 960"/>
                  <a:gd name="T17" fmla="*/ 528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0" h="624">
                    <a:moveTo>
                      <a:pt x="0" y="528"/>
                    </a:moveTo>
                    <a:lnTo>
                      <a:pt x="0" y="0"/>
                    </a:lnTo>
                    <a:lnTo>
                      <a:pt x="480" y="0"/>
                    </a:lnTo>
                    <a:lnTo>
                      <a:pt x="576" y="288"/>
                    </a:lnTo>
                    <a:lnTo>
                      <a:pt x="960" y="288"/>
                    </a:lnTo>
                    <a:lnTo>
                      <a:pt x="960" y="624"/>
                    </a:lnTo>
                    <a:lnTo>
                      <a:pt x="240" y="624"/>
                    </a:lnTo>
                    <a:lnTo>
                      <a:pt x="192" y="528"/>
                    </a:lnTo>
                    <a:lnTo>
                      <a:pt x="0" y="528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" name="Freeform 22"/>
              <p:cNvSpPr>
                <a:spLocks/>
              </p:cNvSpPr>
              <p:nvPr/>
            </p:nvSpPr>
            <p:spPr bwMode="auto">
              <a:xfrm>
                <a:off x="3264" y="1680"/>
                <a:ext cx="320" cy="224"/>
              </a:xfrm>
              <a:custGeom>
                <a:avLst/>
                <a:gdLst>
                  <a:gd name="T0" fmla="*/ 0 w 320"/>
                  <a:gd name="T1" fmla="*/ 32 h 224"/>
                  <a:gd name="T2" fmla="*/ 192 w 320"/>
                  <a:gd name="T3" fmla="*/ 32 h 224"/>
                  <a:gd name="T4" fmla="*/ 288 w 320"/>
                  <a:gd name="T5" fmla="*/ 224 h 224"/>
                  <a:gd name="T6" fmla="*/ 0 w 320"/>
                  <a:gd name="T7" fmla="*/ 224 h 224"/>
                  <a:gd name="T8" fmla="*/ 0 w 320"/>
                  <a:gd name="T9" fmla="*/ 3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0" h="224">
                    <a:moveTo>
                      <a:pt x="0" y="32"/>
                    </a:moveTo>
                    <a:cubicBezTo>
                      <a:pt x="72" y="16"/>
                      <a:pt x="144" y="0"/>
                      <a:pt x="192" y="32"/>
                    </a:cubicBezTo>
                    <a:cubicBezTo>
                      <a:pt x="240" y="64"/>
                      <a:pt x="320" y="192"/>
                      <a:pt x="288" y="224"/>
                    </a:cubicBezTo>
                    <a:lnTo>
                      <a:pt x="0" y="224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" name="Freeform 23"/>
              <p:cNvSpPr>
                <a:spLocks/>
              </p:cNvSpPr>
              <p:nvPr/>
            </p:nvSpPr>
            <p:spPr bwMode="auto">
              <a:xfrm>
                <a:off x="1920" y="1632"/>
                <a:ext cx="1200" cy="384"/>
              </a:xfrm>
              <a:custGeom>
                <a:avLst/>
                <a:gdLst>
                  <a:gd name="T0" fmla="*/ 0 w 1200"/>
                  <a:gd name="T1" fmla="*/ 384 h 384"/>
                  <a:gd name="T2" fmla="*/ 1152 w 1200"/>
                  <a:gd name="T3" fmla="*/ 384 h 384"/>
                  <a:gd name="T4" fmla="*/ 1200 w 1200"/>
                  <a:gd name="T5" fmla="*/ 336 h 384"/>
                  <a:gd name="T6" fmla="*/ 1200 w 1200"/>
                  <a:gd name="T7" fmla="*/ 48 h 384"/>
                  <a:gd name="T8" fmla="*/ 1152 w 1200"/>
                  <a:gd name="T9" fmla="*/ 0 h 384"/>
                  <a:gd name="T10" fmla="*/ 1056 w 1200"/>
                  <a:gd name="T11" fmla="*/ 0 h 384"/>
                  <a:gd name="T12" fmla="*/ 48 w 1200"/>
                  <a:gd name="T13" fmla="*/ 0 h 384"/>
                  <a:gd name="T14" fmla="*/ 0 w 1200"/>
                  <a:gd name="T15" fmla="*/ 48 h 384"/>
                  <a:gd name="T16" fmla="*/ 0 w 1200"/>
                  <a:gd name="T17" fmla="*/ 144 h 384"/>
                  <a:gd name="T18" fmla="*/ 0 w 1200"/>
                  <a:gd name="T19" fmla="*/ 38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00" h="384">
                    <a:moveTo>
                      <a:pt x="0" y="384"/>
                    </a:moveTo>
                    <a:lnTo>
                      <a:pt x="1152" y="384"/>
                    </a:lnTo>
                    <a:lnTo>
                      <a:pt x="1200" y="336"/>
                    </a:lnTo>
                    <a:lnTo>
                      <a:pt x="1200" y="48"/>
                    </a:lnTo>
                    <a:lnTo>
                      <a:pt x="1152" y="0"/>
                    </a:lnTo>
                    <a:lnTo>
                      <a:pt x="1056" y="0"/>
                    </a:lnTo>
                    <a:lnTo>
                      <a:pt x="48" y="0"/>
                    </a:lnTo>
                    <a:lnTo>
                      <a:pt x="0" y="48"/>
                    </a:lnTo>
                    <a:lnTo>
                      <a:pt x="0" y="144"/>
                    </a:lnTo>
                    <a:lnTo>
                      <a:pt x="0" y="384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Rectangle 24"/>
              <p:cNvSpPr>
                <a:spLocks noChangeArrowheads="1"/>
              </p:cNvSpPr>
              <p:nvPr/>
            </p:nvSpPr>
            <p:spPr bwMode="auto">
              <a:xfrm>
                <a:off x="2784" y="1584"/>
                <a:ext cx="144" cy="48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rgbClr val="3399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" name="Rectangle 25"/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48" cy="96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" name="AutoShape 26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192" cy="192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solidFill>
                <a:srgbClr val="003399"/>
              </a:solidFill>
              <a:ln w="9525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" name="Rectangle 27"/>
            <p:cNvSpPr>
              <a:spLocks noChangeArrowheads="1"/>
            </p:cNvSpPr>
            <p:nvPr/>
          </p:nvSpPr>
          <p:spPr bwMode="auto">
            <a:xfrm>
              <a:off x="2688" y="1872"/>
              <a:ext cx="576" cy="48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AutoShape 28"/>
            <p:cNvSpPr>
              <a:spLocks noChangeArrowheads="1"/>
            </p:cNvSpPr>
            <p:nvPr/>
          </p:nvSpPr>
          <p:spPr bwMode="auto">
            <a:xfrm rot="5476815">
              <a:off x="3168" y="1872"/>
              <a:ext cx="240" cy="240"/>
            </a:xfrm>
            <a:custGeom>
              <a:avLst/>
              <a:gdLst>
                <a:gd name="G0" fmla="+- 15930 0 0"/>
                <a:gd name="G1" fmla="+- 3780 0 0"/>
                <a:gd name="G2" fmla="+- 12158 0 3780"/>
                <a:gd name="G3" fmla="+- G2 0 3780"/>
                <a:gd name="G4" fmla="*/ G3 32768 32059"/>
                <a:gd name="G5" fmla="*/ G4 1 2"/>
                <a:gd name="G6" fmla="+- 21600 0 15930"/>
                <a:gd name="G7" fmla="*/ G6 3780 6079"/>
                <a:gd name="G8" fmla="+- G7 15930 0"/>
                <a:gd name="T0" fmla="*/ 15930 w 21600"/>
                <a:gd name="T1" fmla="*/ 0 h 21600"/>
                <a:gd name="T2" fmla="*/ 15930 w 21600"/>
                <a:gd name="T3" fmla="*/ 12158 h 21600"/>
                <a:gd name="T4" fmla="*/ 23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930" y="0"/>
                  </a:lnTo>
                  <a:lnTo>
                    <a:pt x="15930" y="3780"/>
                  </a:lnTo>
                  <a:lnTo>
                    <a:pt x="12427" y="3780"/>
                  </a:lnTo>
                  <a:cubicBezTo>
                    <a:pt x="5564" y="3780"/>
                    <a:pt x="0" y="7531"/>
                    <a:pt x="0" y="12158"/>
                  </a:cubicBezTo>
                  <a:lnTo>
                    <a:pt x="0" y="21600"/>
                  </a:lnTo>
                  <a:lnTo>
                    <a:pt x="4700" y="21600"/>
                  </a:lnTo>
                  <a:lnTo>
                    <a:pt x="4700" y="12158"/>
                  </a:lnTo>
                  <a:cubicBezTo>
                    <a:pt x="4700" y="10070"/>
                    <a:pt x="8159" y="8378"/>
                    <a:pt x="12427" y="8378"/>
                  </a:cubicBezTo>
                  <a:lnTo>
                    <a:pt x="15930" y="8378"/>
                  </a:lnTo>
                  <a:lnTo>
                    <a:pt x="15930" y="12158"/>
                  </a:lnTo>
                  <a:close/>
                </a:path>
              </a:pathLst>
            </a:cu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5" name="Group 60"/>
          <p:cNvGrpSpPr>
            <a:grpSpLocks/>
          </p:cNvGrpSpPr>
          <p:nvPr/>
        </p:nvGrpSpPr>
        <p:grpSpPr bwMode="auto">
          <a:xfrm>
            <a:off x="4948237" y="1752600"/>
            <a:ext cx="2900363" cy="2819400"/>
            <a:chOff x="3120" y="1104"/>
            <a:chExt cx="1827" cy="1776"/>
          </a:xfrm>
          <a:solidFill>
            <a:srgbClr val="92D050"/>
          </a:solidFill>
        </p:grpSpPr>
        <p:sp>
          <p:nvSpPr>
            <p:cNvPr id="26" name="Freeform 51"/>
            <p:cNvSpPr>
              <a:spLocks/>
            </p:cNvSpPr>
            <p:nvPr/>
          </p:nvSpPr>
          <p:spPr bwMode="auto">
            <a:xfrm flipV="1">
              <a:off x="3120" y="1104"/>
              <a:ext cx="1827" cy="1776"/>
            </a:xfrm>
            <a:custGeom>
              <a:avLst/>
              <a:gdLst>
                <a:gd name="T0" fmla="*/ 1 w 1827"/>
                <a:gd name="T1" fmla="*/ 1442 h 1776"/>
                <a:gd name="T2" fmla="*/ 0 w 1827"/>
                <a:gd name="T3" fmla="*/ 1442 h 1776"/>
                <a:gd name="T4" fmla="*/ 11 w 1827"/>
                <a:gd name="T5" fmla="*/ 1382 h 1776"/>
                <a:gd name="T6" fmla="*/ 913 w 1827"/>
                <a:gd name="T7" fmla="*/ 0 h 1776"/>
                <a:gd name="T8" fmla="*/ 1799 w 1827"/>
                <a:gd name="T9" fmla="*/ 1366 h 1776"/>
                <a:gd name="T10" fmla="*/ 1827 w 1827"/>
                <a:gd name="T11" fmla="*/ 1438 h 1776"/>
                <a:gd name="T12" fmla="*/ 1817 w 1827"/>
                <a:gd name="T13" fmla="*/ 1493 h 1776"/>
                <a:gd name="T14" fmla="*/ 1789 w 1827"/>
                <a:gd name="T15" fmla="*/ 1535 h 1776"/>
                <a:gd name="T16" fmla="*/ 1766 w 1827"/>
                <a:gd name="T17" fmla="*/ 1561 h 1776"/>
                <a:gd name="T18" fmla="*/ 1731 w 1827"/>
                <a:gd name="T19" fmla="*/ 1592 h 1776"/>
                <a:gd name="T20" fmla="*/ 1655 w 1827"/>
                <a:gd name="T21" fmla="*/ 1637 h 1776"/>
                <a:gd name="T22" fmla="*/ 1574 w 1827"/>
                <a:gd name="T23" fmla="*/ 1673 h 1776"/>
                <a:gd name="T24" fmla="*/ 1497 w 1827"/>
                <a:gd name="T25" fmla="*/ 1700 h 1776"/>
                <a:gd name="T26" fmla="*/ 1427 w 1827"/>
                <a:gd name="T27" fmla="*/ 1718 h 1776"/>
                <a:gd name="T28" fmla="*/ 1344 w 1827"/>
                <a:gd name="T29" fmla="*/ 1738 h 1776"/>
                <a:gd name="T30" fmla="*/ 1255 w 1827"/>
                <a:gd name="T31" fmla="*/ 1753 h 1776"/>
                <a:gd name="T32" fmla="*/ 1159 w 1827"/>
                <a:gd name="T33" fmla="*/ 1763 h 1776"/>
                <a:gd name="T34" fmla="*/ 1063 w 1827"/>
                <a:gd name="T35" fmla="*/ 1774 h 1776"/>
                <a:gd name="T36" fmla="*/ 989 w 1827"/>
                <a:gd name="T37" fmla="*/ 1775 h 1776"/>
                <a:gd name="T38" fmla="*/ 913 w 1827"/>
                <a:gd name="T39" fmla="*/ 1776 h 1776"/>
                <a:gd name="T40" fmla="*/ 810 w 1827"/>
                <a:gd name="T41" fmla="*/ 1776 h 1776"/>
                <a:gd name="T42" fmla="*/ 725 w 1827"/>
                <a:gd name="T43" fmla="*/ 1769 h 1776"/>
                <a:gd name="T44" fmla="*/ 627 w 1827"/>
                <a:gd name="T45" fmla="*/ 1760 h 1776"/>
                <a:gd name="T46" fmla="*/ 547 w 1827"/>
                <a:gd name="T47" fmla="*/ 1747 h 1776"/>
                <a:gd name="T48" fmla="*/ 456 w 1827"/>
                <a:gd name="T49" fmla="*/ 1732 h 1776"/>
                <a:gd name="T50" fmla="*/ 385 w 1827"/>
                <a:gd name="T51" fmla="*/ 1715 h 1776"/>
                <a:gd name="T52" fmla="*/ 312 w 1827"/>
                <a:gd name="T53" fmla="*/ 1693 h 1776"/>
                <a:gd name="T54" fmla="*/ 239 w 1827"/>
                <a:gd name="T55" fmla="*/ 1669 h 1776"/>
                <a:gd name="T56" fmla="*/ 175 w 1827"/>
                <a:gd name="T57" fmla="*/ 1637 h 1776"/>
                <a:gd name="T58" fmla="*/ 107 w 1827"/>
                <a:gd name="T59" fmla="*/ 1600 h 1776"/>
                <a:gd name="T60" fmla="*/ 61 w 1827"/>
                <a:gd name="T61" fmla="*/ 1561 h 1776"/>
                <a:gd name="T62" fmla="*/ 26 w 1827"/>
                <a:gd name="T63" fmla="*/ 1520 h 1776"/>
                <a:gd name="T64" fmla="*/ 8 w 1827"/>
                <a:gd name="T65" fmla="*/ 1484 h 1776"/>
                <a:gd name="T66" fmla="*/ 1 w 1827"/>
                <a:gd name="T67" fmla="*/ 1443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7" h="1776">
                  <a:moveTo>
                    <a:pt x="1" y="1442"/>
                  </a:moveTo>
                  <a:lnTo>
                    <a:pt x="0" y="1442"/>
                  </a:lnTo>
                  <a:lnTo>
                    <a:pt x="11" y="1382"/>
                  </a:lnTo>
                  <a:lnTo>
                    <a:pt x="913" y="0"/>
                  </a:lnTo>
                  <a:lnTo>
                    <a:pt x="1799" y="1366"/>
                  </a:lnTo>
                  <a:lnTo>
                    <a:pt x="1827" y="1438"/>
                  </a:lnTo>
                  <a:lnTo>
                    <a:pt x="1817" y="1493"/>
                  </a:lnTo>
                  <a:lnTo>
                    <a:pt x="1789" y="1535"/>
                  </a:lnTo>
                  <a:lnTo>
                    <a:pt x="1766" y="1561"/>
                  </a:lnTo>
                  <a:lnTo>
                    <a:pt x="1731" y="1592"/>
                  </a:lnTo>
                  <a:lnTo>
                    <a:pt x="1655" y="1637"/>
                  </a:lnTo>
                  <a:lnTo>
                    <a:pt x="1574" y="1673"/>
                  </a:lnTo>
                  <a:lnTo>
                    <a:pt x="1497" y="1700"/>
                  </a:lnTo>
                  <a:lnTo>
                    <a:pt x="1427" y="1718"/>
                  </a:lnTo>
                  <a:lnTo>
                    <a:pt x="1344" y="1738"/>
                  </a:lnTo>
                  <a:lnTo>
                    <a:pt x="1255" y="1753"/>
                  </a:lnTo>
                  <a:lnTo>
                    <a:pt x="1159" y="1763"/>
                  </a:lnTo>
                  <a:lnTo>
                    <a:pt x="1063" y="1774"/>
                  </a:lnTo>
                  <a:lnTo>
                    <a:pt x="989" y="1775"/>
                  </a:lnTo>
                  <a:lnTo>
                    <a:pt x="913" y="1776"/>
                  </a:lnTo>
                  <a:lnTo>
                    <a:pt x="810" y="1776"/>
                  </a:lnTo>
                  <a:lnTo>
                    <a:pt x="725" y="1769"/>
                  </a:lnTo>
                  <a:lnTo>
                    <a:pt x="627" y="1760"/>
                  </a:lnTo>
                  <a:lnTo>
                    <a:pt x="547" y="1747"/>
                  </a:lnTo>
                  <a:lnTo>
                    <a:pt x="456" y="1732"/>
                  </a:lnTo>
                  <a:lnTo>
                    <a:pt x="385" y="1715"/>
                  </a:lnTo>
                  <a:lnTo>
                    <a:pt x="312" y="1693"/>
                  </a:lnTo>
                  <a:lnTo>
                    <a:pt x="239" y="1669"/>
                  </a:lnTo>
                  <a:lnTo>
                    <a:pt x="175" y="1637"/>
                  </a:lnTo>
                  <a:lnTo>
                    <a:pt x="107" y="1600"/>
                  </a:lnTo>
                  <a:lnTo>
                    <a:pt x="61" y="1561"/>
                  </a:lnTo>
                  <a:lnTo>
                    <a:pt x="26" y="1520"/>
                  </a:lnTo>
                  <a:lnTo>
                    <a:pt x="8" y="1484"/>
                  </a:lnTo>
                  <a:lnTo>
                    <a:pt x="1" y="1443"/>
                  </a:lnTo>
                </a:path>
              </a:pathLst>
            </a:custGeom>
            <a:grp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92D050"/>
                </a:solidFill>
              </a:endParaRPr>
            </a:p>
          </p:txBody>
        </p:sp>
        <p:sp>
          <p:nvSpPr>
            <p:cNvPr id="27" name="Oval 49"/>
            <p:cNvSpPr>
              <a:spLocks noChangeArrowheads="1"/>
            </p:cNvSpPr>
            <p:nvPr/>
          </p:nvSpPr>
          <p:spPr bwMode="auto">
            <a:xfrm flipV="1">
              <a:off x="3120" y="1104"/>
              <a:ext cx="1824" cy="67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rgbClr val="92D050"/>
                </a:solidFill>
              </a:endParaRPr>
            </a:p>
          </p:txBody>
        </p:sp>
      </p:grpSp>
      <p:grpSp>
        <p:nvGrpSpPr>
          <p:cNvPr id="28" name="Group 32"/>
          <p:cNvGrpSpPr>
            <a:grpSpLocks/>
          </p:cNvGrpSpPr>
          <p:nvPr/>
        </p:nvGrpSpPr>
        <p:grpSpPr bwMode="auto">
          <a:xfrm>
            <a:off x="6821488" y="1524000"/>
            <a:ext cx="847725" cy="838200"/>
            <a:chOff x="3504" y="2304"/>
            <a:chExt cx="432" cy="288"/>
          </a:xfrm>
        </p:grpSpPr>
        <p:sp>
          <p:nvSpPr>
            <p:cNvPr id="29" name="Line 33"/>
            <p:cNvSpPr>
              <a:spLocks noChangeShapeType="1"/>
            </p:cNvSpPr>
            <p:nvPr/>
          </p:nvSpPr>
          <p:spPr bwMode="auto">
            <a:xfrm>
              <a:off x="3792" y="2304"/>
              <a:ext cx="144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Line 34"/>
            <p:cNvSpPr>
              <a:spLocks noChangeShapeType="1"/>
            </p:cNvSpPr>
            <p:nvPr/>
          </p:nvSpPr>
          <p:spPr bwMode="auto">
            <a:xfrm>
              <a:off x="3744" y="2352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 flipH="1">
              <a:off x="3504" y="2304"/>
              <a:ext cx="192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2" name="Group 60"/>
          <p:cNvGrpSpPr>
            <a:grpSpLocks/>
          </p:cNvGrpSpPr>
          <p:nvPr/>
        </p:nvGrpSpPr>
        <p:grpSpPr bwMode="auto">
          <a:xfrm rot="19897829">
            <a:off x="2339513" y="38099"/>
            <a:ext cx="2900363" cy="2819400"/>
            <a:chOff x="3120" y="1104"/>
            <a:chExt cx="1827" cy="1776"/>
          </a:xfrm>
          <a:solidFill>
            <a:srgbClr val="92D050"/>
          </a:solidFill>
        </p:grpSpPr>
        <p:sp>
          <p:nvSpPr>
            <p:cNvPr id="33" name="Freeform 51"/>
            <p:cNvSpPr>
              <a:spLocks/>
            </p:cNvSpPr>
            <p:nvPr/>
          </p:nvSpPr>
          <p:spPr bwMode="auto">
            <a:xfrm flipV="1">
              <a:off x="3120" y="1104"/>
              <a:ext cx="1827" cy="1776"/>
            </a:xfrm>
            <a:custGeom>
              <a:avLst/>
              <a:gdLst>
                <a:gd name="T0" fmla="*/ 1 w 1827"/>
                <a:gd name="T1" fmla="*/ 1442 h 1776"/>
                <a:gd name="T2" fmla="*/ 0 w 1827"/>
                <a:gd name="T3" fmla="*/ 1442 h 1776"/>
                <a:gd name="T4" fmla="*/ 11 w 1827"/>
                <a:gd name="T5" fmla="*/ 1382 h 1776"/>
                <a:gd name="T6" fmla="*/ 913 w 1827"/>
                <a:gd name="T7" fmla="*/ 0 h 1776"/>
                <a:gd name="T8" fmla="*/ 1799 w 1827"/>
                <a:gd name="T9" fmla="*/ 1366 h 1776"/>
                <a:gd name="T10" fmla="*/ 1827 w 1827"/>
                <a:gd name="T11" fmla="*/ 1438 h 1776"/>
                <a:gd name="T12" fmla="*/ 1817 w 1827"/>
                <a:gd name="T13" fmla="*/ 1493 h 1776"/>
                <a:gd name="T14" fmla="*/ 1789 w 1827"/>
                <a:gd name="T15" fmla="*/ 1535 h 1776"/>
                <a:gd name="T16" fmla="*/ 1766 w 1827"/>
                <a:gd name="T17" fmla="*/ 1561 h 1776"/>
                <a:gd name="T18" fmla="*/ 1731 w 1827"/>
                <a:gd name="T19" fmla="*/ 1592 h 1776"/>
                <a:gd name="T20" fmla="*/ 1655 w 1827"/>
                <a:gd name="T21" fmla="*/ 1637 h 1776"/>
                <a:gd name="T22" fmla="*/ 1574 w 1827"/>
                <a:gd name="T23" fmla="*/ 1673 h 1776"/>
                <a:gd name="T24" fmla="*/ 1497 w 1827"/>
                <a:gd name="T25" fmla="*/ 1700 h 1776"/>
                <a:gd name="T26" fmla="*/ 1427 w 1827"/>
                <a:gd name="T27" fmla="*/ 1718 h 1776"/>
                <a:gd name="T28" fmla="*/ 1344 w 1827"/>
                <a:gd name="T29" fmla="*/ 1738 h 1776"/>
                <a:gd name="T30" fmla="*/ 1255 w 1827"/>
                <a:gd name="T31" fmla="*/ 1753 h 1776"/>
                <a:gd name="T32" fmla="*/ 1159 w 1827"/>
                <a:gd name="T33" fmla="*/ 1763 h 1776"/>
                <a:gd name="T34" fmla="*/ 1063 w 1827"/>
                <a:gd name="T35" fmla="*/ 1774 h 1776"/>
                <a:gd name="T36" fmla="*/ 989 w 1827"/>
                <a:gd name="T37" fmla="*/ 1775 h 1776"/>
                <a:gd name="T38" fmla="*/ 913 w 1827"/>
                <a:gd name="T39" fmla="*/ 1776 h 1776"/>
                <a:gd name="T40" fmla="*/ 810 w 1827"/>
                <a:gd name="T41" fmla="*/ 1776 h 1776"/>
                <a:gd name="T42" fmla="*/ 725 w 1827"/>
                <a:gd name="T43" fmla="*/ 1769 h 1776"/>
                <a:gd name="T44" fmla="*/ 627 w 1827"/>
                <a:gd name="T45" fmla="*/ 1760 h 1776"/>
                <a:gd name="T46" fmla="*/ 547 w 1827"/>
                <a:gd name="T47" fmla="*/ 1747 h 1776"/>
                <a:gd name="T48" fmla="*/ 456 w 1827"/>
                <a:gd name="T49" fmla="*/ 1732 h 1776"/>
                <a:gd name="T50" fmla="*/ 385 w 1827"/>
                <a:gd name="T51" fmla="*/ 1715 h 1776"/>
                <a:gd name="T52" fmla="*/ 312 w 1827"/>
                <a:gd name="T53" fmla="*/ 1693 h 1776"/>
                <a:gd name="T54" fmla="*/ 239 w 1827"/>
                <a:gd name="T55" fmla="*/ 1669 h 1776"/>
                <a:gd name="T56" fmla="*/ 175 w 1827"/>
                <a:gd name="T57" fmla="*/ 1637 h 1776"/>
                <a:gd name="T58" fmla="*/ 107 w 1827"/>
                <a:gd name="T59" fmla="*/ 1600 h 1776"/>
                <a:gd name="T60" fmla="*/ 61 w 1827"/>
                <a:gd name="T61" fmla="*/ 1561 h 1776"/>
                <a:gd name="T62" fmla="*/ 26 w 1827"/>
                <a:gd name="T63" fmla="*/ 1520 h 1776"/>
                <a:gd name="T64" fmla="*/ 8 w 1827"/>
                <a:gd name="T65" fmla="*/ 1484 h 1776"/>
                <a:gd name="T66" fmla="*/ 1 w 1827"/>
                <a:gd name="T67" fmla="*/ 1443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7" h="1776">
                  <a:moveTo>
                    <a:pt x="1" y="1442"/>
                  </a:moveTo>
                  <a:lnTo>
                    <a:pt x="0" y="1442"/>
                  </a:lnTo>
                  <a:lnTo>
                    <a:pt x="11" y="1382"/>
                  </a:lnTo>
                  <a:lnTo>
                    <a:pt x="913" y="0"/>
                  </a:lnTo>
                  <a:lnTo>
                    <a:pt x="1799" y="1366"/>
                  </a:lnTo>
                  <a:lnTo>
                    <a:pt x="1827" y="1438"/>
                  </a:lnTo>
                  <a:lnTo>
                    <a:pt x="1817" y="1493"/>
                  </a:lnTo>
                  <a:lnTo>
                    <a:pt x="1789" y="1535"/>
                  </a:lnTo>
                  <a:lnTo>
                    <a:pt x="1766" y="1561"/>
                  </a:lnTo>
                  <a:lnTo>
                    <a:pt x="1731" y="1592"/>
                  </a:lnTo>
                  <a:lnTo>
                    <a:pt x="1655" y="1637"/>
                  </a:lnTo>
                  <a:lnTo>
                    <a:pt x="1574" y="1673"/>
                  </a:lnTo>
                  <a:lnTo>
                    <a:pt x="1497" y="1700"/>
                  </a:lnTo>
                  <a:lnTo>
                    <a:pt x="1427" y="1718"/>
                  </a:lnTo>
                  <a:lnTo>
                    <a:pt x="1344" y="1738"/>
                  </a:lnTo>
                  <a:lnTo>
                    <a:pt x="1255" y="1753"/>
                  </a:lnTo>
                  <a:lnTo>
                    <a:pt x="1159" y="1763"/>
                  </a:lnTo>
                  <a:lnTo>
                    <a:pt x="1063" y="1774"/>
                  </a:lnTo>
                  <a:lnTo>
                    <a:pt x="989" y="1775"/>
                  </a:lnTo>
                  <a:lnTo>
                    <a:pt x="913" y="1776"/>
                  </a:lnTo>
                  <a:lnTo>
                    <a:pt x="810" y="1776"/>
                  </a:lnTo>
                  <a:lnTo>
                    <a:pt x="725" y="1769"/>
                  </a:lnTo>
                  <a:lnTo>
                    <a:pt x="627" y="1760"/>
                  </a:lnTo>
                  <a:lnTo>
                    <a:pt x="547" y="1747"/>
                  </a:lnTo>
                  <a:lnTo>
                    <a:pt x="456" y="1732"/>
                  </a:lnTo>
                  <a:lnTo>
                    <a:pt x="385" y="1715"/>
                  </a:lnTo>
                  <a:lnTo>
                    <a:pt x="312" y="1693"/>
                  </a:lnTo>
                  <a:lnTo>
                    <a:pt x="239" y="1669"/>
                  </a:lnTo>
                  <a:lnTo>
                    <a:pt x="175" y="1637"/>
                  </a:lnTo>
                  <a:lnTo>
                    <a:pt x="107" y="1600"/>
                  </a:lnTo>
                  <a:lnTo>
                    <a:pt x="61" y="1561"/>
                  </a:lnTo>
                  <a:lnTo>
                    <a:pt x="26" y="1520"/>
                  </a:lnTo>
                  <a:lnTo>
                    <a:pt x="8" y="1484"/>
                  </a:lnTo>
                  <a:lnTo>
                    <a:pt x="1" y="1443"/>
                  </a:lnTo>
                </a:path>
              </a:pathLst>
            </a:custGeom>
            <a:grp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92D050"/>
                </a:solidFill>
              </a:endParaRPr>
            </a:p>
          </p:txBody>
        </p:sp>
        <p:sp>
          <p:nvSpPr>
            <p:cNvPr id="34" name="Oval 49"/>
            <p:cNvSpPr>
              <a:spLocks noChangeArrowheads="1"/>
            </p:cNvSpPr>
            <p:nvPr/>
          </p:nvSpPr>
          <p:spPr bwMode="auto">
            <a:xfrm flipV="1">
              <a:off x="3120" y="1104"/>
              <a:ext cx="1824" cy="67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rgbClr val="92D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017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TA_00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29 0.01341 L -0.13229 0.01341 C -0.18837 0.01341 -0.25729 -0.05549 -0.25729 -0.11168 L -0.25729 -0.23653 " pathEditMode="relative" rAng="10800000" ptsTypes="FfFF"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-12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31471" y="1752600"/>
            <a:ext cx="2901950" cy="3352800"/>
            <a:chOff x="528" y="1104"/>
            <a:chExt cx="1828" cy="2112"/>
          </a:xfrm>
        </p:grpSpPr>
        <p:sp>
          <p:nvSpPr>
            <p:cNvPr id="3" name="Oval 2"/>
            <p:cNvSpPr>
              <a:spLocks noChangeArrowheads="1"/>
            </p:cNvSpPr>
            <p:nvPr/>
          </p:nvSpPr>
          <p:spPr bwMode="auto">
            <a:xfrm>
              <a:off x="528" y="2544"/>
              <a:ext cx="1824" cy="672"/>
            </a:xfrm>
            <a:prstGeom prst="ellipse">
              <a:avLst/>
            </a:prstGeom>
            <a:solidFill>
              <a:srgbClr val="DDDDDD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528" y="1104"/>
              <a:ext cx="1824" cy="672"/>
            </a:xfrm>
            <a:prstGeom prst="ellipse">
              <a:avLst/>
            </a:prstGeom>
            <a:solidFill>
              <a:srgbClr val="DDDDDD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 flipV="1">
              <a:off x="528" y="1104"/>
              <a:ext cx="1828" cy="1776"/>
            </a:xfrm>
            <a:custGeom>
              <a:avLst/>
              <a:gdLst>
                <a:gd name="T0" fmla="*/ 2 w 1828"/>
                <a:gd name="T1" fmla="*/ 1440 h 1776"/>
                <a:gd name="T2" fmla="*/ 27 w 1828"/>
                <a:gd name="T3" fmla="*/ 1519 h 1776"/>
                <a:gd name="T4" fmla="*/ 110 w 1828"/>
                <a:gd name="T5" fmla="*/ 1600 h 1776"/>
                <a:gd name="T6" fmla="*/ 223 w 1828"/>
                <a:gd name="T7" fmla="*/ 1660 h 1776"/>
                <a:gd name="T8" fmla="*/ 346 w 1828"/>
                <a:gd name="T9" fmla="*/ 1705 h 1776"/>
                <a:gd name="T10" fmla="*/ 489 w 1828"/>
                <a:gd name="T11" fmla="*/ 1736 h 1776"/>
                <a:gd name="T12" fmla="*/ 644 w 1828"/>
                <a:gd name="T13" fmla="*/ 1760 h 1776"/>
                <a:gd name="T14" fmla="*/ 805 w 1828"/>
                <a:gd name="T15" fmla="*/ 1775 h 1776"/>
                <a:gd name="T16" fmla="*/ 1053 w 1828"/>
                <a:gd name="T17" fmla="*/ 1771 h 1776"/>
                <a:gd name="T18" fmla="*/ 1207 w 1828"/>
                <a:gd name="T19" fmla="*/ 1759 h 1776"/>
                <a:gd name="T20" fmla="*/ 1351 w 1828"/>
                <a:gd name="T21" fmla="*/ 1736 h 1776"/>
                <a:gd name="T22" fmla="*/ 1489 w 1828"/>
                <a:gd name="T23" fmla="*/ 1702 h 1776"/>
                <a:gd name="T24" fmla="*/ 1621 w 1828"/>
                <a:gd name="T25" fmla="*/ 1655 h 1776"/>
                <a:gd name="T26" fmla="*/ 1726 w 1828"/>
                <a:gd name="T27" fmla="*/ 1595 h 1776"/>
                <a:gd name="T28" fmla="*/ 1810 w 1828"/>
                <a:gd name="T29" fmla="*/ 1500 h 1776"/>
                <a:gd name="T30" fmla="*/ 1828 w 1828"/>
                <a:gd name="T31" fmla="*/ 1440 h 1776"/>
                <a:gd name="T32" fmla="*/ 1821 w 1828"/>
                <a:gd name="T33" fmla="*/ 30 h 1776"/>
                <a:gd name="T34" fmla="*/ 1792 w 1828"/>
                <a:gd name="T35" fmla="*/ 92 h 1776"/>
                <a:gd name="T36" fmla="*/ 1724 w 1828"/>
                <a:gd name="T37" fmla="*/ 157 h 1776"/>
                <a:gd name="T38" fmla="*/ 1633 w 1828"/>
                <a:gd name="T39" fmla="*/ 209 h 1776"/>
                <a:gd name="T40" fmla="*/ 1519 w 1828"/>
                <a:gd name="T41" fmla="*/ 253 h 1776"/>
                <a:gd name="T42" fmla="*/ 1423 w 1828"/>
                <a:gd name="T43" fmla="*/ 281 h 1776"/>
                <a:gd name="T44" fmla="*/ 1305 w 1828"/>
                <a:gd name="T45" fmla="*/ 305 h 1776"/>
                <a:gd name="T46" fmla="*/ 1192 w 1828"/>
                <a:gd name="T47" fmla="*/ 320 h 1776"/>
                <a:gd name="T48" fmla="*/ 1068 w 1828"/>
                <a:gd name="T49" fmla="*/ 331 h 1776"/>
                <a:gd name="T50" fmla="*/ 914 w 1828"/>
                <a:gd name="T51" fmla="*/ 336 h 1776"/>
                <a:gd name="T52" fmla="*/ 724 w 1828"/>
                <a:gd name="T53" fmla="*/ 329 h 1776"/>
                <a:gd name="T54" fmla="*/ 538 w 1828"/>
                <a:gd name="T55" fmla="*/ 306 h 1776"/>
                <a:gd name="T56" fmla="*/ 415 w 1828"/>
                <a:gd name="T57" fmla="*/ 281 h 1776"/>
                <a:gd name="T58" fmla="*/ 291 w 1828"/>
                <a:gd name="T59" fmla="*/ 246 h 1776"/>
                <a:gd name="T60" fmla="*/ 177 w 1828"/>
                <a:gd name="T61" fmla="*/ 199 h 1776"/>
                <a:gd name="T62" fmla="*/ 79 w 1828"/>
                <a:gd name="T63" fmla="*/ 137 h 1776"/>
                <a:gd name="T64" fmla="*/ 14 w 1828"/>
                <a:gd name="T65" fmla="*/ 58 h 1776"/>
                <a:gd name="T66" fmla="*/ 2 w 1828"/>
                <a:gd name="T67" fmla="*/ 0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8" h="1776">
                  <a:moveTo>
                    <a:pt x="2" y="0"/>
                  </a:moveTo>
                  <a:lnTo>
                    <a:pt x="2" y="1440"/>
                  </a:lnTo>
                  <a:lnTo>
                    <a:pt x="9" y="1482"/>
                  </a:lnTo>
                  <a:lnTo>
                    <a:pt x="27" y="1519"/>
                  </a:lnTo>
                  <a:lnTo>
                    <a:pt x="61" y="1562"/>
                  </a:lnTo>
                  <a:lnTo>
                    <a:pt x="110" y="1600"/>
                  </a:lnTo>
                  <a:lnTo>
                    <a:pt x="166" y="1634"/>
                  </a:lnTo>
                  <a:lnTo>
                    <a:pt x="223" y="1660"/>
                  </a:lnTo>
                  <a:lnTo>
                    <a:pt x="285" y="1684"/>
                  </a:lnTo>
                  <a:lnTo>
                    <a:pt x="346" y="1705"/>
                  </a:lnTo>
                  <a:lnTo>
                    <a:pt x="420" y="1722"/>
                  </a:lnTo>
                  <a:lnTo>
                    <a:pt x="489" y="1736"/>
                  </a:lnTo>
                  <a:lnTo>
                    <a:pt x="567" y="1751"/>
                  </a:lnTo>
                  <a:lnTo>
                    <a:pt x="644" y="1760"/>
                  </a:lnTo>
                  <a:lnTo>
                    <a:pt x="717" y="1766"/>
                  </a:lnTo>
                  <a:lnTo>
                    <a:pt x="805" y="1775"/>
                  </a:lnTo>
                  <a:lnTo>
                    <a:pt x="962" y="1776"/>
                  </a:lnTo>
                  <a:lnTo>
                    <a:pt x="1053" y="1771"/>
                  </a:lnTo>
                  <a:lnTo>
                    <a:pt x="1134" y="1766"/>
                  </a:lnTo>
                  <a:lnTo>
                    <a:pt x="1207" y="1759"/>
                  </a:lnTo>
                  <a:lnTo>
                    <a:pt x="1274" y="1750"/>
                  </a:lnTo>
                  <a:lnTo>
                    <a:pt x="1351" y="1736"/>
                  </a:lnTo>
                  <a:lnTo>
                    <a:pt x="1414" y="1722"/>
                  </a:lnTo>
                  <a:lnTo>
                    <a:pt x="1489" y="1702"/>
                  </a:lnTo>
                  <a:lnTo>
                    <a:pt x="1550" y="1681"/>
                  </a:lnTo>
                  <a:lnTo>
                    <a:pt x="1621" y="1655"/>
                  </a:lnTo>
                  <a:lnTo>
                    <a:pt x="1672" y="1628"/>
                  </a:lnTo>
                  <a:lnTo>
                    <a:pt x="1726" y="1595"/>
                  </a:lnTo>
                  <a:lnTo>
                    <a:pt x="1773" y="1556"/>
                  </a:lnTo>
                  <a:lnTo>
                    <a:pt x="1810" y="1500"/>
                  </a:lnTo>
                  <a:lnTo>
                    <a:pt x="1827" y="1456"/>
                  </a:lnTo>
                  <a:lnTo>
                    <a:pt x="1828" y="1440"/>
                  </a:lnTo>
                  <a:lnTo>
                    <a:pt x="1826" y="0"/>
                  </a:lnTo>
                  <a:lnTo>
                    <a:pt x="1821" y="30"/>
                  </a:lnTo>
                  <a:lnTo>
                    <a:pt x="1812" y="61"/>
                  </a:lnTo>
                  <a:lnTo>
                    <a:pt x="1792" y="92"/>
                  </a:lnTo>
                  <a:cubicBezTo>
                    <a:pt x="1783" y="104"/>
                    <a:pt x="1767" y="123"/>
                    <a:pt x="1756" y="134"/>
                  </a:cubicBezTo>
                  <a:lnTo>
                    <a:pt x="1724" y="157"/>
                  </a:lnTo>
                  <a:lnTo>
                    <a:pt x="1683" y="182"/>
                  </a:lnTo>
                  <a:lnTo>
                    <a:pt x="1633" y="209"/>
                  </a:lnTo>
                  <a:lnTo>
                    <a:pt x="1573" y="233"/>
                  </a:lnTo>
                  <a:lnTo>
                    <a:pt x="1519" y="253"/>
                  </a:lnTo>
                  <a:lnTo>
                    <a:pt x="1468" y="269"/>
                  </a:lnTo>
                  <a:lnTo>
                    <a:pt x="1423" y="281"/>
                  </a:lnTo>
                  <a:lnTo>
                    <a:pt x="1365" y="294"/>
                  </a:lnTo>
                  <a:lnTo>
                    <a:pt x="1305" y="305"/>
                  </a:lnTo>
                  <a:lnTo>
                    <a:pt x="1246" y="313"/>
                  </a:lnTo>
                  <a:lnTo>
                    <a:pt x="1192" y="320"/>
                  </a:lnTo>
                  <a:lnTo>
                    <a:pt x="1130" y="326"/>
                  </a:lnTo>
                  <a:lnTo>
                    <a:pt x="1068" y="331"/>
                  </a:lnTo>
                  <a:lnTo>
                    <a:pt x="1002" y="334"/>
                  </a:lnTo>
                  <a:lnTo>
                    <a:pt x="914" y="336"/>
                  </a:lnTo>
                  <a:lnTo>
                    <a:pt x="805" y="334"/>
                  </a:lnTo>
                  <a:lnTo>
                    <a:pt x="724" y="329"/>
                  </a:lnTo>
                  <a:lnTo>
                    <a:pt x="628" y="319"/>
                  </a:lnTo>
                  <a:lnTo>
                    <a:pt x="538" y="306"/>
                  </a:lnTo>
                  <a:lnTo>
                    <a:pt x="480" y="295"/>
                  </a:lnTo>
                  <a:lnTo>
                    <a:pt x="415" y="281"/>
                  </a:lnTo>
                  <a:lnTo>
                    <a:pt x="354" y="266"/>
                  </a:lnTo>
                  <a:lnTo>
                    <a:pt x="291" y="246"/>
                  </a:lnTo>
                  <a:lnTo>
                    <a:pt x="234" y="224"/>
                  </a:lnTo>
                  <a:lnTo>
                    <a:pt x="177" y="199"/>
                  </a:lnTo>
                  <a:cubicBezTo>
                    <a:pt x="158" y="189"/>
                    <a:pt x="138" y="177"/>
                    <a:pt x="122" y="167"/>
                  </a:cubicBezTo>
                  <a:lnTo>
                    <a:pt x="79" y="137"/>
                  </a:lnTo>
                  <a:cubicBezTo>
                    <a:pt x="66" y="126"/>
                    <a:pt x="54" y="114"/>
                    <a:pt x="43" y="101"/>
                  </a:cubicBezTo>
                  <a:lnTo>
                    <a:pt x="14" y="5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DDDDD">
                <a:alpha val="50000"/>
              </a:srgbClr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Freeform 10"/>
            <p:cNvSpPr>
              <a:spLocks/>
            </p:cNvSpPr>
            <p:nvPr/>
          </p:nvSpPr>
          <p:spPr bwMode="auto">
            <a:xfrm>
              <a:off x="528" y="1440"/>
              <a:ext cx="1828" cy="1776"/>
            </a:xfrm>
            <a:custGeom>
              <a:avLst/>
              <a:gdLst>
                <a:gd name="T0" fmla="*/ 2 w 1828"/>
                <a:gd name="T1" fmla="*/ 1440 h 1776"/>
                <a:gd name="T2" fmla="*/ 27 w 1828"/>
                <a:gd name="T3" fmla="*/ 1519 h 1776"/>
                <a:gd name="T4" fmla="*/ 110 w 1828"/>
                <a:gd name="T5" fmla="*/ 1600 h 1776"/>
                <a:gd name="T6" fmla="*/ 223 w 1828"/>
                <a:gd name="T7" fmla="*/ 1660 h 1776"/>
                <a:gd name="T8" fmla="*/ 346 w 1828"/>
                <a:gd name="T9" fmla="*/ 1705 h 1776"/>
                <a:gd name="T10" fmla="*/ 489 w 1828"/>
                <a:gd name="T11" fmla="*/ 1736 h 1776"/>
                <a:gd name="T12" fmla="*/ 644 w 1828"/>
                <a:gd name="T13" fmla="*/ 1760 h 1776"/>
                <a:gd name="T14" fmla="*/ 805 w 1828"/>
                <a:gd name="T15" fmla="*/ 1775 h 1776"/>
                <a:gd name="T16" fmla="*/ 1053 w 1828"/>
                <a:gd name="T17" fmla="*/ 1771 h 1776"/>
                <a:gd name="T18" fmla="*/ 1207 w 1828"/>
                <a:gd name="T19" fmla="*/ 1759 h 1776"/>
                <a:gd name="T20" fmla="*/ 1351 w 1828"/>
                <a:gd name="T21" fmla="*/ 1736 h 1776"/>
                <a:gd name="T22" fmla="*/ 1489 w 1828"/>
                <a:gd name="T23" fmla="*/ 1702 h 1776"/>
                <a:gd name="T24" fmla="*/ 1621 w 1828"/>
                <a:gd name="T25" fmla="*/ 1655 h 1776"/>
                <a:gd name="T26" fmla="*/ 1726 w 1828"/>
                <a:gd name="T27" fmla="*/ 1595 h 1776"/>
                <a:gd name="T28" fmla="*/ 1810 w 1828"/>
                <a:gd name="T29" fmla="*/ 1500 h 1776"/>
                <a:gd name="T30" fmla="*/ 1828 w 1828"/>
                <a:gd name="T31" fmla="*/ 1440 h 1776"/>
                <a:gd name="T32" fmla="*/ 1821 w 1828"/>
                <a:gd name="T33" fmla="*/ 30 h 1776"/>
                <a:gd name="T34" fmla="*/ 1792 w 1828"/>
                <a:gd name="T35" fmla="*/ 92 h 1776"/>
                <a:gd name="T36" fmla="*/ 1724 w 1828"/>
                <a:gd name="T37" fmla="*/ 157 h 1776"/>
                <a:gd name="T38" fmla="*/ 1633 w 1828"/>
                <a:gd name="T39" fmla="*/ 209 h 1776"/>
                <a:gd name="T40" fmla="*/ 1519 w 1828"/>
                <a:gd name="T41" fmla="*/ 253 h 1776"/>
                <a:gd name="T42" fmla="*/ 1423 w 1828"/>
                <a:gd name="T43" fmla="*/ 281 h 1776"/>
                <a:gd name="T44" fmla="*/ 1305 w 1828"/>
                <a:gd name="T45" fmla="*/ 305 h 1776"/>
                <a:gd name="T46" fmla="*/ 1192 w 1828"/>
                <a:gd name="T47" fmla="*/ 320 h 1776"/>
                <a:gd name="T48" fmla="*/ 1068 w 1828"/>
                <a:gd name="T49" fmla="*/ 331 h 1776"/>
                <a:gd name="T50" fmla="*/ 914 w 1828"/>
                <a:gd name="T51" fmla="*/ 336 h 1776"/>
                <a:gd name="T52" fmla="*/ 724 w 1828"/>
                <a:gd name="T53" fmla="*/ 329 h 1776"/>
                <a:gd name="T54" fmla="*/ 538 w 1828"/>
                <a:gd name="T55" fmla="*/ 306 h 1776"/>
                <a:gd name="T56" fmla="*/ 415 w 1828"/>
                <a:gd name="T57" fmla="*/ 281 h 1776"/>
                <a:gd name="T58" fmla="*/ 291 w 1828"/>
                <a:gd name="T59" fmla="*/ 246 h 1776"/>
                <a:gd name="T60" fmla="*/ 177 w 1828"/>
                <a:gd name="T61" fmla="*/ 199 h 1776"/>
                <a:gd name="T62" fmla="*/ 79 w 1828"/>
                <a:gd name="T63" fmla="*/ 137 h 1776"/>
                <a:gd name="T64" fmla="*/ 14 w 1828"/>
                <a:gd name="T65" fmla="*/ 58 h 1776"/>
                <a:gd name="T66" fmla="*/ 2 w 1828"/>
                <a:gd name="T67" fmla="*/ 0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8" h="1776">
                  <a:moveTo>
                    <a:pt x="2" y="0"/>
                  </a:moveTo>
                  <a:lnTo>
                    <a:pt x="2" y="1440"/>
                  </a:lnTo>
                  <a:lnTo>
                    <a:pt x="9" y="1482"/>
                  </a:lnTo>
                  <a:lnTo>
                    <a:pt x="27" y="1519"/>
                  </a:lnTo>
                  <a:lnTo>
                    <a:pt x="61" y="1562"/>
                  </a:lnTo>
                  <a:lnTo>
                    <a:pt x="110" y="1600"/>
                  </a:lnTo>
                  <a:lnTo>
                    <a:pt x="166" y="1634"/>
                  </a:lnTo>
                  <a:lnTo>
                    <a:pt x="223" y="1660"/>
                  </a:lnTo>
                  <a:lnTo>
                    <a:pt x="285" y="1684"/>
                  </a:lnTo>
                  <a:lnTo>
                    <a:pt x="346" y="1705"/>
                  </a:lnTo>
                  <a:lnTo>
                    <a:pt x="420" y="1722"/>
                  </a:lnTo>
                  <a:lnTo>
                    <a:pt x="489" y="1736"/>
                  </a:lnTo>
                  <a:lnTo>
                    <a:pt x="567" y="1751"/>
                  </a:lnTo>
                  <a:lnTo>
                    <a:pt x="644" y="1760"/>
                  </a:lnTo>
                  <a:lnTo>
                    <a:pt x="717" y="1766"/>
                  </a:lnTo>
                  <a:lnTo>
                    <a:pt x="805" y="1775"/>
                  </a:lnTo>
                  <a:lnTo>
                    <a:pt x="962" y="1776"/>
                  </a:lnTo>
                  <a:lnTo>
                    <a:pt x="1053" y="1771"/>
                  </a:lnTo>
                  <a:lnTo>
                    <a:pt x="1134" y="1766"/>
                  </a:lnTo>
                  <a:lnTo>
                    <a:pt x="1207" y="1759"/>
                  </a:lnTo>
                  <a:lnTo>
                    <a:pt x="1274" y="1750"/>
                  </a:lnTo>
                  <a:lnTo>
                    <a:pt x="1351" y="1736"/>
                  </a:lnTo>
                  <a:lnTo>
                    <a:pt x="1414" y="1722"/>
                  </a:lnTo>
                  <a:lnTo>
                    <a:pt x="1489" y="1702"/>
                  </a:lnTo>
                  <a:lnTo>
                    <a:pt x="1550" y="1681"/>
                  </a:lnTo>
                  <a:lnTo>
                    <a:pt x="1621" y="1655"/>
                  </a:lnTo>
                  <a:lnTo>
                    <a:pt x="1672" y="1628"/>
                  </a:lnTo>
                  <a:lnTo>
                    <a:pt x="1726" y="1595"/>
                  </a:lnTo>
                  <a:lnTo>
                    <a:pt x="1773" y="1556"/>
                  </a:lnTo>
                  <a:lnTo>
                    <a:pt x="1810" y="1500"/>
                  </a:lnTo>
                  <a:lnTo>
                    <a:pt x="1827" y="1456"/>
                  </a:lnTo>
                  <a:lnTo>
                    <a:pt x="1828" y="1440"/>
                  </a:lnTo>
                  <a:lnTo>
                    <a:pt x="1826" y="0"/>
                  </a:lnTo>
                  <a:lnTo>
                    <a:pt x="1821" y="30"/>
                  </a:lnTo>
                  <a:lnTo>
                    <a:pt x="1812" y="61"/>
                  </a:lnTo>
                  <a:lnTo>
                    <a:pt x="1792" y="92"/>
                  </a:lnTo>
                  <a:cubicBezTo>
                    <a:pt x="1783" y="104"/>
                    <a:pt x="1767" y="123"/>
                    <a:pt x="1756" y="134"/>
                  </a:cubicBezTo>
                  <a:lnTo>
                    <a:pt x="1724" y="157"/>
                  </a:lnTo>
                  <a:lnTo>
                    <a:pt x="1683" y="182"/>
                  </a:lnTo>
                  <a:lnTo>
                    <a:pt x="1633" y="209"/>
                  </a:lnTo>
                  <a:lnTo>
                    <a:pt x="1573" y="233"/>
                  </a:lnTo>
                  <a:lnTo>
                    <a:pt x="1519" y="253"/>
                  </a:lnTo>
                  <a:lnTo>
                    <a:pt x="1468" y="269"/>
                  </a:lnTo>
                  <a:lnTo>
                    <a:pt x="1423" y="281"/>
                  </a:lnTo>
                  <a:lnTo>
                    <a:pt x="1365" y="294"/>
                  </a:lnTo>
                  <a:lnTo>
                    <a:pt x="1305" y="305"/>
                  </a:lnTo>
                  <a:lnTo>
                    <a:pt x="1246" y="313"/>
                  </a:lnTo>
                  <a:lnTo>
                    <a:pt x="1192" y="320"/>
                  </a:lnTo>
                  <a:lnTo>
                    <a:pt x="1130" y="326"/>
                  </a:lnTo>
                  <a:lnTo>
                    <a:pt x="1068" y="331"/>
                  </a:lnTo>
                  <a:lnTo>
                    <a:pt x="1002" y="334"/>
                  </a:lnTo>
                  <a:lnTo>
                    <a:pt x="914" y="336"/>
                  </a:lnTo>
                  <a:lnTo>
                    <a:pt x="805" y="334"/>
                  </a:lnTo>
                  <a:lnTo>
                    <a:pt x="724" y="329"/>
                  </a:lnTo>
                  <a:lnTo>
                    <a:pt x="628" y="319"/>
                  </a:lnTo>
                  <a:lnTo>
                    <a:pt x="538" y="306"/>
                  </a:lnTo>
                  <a:lnTo>
                    <a:pt x="480" y="295"/>
                  </a:lnTo>
                  <a:lnTo>
                    <a:pt x="415" y="281"/>
                  </a:lnTo>
                  <a:lnTo>
                    <a:pt x="354" y="266"/>
                  </a:lnTo>
                  <a:lnTo>
                    <a:pt x="291" y="246"/>
                  </a:lnTo>
                  <a:lnTo>
                    <a:pt x="234" y="224"/>
                  </a:lnTo>
                  <a:lnTo>
                    <a:pt x="177" y="199"/>
                  </a:lnTo>
                  <a:cubicBezTo>
                    <a:pt x="158" y="189"/>
                    <a:pt x="138" y="177"/>
                    <a:pt x="122" y="167"/>
                  </a:cubicBezTo>
                  <a:lnTo>
                    <a:pt x="79" y="137"/>
                  </a:lnTo>
                  <a:cubicBezTo>
                    <a:pt x="66" y="126"/>
                    <a:pt x="54" y="114"/>
                    <a:pt x="43" y="101"/>
                  </a:cubicBezTo>
                  <a:lnTo>
                    <a:pt x="14" y="5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DDDDD">
                <a:alpha val="50000"/>
              </a:srgbClr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" name="Group 14"/>
          <p:cNvGrpSpPr>
            <a:grpSpLocks/>
          </p:cNvGrpSpPr>
          <p:nvPr/>
        </p:nvGrpSpPr>
        <p:grpSpPr bwMode="auto">
          <a:xfrm flipH="1">
            <a:off x="7354888" y="1066800"/>
            <a:ext cx="1789112" cy="838200"/>
            <a:chOff x="2208" y="1872"/>
            <a:chExt cx="1200" cy="528"/>
          </a:xfrm>
        </p:grpSpPr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2208" y="1872"/>
              <a:ext cx="912" cy="528"/>
              <a:chOff x="1824" y="1392"/>
              <a:chExt cx="2112" cy="1056"/>
            </a:xfrm>
          </p:grpSpPr>
          <p:sp>
            <p:nvSpPr>
              <p:cNvPr id="14" name="Oval 16"/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288" cy="288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" name="Oval 17"/>
              <p:cNvSpPr>
                <a:spLocks noChangeArrowheads="1"/>
              </p:cNvSpPr>
              <p:nvPr/>
            </p:nvSpPr>
            <p:spPr bwMode="auto">
              <a:xfrm>
                <a:off x="3168" y="2160"/>
                <a:ext cx="288" cy="288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" name="Rectangle 18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1440" cy="48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" name="Rectangle 19"/>
              <p:cNvSpPr>
                <a:spLocks noChangeArrowheads="1"/>
              </p:cNvSpPr>
              <p:nvPr/>
            </p:nvSpPr>
            <p:spPr bwMode="auto">
              <a:xfrm>
                <a:off x="2160" y="2016"/>
                <a:ext cx="96" cy="96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" name="Rectangle 20"/>
              <p:cNvSpPr>
                <a:spLocks noChangeArrowheads="1"/>
              </p:cNvSpPr>
              <p:nvPr/>
            </p:nvSpPr>
            <p:spPr bwMode="auto">
              <a:xfrm>
                <a:off x="2688" y="2016"/>
                <a:ext cx="96" cy="96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" name="Freeform 21"/>
              <p:cNvSpPr>
                <a:spLocks/>
              </p:cNvSpPr>
              <p:nvPr/>
            </p:nvSpPr>
            <p:spPr bwMode="auto">
              <a:xfrm>
                <a:off x="3216" y="1632"/>
                <a:ext cx="720" cy="576"/>
              </a:xfrm>
              <a:custGeom>
                <a:avLst/>
                <a:gdLst>
                  <a:gd name="T0" fmla="*/ 0 w 960"/>
                  <a:gd name="T1" fmla="*/ 528 h 624"/>
                  <a:gd name="T2" fmla="*/ 0 w 960"/>
                  <a:gd name="T3" fmla="*/ 0 h 624"/>
                  <a:gd name="T4" fmla="*/ 480 w 960"/>
                  <a:gd name="T5" fmla="*/ 0 h 624"/>
                  <a:gd name="T6" fmla="*/ 576 w 960"/>
                  <a:gd name="T7" fmla="*/ 288 h 624"/>
                  <a:gd name="T8" fmla="*/ 960 w 960"/>
                  <a:gd name="T9" fmla="*/ 288 h 624"/>
                  <a:gd name="T10" fmla="*/ 960 w 960"/>
                  <a:gd name="T11" fmla="*/ 624 h 624"/>
                  <a:gd name="T12" fmla="*/ 240 w 960"/>
                  <a:gd name="T13" fmla="*/ 624 h 624"/>
                  <a:gd name="T14" fmla="*/ 192 w 960"/>
                  <a:gd name="T15" fmla="*/ 528 h 624"/>
                  <a:gd name="T16" fmla="*/ 0 w 960"/>
                  <a:gd name="T17" fmla="*/ 528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0" h="624">
                    <a:moveTo>
                      <a:pt x="0" y="528"/>
                    </a:moveTo>
                    <a:lnTo>
                      <a:pt x="0" y="0"/>
                    </a:lnTo>
                    <a:lnTo>
                      <a:pt x="480" y="0"/>
                    </a:lnTo>
                    <a:lnTo>
                      <a:pt x="576" y="288"/>
                    </a:lnTo>
                    <a:lnTo>
                      <a:pt x="960" y="288"/>
                    </a:lnTo>
                    <a:lnTo>
                      <a:pt x="960" y="624"/>
                    </a:lnTo>
                    <a:lnTo>
                      <a:pt x="240" y="624"/>
                    </a:lnTo>
                    <a:lnTo>
                      <a:pt x="192" y="528"/>
                    </a:lnTo>
                    <a:lnTo>
                      <a:pt x="0" y="528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" name="Freeform 22"/>
              <p:cNvSpPr>
                <a:spLocks/>
              </p:cNvSpPr>
              <p:nvPr/>
            </p:nvSpPr>
            <p:spPr bwMode="auto">
              <a:xfrm>
                <a:off x="3264" y="1680"/>
                <a:ext cx="320" cy="224"/>
              </a:xfrm>
              <a:custGeom>
                <a:avLst/>
                <a:gdLst>
                  <a:gd name="T0" fmla="*/ 0 w 320"/>
                  <a:gd name="T1" fmla="*/ 32 h 224"/>
                  <a:gd name="T2" fmla="*/ 192 w 320"/>
                  <a:gd name="T3" fmla="*/ 32 h 224"/>
                  <a:gd name="T4" fmla="*/ 288 w 320"/>
                  <a:gd name="T5" fmla="*/ 224 h 224"/>
                  <a:gd name="T6" fmla="*/ 0 w 320"/>
                  <a:gd name="T7" fmla="*/ 224 h 224"/>
                  <a:gd name="T8" fmla="*/ 0 w 320"/>
                  <a:gd name="T9" fmla="*/ 3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0" h="224">
                    <a:moveTo>
                      <a:pt x="0" y="32"/>
                    </a:moveTo>
                    <a:cubicBezTo>
                      <a:pt x="72" y="16"/>
                      <a:pt x="144" y="0"/>
                      <a:pt x="192" y="32"/>
                    </a:cubicBezTo>
                    <a:cubicBezTo>
                      <a:pt x="240" y="64"/>
                      <a:pt x="320" y="192"/>
                      <a:pt x="288" y="224"/>
                    </a:cubicBezTo>
                    <a:lnTo>
                      <a:pt x="0" y="224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" name="Freeform 23"/>
              <p:cNvSpPr>
                <a:spLocks/>
              </p:cNvSpPr>
              <p:nvPr/>
            </p:nvSpPr>
            <p:spPr bwMode="auto">
              <a:xfrm>
                <a:off x="1920" y="1632"/>
                <a:ext cx="1200" cy="384"/>
              </a:xfrm>
              <a:custGeom>
                <a:avLst/>
                <a:gdLst>
                  <a:gd name="T0" fmla="*/ 0 w 1200"/>
                  <a:gd name="T1" fmla="*/ 384 h 384"/>
                  <a:gd name="T2" fmla="*/ 1152 w 1200"/>
                  <a:gd name="T3" fmla="*/ 384 h 384"/>
                  <a:gd name="T4" fmla="*/ 1200 w 1200"/>
                  <a:gd name="T5" fmla="*/ 336 h 384"/>
                  <a:gd name="T6" fmla="*/ 1200 w 1200"/>
                  <a:gd name="T7" fmla="*/ 48 h 384"/>
                  <a:gd name="T8" fmla="*/ 1152 w 1200"/>
                  <a:gd name="T9" fmla="*/ 0 h 384"/>
                  <a:gd name="T10" fmla="*/ 1056 w 1200"/>
                  <a:gd name="T11" fmla="*/ 0 h 384"/>
                  <a:gd name="T12" fmla="*/ 48 w 1200"/>
                  <a:gd name="T13" fmla="*/ 0 h 384"/>
                  <a:gd name="T14" fmla="*/ 0 w 1200"/>
                  <a:gd name="T15" fmla="*/ 48 h 384"/>
                  <a:gd name="T16" fmla="*/ 0 w 1200"/>
                  <a:gd name="T17" fmla="*/ 144 h 384"/>
                  <a:gd name="T18" fmla="*/ 0 w 1200"/>
                  <a:gd name="T19" fmla="*/ 38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00" h="384">
                    <a:moveTo>
                      <a:pt x="0" y="384"/>
                    </a:moveTo>
                    <a:lnTo>
                      <a:pt x="1152" y="384"/>
                    </a:lnTo>
                    <a:lnTo>
                      <a:pt x="1200" y="336"/>
                    </a:lnTo>
                    <a:lnTo>
                      <a:pt x="1200" y="48"/>
                    </a:lnTo>
                    <a:lnTo>
                      <a:pt x="1152" y="0"/>
                    </a:lnTo>
                    <a:lnTo>
                      <a:pt x="1056" y="0"/>
                    </a:lnTo>
                    <a:lnTo>
                      <a:pt x="48" y="0"/>
                    </a:lnTo>
                    <a:lnTo>
                      <a:pt x="0" y="48"/>
                    </a:lnTo>
                    <a:lnTo>
                      <a:pt x="0" y="144"/>
                    </a:lnTo>
                    <a:lnTo>
                      <a:pt x="0" y="384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Rectangle 24"/>
              <p:cNvSpPr>
                <a:spLocks noChangeArrowheads="1"/>
              </p:cNvSpPr>
              <p:nvPr/>
            </p:nvSpPr>
            <p:spPr bwMode="auto">
              <a:xfrm>
                <a:off x="2784" y="1584"/>
                <a:ext cx="144" cy="48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rgbClr val="3399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" name="Rectangle 25"/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48" cy="96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" name="AutoShape 26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192" cy="192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solidFill>
                <a:srgbClr val="003399"/>
              </a:solidFill>
              <a:ln w="9525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" name="Rectangle 27"/>
            <p:cNvSpPr>
              <a:spLocks noChangeArrowheads="1"/>
            </p:cNvSpPr>
            <p:nvPr/>
          </p:nvSpPr>
          <p:spPr bwMode="auto">
            <a:xfrm>
              <a:off x="2688" y="1872"/>
              <a:ext cx="576" cy="48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AutoShape 28"/>
            <p:cNvSpPr>
              <a:spLocks noChangeArrowheads="1"/>
            </p:cNvSpPr>
            <p:nvPr/>
          </p:nvSpPr>
          <p:spPr bwMode="auto">
            <a:xfrm rot="5476815">
              <a:off x="3168" y="1872"/>
              <a:ext cx="240" cy="240"/>
            </a:xfrm>
            <a:custGeom>
              <a:avLst/>
              <a:gdLst>
                <a:gd name="G0" fmla="+- 15930 0 0"/>
                <a:gd name="G1" fmla="+- 3780 0 0"/>
                <a:gd name="G2" fmla="+- 12158 0 3780"/>
                <a:gd name="G3" fmla="+- G2 0 3780"/>
                <a:gd name="G4" fmla="*/ G3 32768 32059"/>
                <a:gd name="G5" fmla="*/ G4 1 2"/>
                <a:gd name="G6" fmla="+- 21600 0 15930"/>
                <a:gd name="G7" fmla="*/ G6 3780 6079"/>
                <a:gd name="G8" fmla="+- G7 15930 0"/>
                <a:gd name="T0" fmla="*/ 15930 w 21600"/>
                <a:gd name="T1" fmla="*/ 0 h 21600"/>
                <a:gd name="T2" fmla="*/ 15930 w 21600"/>
                <a:gd name="T3" fmla="*/ 12158 h 21600"/>
                <a:gd name="T4" fmla="*/ 23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930" y="0"/>
                  </a:lnTo>
                  <a:lnTo>
                    <a:pt x="15930" y="3780"/>
                  </a:lnTo>
                  <a:lnTo>
                    <a:pt x="12427" y="3780"/>
                  </a:lnTo>
                  <a:cubicBezTo>
                    <a:pt x="5564" y="3780"/>
                    <a:pt x="0" y="7531"/>
                    <a:pt x="0" y="12158"/>
                  </a:cubicBezTo>
                  <a:lnTo>
                    <a:pt x="0" y="21600"/>
                  </a:lnTo>
                  <a:lnTo>
                    <a:pt x="4700" y="21600"/>
                  </a:lnTo>
                  <a:lnTo>
                    <a:pt x="4700" y="12158"/>
                  </a:lnTo>
                  <a:cubicBezTo>
                    <a:pt x="4700" y="10070"/>
                    <a:pt x="8159" y="8378"/>
                    <a:pt x="12427" y="8378"/>
                  </a:cubicBezTo>
                  <a:lnTo>
                    <a:pt x="15930" y="8378"/>
                  </a:lnTo>
                  <a:lnTo>
                    <a:pt x="15930" y="12158"/>
                  </a:lnTo>
                  <a:close/>
                </a:path>
              </a:pathLst>
            </a:cu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2" name="Group 60"/>
          <p:cNvGrpSpPr>
            <a:grpSpLocks/>
          </p:cNvGrpSpPr>
          <p:nvPr/>
        </p:nvGrpSpPr>
        <p:grpSpPr bwMode="auto">
          <a:xfrm rot="15059149">
            <a:off x="1883239" y="-42386"/>
            <a:ext cx="2900363" cy="2819400"/>
            <a:chOff x="3120" y="1104"/>
            <a:chExt cx="1827" cy="1776"/>
          </a:xfrm>
          <a:solidFill>
            <a:schemeClr val="bg2">
              <a:alpha val="31000"/>
            </a:schemeClr>
          </a:solidFill>
        </p:grpSpPr>
        <p:sp>
          <p:nvSpPr>
            <p:cNvPr id="33" name="Freeform 51"/>
            <p:cNvSpPr>
              <a:spLocks/>
            </p:cNvSpPr>
            <p:nvPr/>
          </p:nvSpPr>
          <p:spPr bwMode="auto">
            <a:xfrm flipV="1">
              <a:off x="3120" y="1104"/>
              <a:ext cx="1827" cy="1776"/>
            </a:xfrm>
            <a:custGeom>
              <a:avLst/>
              <a:gdLst>
                <a:gd name="T0" fmla="*/ 1 w 1827"/>
                <a:gd name="T1" fmla="*/ 1442 h 1776"/>
                <a:gd name="T2" fmla="*/ 0 w 1827"/>
                <a:gd name="T3" fmla="*/ 1442 h 1776"/>
                <a:gd name="T4" fmla="*/ 11 w 1827"/>
                <a:gd name="T5" fmla="*/ 1382 h 1776"/>
                <a:gd name="T6" fmla="*/ 913 w 1827"/>
                <a:gd name="T7" fmla="*/ 0 h 1776"/>
                <a:gd name="T8" fmla="*/ 1799 w 1827"/>
                <a:gd name="T9" fmla="*/ 1366 h 1776"/>
                <a:gd name="T10" fmla="*/ 1827 w 1827"/>
                <a:gd name="T11" fmla="*/ 1438 h 1776"/>
                <a:gd name="T12" fmla="*/ 1817 w 1827"/>
                <a:gd name="T13" fmla="*/ 1493 h 1776"/>
                <a:gd name="T14" fmla="*/ 1789 w 1827"/>
                <a:gd name="T15" fmla="*/ 1535 h 1776"/>
                <a:gd name="T16" fmla="*/ 1766 w 1827"/>
                <a:gd name="T17" fmla="*/ 1561 h 1776"/>
                <a:gd name="T18" fmla="*/ 1731 w 1827"/>
                <a:gd name="T19" fmla="*/ 1592 h 1776"/>
                <a:gd name="T20" fmla="*/ 1655 w 1827"/>
                <a:gd name="T21" fmla="*/ 1637 h 1776"/>
                <a:gd name="T22" fmla="*/ 1574 w 1827"/>
                <a:gd name="T23" fmla="*/ 1673 h 1776"/>
                <a:gd name="T24" fmla="*/ 1497 w 1827"/>
                <a:gd name="T25" fmla="*/ 1700 h 1776"/>
                <a:gd name="T26" fmla="*/ 1427 w 1827"/>
                <a:gd name="T27" fmla="*/ 1718 h 1776"/>
                <a:gd name="T28" fmla="*/ 1344 w 1827"/>
                <a:gd name="T29" fmla="*/ 1738 h 1776"/>
                <a:gd name="T30" fmla="*/ 1255 w 1827"/>
                <a:gd name="T31" fmla="*/ 1753 h 1776"/>
                <a:gd name="T32" fmla="*/ 1159 w 1827"/>
                <a:gd name="T33" fmla="*/ 1763 h 1776"/>
                <a:gd name="T34" fmla="*/ 1063 w 1827"/>
                <a:gd name="T35" fmla="*/ 1774 h 1776"/>
                <a:gd name="T36" fmla="*/ 989 w 1827"/>
                <a:gd name="T37" fmla="*/ 1775 h 1776"/>
                <a:gd name="T38" fmla="*/ 913 w 1827"/>
                <a:gd name="T39" fmla="*/ 1776 h 1776"/>
                <a:gd name="T40" fmla="*/ 810 w 1827"/>
                <a:gd name="T41" fmla="*/ 1776 h 1776"/>
                <a:gd name="T42" fmla="*/ 725 w 1827"/>
                <a:gd name="T43" fmla="*/ 1769 h 1776"/>
                <a:gd name="T44" fmla="*/ 627 w 1827"/>
                <a:gd name="T45" fmla="*/ 1760 h 1776"/>
                <a:gd name="T46" fmla="*/ 547 w 1827"/>
                <a:gd name="T47" fmla="*/ 1747 h 1776"/>
                <a:gd name="T48" fmla="*/ 456 w 1827"/>
                <a:gd name="T49" fmla="*/ 1732 h 1776"/>
                <a:gd name="T50" fmla="*/ 385 w 1827"/>
                <a:gd name="T51" fmla="*/ 1715 h 1776"/>
                <a:gd name="T52" fmla="*/ 312 w 1827"/>
                <a:gd name="T53" fmla="*/ 1693 h 1776"/>
                <a:gd name="T54" fmla="*/ 239 w 1827"/>
                <a:gd name="T55" fmla="*/ 1669 h 1776"/>
                <a:gd name="T56" fmla="*/ 175 w 1827"/>
                <a:gd name="T57" fmla="*/ 1637 h 1776"/>
                <a:gd name="T58" fmla="*/ 107 w 1827"/>
                <a:gd name="T59" fmla="*/ 1600 h 1776"/>
                <a:gd name="T60" fmla="*/ 61 w 1827"/>
                <a:gd name="T61" fmla="*/ 1561 h 1776"/>
                <a:gd name="T62" fmla="*/ 26 w 1827"/>
                <a:gd name="T63" fmla="*/ 1520 h 1776"/>
                <a:gd name="T64" fmla="*/ 8 w 1827"/>
                <a:gd name="T65" fmla="*/ 1484 h 1776"/>
                <a:gd name="T66" fmla="*/ 1 w 1827"/>
                <a:gd name="T67" fmla="*/ 1443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7" h="1776">
                  <a:moveTo>
                    <a:pt x="1" y="1442"/>
                  </a:moveTo>
                  <a:lnTo>
                    <a:pt x="0" y="1442"/>
                  </a:lnTo>
                  <a:lnTo>
                    <a:pt x="11" y="1382"/>
                  </a:lnTo>
                  <a:lnTo>
                    <a:pt x="913" y="0"/>
                  </a:lnTo>
                  <a:lnTo>
                    <a:pt x="1799" y="1366"/>
                  </a:lnTo>
                  <a:lnTo>
                    <a:pt x="1827" y="1438"/>
                  </a:lnTo>
                  <a:lnTo>
                    <a:pt x="1817" y="1493"/>
                  </a:lnTo>
                  <a:lnTo>
                    <a:pt x="1789" y="1535"/>
                  </a:lnTo>
                  <a:lnTo>
                    <a:pt x="1766" y="1561"/>
                  </a:lnTo>
                  <a:lnTo>
                    <a:pt x="1731" y="1592"/>
                  </a:lnTo>
                  <a:lnTo>
                    <a:pt x="1655" y="1637"/>
                  </a:lnTo>
                  <a:lnTo>
                    <a:pt x="1574" y="1673"/>
                  </a:lnTo>
                  <a:lnTo>
                    <a:pt x="1497" y="1700"/>
                  </a:lnTo>
                  <a:lnTo>
                    <a:pt x="1427" y="1718"/>
                  </a:lnTo>
                  <a:lnTo>
                    <a:pt x="1344" y="1738"/>
                  </a:lnTo>
                  <a:lnTo>
                    <a:pt x="1255" y="1753"/>
                  </a:lnTo>
                  <a:lnTo>
                    <a:pt x="1159" y="1763"/>
                  </a:lnTo>
                  <a:lnTo>
                    <a:pt x="1063" y="1774"/>
                  </a:lnTo>
                  <a:lnTo>
                    <a:pt x="989" y="1775"/>
                  </a:lnTo>
                  <a:lnTo>
                    <a:pt x="913" y="1776"/>
                  </a:lnTo>
                  <a:lnTo>
                    <a:pt x="810" y="1776"/>
                  </a:lnTo>
                  <a:lnTo>
                    <a:pt x="725" y="1769"/>
                  </a:lnTo>
                  <a:lnTo>
                    <a:pt x="627" y="1760"/>
                  </a:lnTo>
                  <a:lnTo>
                    <a:pt x="547" y="1747"/>
                  </a:lnTo>
                  <a:lnTo>
                    <a:pt x="456" y="1732"/>
                  </a:lnTo>
                  <a:lnTo>
                    <a:pt x="385" y="1715"/>
                  </a:lnTo>
                  <a:lnTo>
                    <a:pt x="312" y="1693"/>
                  </a:lnTo>
                  <a:lnTo>
                    <a:pt x="239" y="1669"/>
                  </a:lnTo>
                  <a:lnTo>
                    <a:pt x="175" y="1637"/>
                  </a:lnTo>
                  <a:lnTo>
                    <a:pt x="107" y="1600"/>
                  </a:lnTo>
                  <a:lnTo>
                    <a:pt x="61" y="1561"/>
                  </a:lnTo>
                  <a:lnTo>
                    <a:pt x="26" y="1520"/>
                  </a:lnTo>
                  <a:lnTo>
                    <a:pt x="8" y="1484"/>
                  </a:lnTo>
                  <a:lnTo>
                    <a:pt x="1" y="1443"/>
                  </a:lnTo>
                </a:path>
              </a:pathLst>
            </a:custGeom>
            <a:grp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>
                <a:solidFill>
                  <a:srgbClr val="92D050"/>
                </a:solidFill>
              </a:endParaRPr>
            </a:p>
          </p:txBody>
        </p:sp>
        <p:sp>
          <p:nvSpPr>
            <p:cNvPr id="34" name="Oval 49"/>
            <p:cNvSpPr>
              <a:spLocks noChangeArrowheads="1"/>
            </p:cNvSpPr>
            <p:nvPr/>
          </p:nvSpPr>
          <p:spPr bwMode="auto">
            <a:xfrm flipV="1">
              <a:off x="3120" y="1104"/>
              <a:ext cx="1824" cy="672"/>
            </a:xfrm>
            <a:prstGeom prst="ellips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solidFill>
                  <a:srgbClr val="92D050"/>
                </a:solidFill>
              </a:endParaRPr>
            </a:p>
          </p:txBody>
        </p:sp>
      </p:grpSp>
      <p:grpSp>
        <p:nvGrpSpPr>
          <p:cNvPr id="35" name="Group 29"/>
          <p:cNvGrpSpPr>
            <a:grpSpLocks/>
          </p:cNvGrpSpPr>
          <p:nvPr/>
        </p:nvGrpSpPr>
        <p:grpSpPr bwMode="auto">
          <a:xfrm rot="21039558">
            <a:off x="1083716" y="750977"/>
            <a:ext cx="3760078" cy="3940867"/>
            <a:chOff x="3152" y="593"/>
            <a:chExt cx="3053" cy="3123"/>
          </a:xfrm>
          <a:solidFill>
            <a:srgbClr val="92D050">
              <a:alpha val="72000"/>
            </a:srgbClr>
          </a:solidFill>
        </p:grpSpPr>
        <p:sp>
          <p:nvSpPr>
            <p:cNvPr id="36" name="Freeform 23"/>
            <p:cNvSpPr>
              <a:spLocks/>
            </p:cNvSpPr>
            <p:nvPr/>
          </p:nvSpPr>
          <p:spPr bwMode="auto">
            <a:xfrm>
              <a:off x="3152" y="593"/>
              <a:ext cx="3053" cy="3123"/>
            </a:xfrm>
            <a:custGeom>
              <a:avLst/>
              <a:gdLst>
                <a:gd name="T0" fmla="*/ 441 w 3053"/>
                <a:gd name="T1" fmla="*/ 2275 h 3123"/>
                <a:gd name="T2" fmla="*/ 192 w 3053"/>
                <a:gd name="T3" fmla="*/ 2643 h 3123"/>
                <a:gd name="T4" fmla="*/ 0 w 3053"/>
                <a:gd name="T5" fmla="*/ 2870 h 3123"/>
                <a:gd name="T6" fmla="*/ 173 w 3053"/>
                <a:gd name="T7" fmla="*/ 2806 h 3123"/>
                <a:gd name="T8" fmla="*/ 58 w 3053"/>
                <a:gd name="T9" fmla="*/ 2921 h 3123"/>
                <a:gd name="T10" fmla="*/ 240 w 3053"/>
                <a:gd name="T11" fmla="*/ 3123 h 3123"/>
                <a:gd name="T12" fmla="*/ 413 w 3053"/>
                <a:gd name="T13" fmla="*/ 3085 h 3123"/>
                <a:gd name="T14" fmla="*/ 509 w 3053"/>
                <a:gd name="T15" fmla="*/ 2950 h 3123"/>
                <a:gd name="T16" fmla="*/ 442 w 3053"/>
                <a:gd name="T17" fmla="*/ 2777 h 3123"/>
                <a:gd name="T18" fmla="*/ 567 w 3053"/>
                <a:gd name="T19" fmla="*/ 2854 h 3123"/>
                <a:gd name="T20" fmla="*/ 739 w 3053"/>
                <a:gd name="T21" fmla="*/ 2854 h 3123"/>
                <a:gd name="T22" fmla="*/ 768 w 3053"/>
                <a:gd name="T23" fmla="*/ 2691 h 3123"/>
                <a:gd name="T24" fmla="*/ 682 w 3053"/>
                <a:gd name="T25" fmla="*/ 2528 h 3123"/>
                <a:gd name="T26" fmla="*/ 1661 w 3053"/>
                <a:gd name="T27" fmla="*/ 1443 h 3123"/>
                <a:gd name="T28" fmla="*/ 1805 w 3053"/>
                <a:gd name="T29" fmla="*/ 1443 h 3123"/>
                <a:gd name="T30" fmla="*/ 3053 w 3053"/>
                <a:gd name="T31" fmla="*/ 387 h 3123"/>
                <a:gd name="T32" fmla="*/ 2381 w 3053"/>
                <a:gd name="T33" fmla="*/ 51 h 3123"/>
                <a:gd name="T34" fmla="*/ 2250 w 3053"/>
                <a:gd name="T35" fmla="*/ 6 h 3123"/>
                <a:gd name="T36" fmla="*/ 2160 w 3053"/>
                <a:gd name="T37" fmla="*/ 0 h 3123"/>
                <a:gd name="T38" fmla="*/ 2051 w 3053"/>
                <a:gd name="T39" fmla="*/ 19 h 3123"/>
                <a:gd name="T40" fmla="*/ 1917 w 3053"/>
                <a:gd name="T41" fmla="*/ 57 h 3123"/>
                <a:gd name="T42" fmla="*/ 1738 w 3053"/>
                <a:gd name="T43" fmla="*/ 121 h 3123"/>
                <a:gd name="T44" fmla="*/ 1527 w 3053"/>
                <a:gd name="T45" fmla="*/ 233 h 3123"/>
                <a:gd name="T46" fmla="*/ 1335 w 3053"/>
                <a:gd name="T47" fmla="*/ 358 h 3123"/>
                <a:gd name="T48" fmla="*/ 1152 w 3053"/>
                <a:gd name="T49" fmla="*/ 569 h 3123"/>
                <a:gd name="T50" fmla="*/ 1027 w 3053"/>
                <a:gd name="T51" fmla="*/ 761 h 3123"/>
                <a:gd name="T52" fmla="*/ 960 w 3053"/>
                <a:gd name="T53" fmla="*/ 953 h 3123"/>
                <a:gd name="T54" fmla="*/ 864 w 3053"/>
                <a:gd name="T55" fmla="*/ 1174 h 3123"/>
                <a:gd name="T56" fmla="*/ 739 w 3053"/>
                <a:gd name="T57" fmla="*/ 1501 h 3123"/>
                <a:gd name="T58" fmla="*/ 614 w 3053"/>
                <a:gd name="T59" fmla="*/ 1757 h 3123"/>
                <a:gd name="T60" fmla="*/ 653 w 3053"/>
                <a:gd name="T61" fmla="*/ 1834 h 3123"/>
                <a:gd name="T62" fmla="*/ 547 w 3053"/>
                <a:gd name="T63" fmla="*/ 2074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53" h="3123">
                  <a:moveTo>
                    <a:pt x="441" y="2275"/>
                  </a:moveTo>
                  <a:lnTo>
                    <a:pt x="192" y="2643"/>
                  </a:lnTo>
                  <a:lnTo>
                    <a:pt x="0" y="2870"/>
                  </a:lnTo>
                  <a:lnTo>
                    <a:pt x="173" y="2806"/>
                  </a:lnTo>
                  <a:lnTo>
                    <a:pt x="58" y="2921"/>
                  </a:lnTo>
                  <a:lnTo>
                    <a:pt x="240" y="3123"/>
                  </a:lnTo>
                  <a:lnTo>
                    <a:pt x="413" y="3085"/>
                  </a:lnTo>
                  <a:lnTo>
                    <a:pt x="509" y="2950"/>
                  </a:lnTo>
                  <a:lnTo>
                    <a:pt x="442" y="2777"/>
                  </a:lnTo>
                  <a:lnTo>
                    <a:pt x="567" y="2854"/>
                  </a:lnTo>
                  <a:lnTo>
                    <a:pt x="739" y="2854"/>
                  </a:lnTo>
                  <a:lnTo>
                    <a:pt x="768" y="2691"/>
                  </a:lnTo>
                  <a:lnTo>
                    <a:pt x="682" y="2528"/>
                  </a:lnTo>
                  <a:lnTo>
                    <a:pt x="1661" y="1443"/>
                  </a:lnTo>
                  <a:lnTo>
                    <a:pt x="1805" y="1443"/>
                  </a:lnTo>
                  <a:lnTo>
                    <a:pt x="3053" y="387"/>
                  </a:lnTo>
                  <a:lnTo>
                    <a:pt x="2381" y="51"/>
                  </a:lnTo>
                  <a:lnTo>
                    <a:pt x="2250" y="6"/>
                  </a:lnTo>
                  <a:lnTo>
                    <a:pt x="2160" y="0"/>
                  </a:lnTo>
                  <a:lnTo>
                    <a:pt x="2051" y="19"/>
                  </a:lnTo>
                  <a:lnTo>
                    <a:pt x="1917" y="57"/>
                  </a:lnTo>
                  <a:lnTo>
                    <a:pt x="1738" y="121"/>
                  </a:lnTo>
                  <a:lnTo>
                    <a:pt x="1527" y="233"/>
                  </a:lnTo>
                  <a:lnTo>
                    <a:pt x="1335" y="358"/>
                  </a:lnTo>
                  <a:lnTo>
                    <a:pt x="1152" y="569"/>
                  </a:lnTo>
                  <a:lnTo>
                    <a:pt x="1027" y="761"/>
                  </a:lnTo>
                  <a:lnTo>
                    <a:pt x="960" y="953"/>
                  </a:lnTo>
                  <a:lnTo>
                    <a:pt x="864" y="1174"/>
                  </a:lnTo>
                  <a:lnTo>
                    <a:pt x="739" y="1501"/>
                  </a:lnTo>
                  <a:lnTo>
                    <a:pt x="614" y="1757"/>
                  </a:lnTo>
                  <a:lnTo>
                    <a:pt x="653" y="1834"/>
                  </a:lnTo>
                  <a:lnTo>
                    <a:pt x="547" y="2074"/>
                  </a:ln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Freeform 24"/>
            <p:cNvSpPr>
              <a:spLocks/>
            </p:cNvSpPr>
            <p:nvPr/>
          </p:nvSpPr>
          <p:spPr bwMode="auto">
            <a:xfrm>
              <a:off x="3360" y="960"/>
              <a:ext cx="960" cy="2560"/>
            </a:xfrm>
            <a:custGeom>
              <a:avLst/>
              <a:gdLst>
                <a:gd name="T0" fmla="*/ 960 w 960"/>
                <a:gd name="T1" fmla="*/ 0 h 2560"/>
                <a:gd name="T2" fmla="*/ 768 w 960"/>
                <a:gd name="T3" fmla="*/ 336 h 2560"/>
                <a:gd name="T4" fmla="*/ 624 w 960"/>
                <a:gd name="T5" fmla="*/ 960 h 2560"/>
                <a:gd name="T6" fmla="*/ 768 w 960"/>
                <a:gd name="T7" fmla="*/ 912 h 2560"/>
                <a:gd name="T8" fmla="*/ 432 w 960"/>
                <a:gd name="T9" fmla="*/ 1536 h 2560"/>
                <a:gd name="T10" fmla="*/ 528 w 960"/>
                <a:gd name="T11" fmla="*/ 1536 h 2560"/>
                <a:gd name="T12" fmla="*/ 192 w 960"/>
                <a:gd name="T13" fmla="*/ 2448 h 2560"/>
                <a:gd name="T14" fmla="*/ 0 w 960"/>
                <a:gd name="T15" fmla="*/ 2208 h 2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0" h="2560">
                  <a:moveTo>
                    <a:pt x="960" y="0"/>
                  </a:moveTo>
                  <a:cubicBezTo>
                    <a:pt x="892" y="88"/>
                    <a:pt x="824" y="176"/>
                    <a:pt x="768" y="336"/>
                  </a:cubicBezTo>
                  <a:cubicBezTo>
                    <a:pt x="712" y="496"/>
                    <a:pt x="624" y="864"/>
                    <a:pt x="624" y="960"/>
                  </a:cubicBezTo>
                  <a:cubicBezTo>
                    <a:pt x="624" y="1056"/>
                    <a:pt x="800" y="816"/>
                    <a:pt x="768" y="912"/>
                  </a:cubicBezTo>
                  <a:cubicBezTo>
                    <a:pt x="736" y="1008"/>
                    <a:pt x="472" y="1432"/>
                    <a:pt x="432" y="1536"/>
                  </a:cubicBezTo>
                  <a:cubicBezTo>
                    <a:pt x="392" y="1640"/>
                    <a:pt x="568" y="1384"/>
                    <a:pt x="528" y="1536"/>
                  </a:cubicBezTo>
                  <a:cubicBezTo>
                    <a:pt x="488" y="1688"/>
                    <a:pt x="280" y="2336"/>
                    <a:pt x="192" y="2448"/>
                  </a:cubicBezTo>
                  <a:cubicBezTo>
                    <a:pt x="104" y="2560"/>
                    <a:pt x="52" y="2384"/>
                    <a:pt x="0" y="2208"/>
                  </a:cubicBezTo>
                </a:path>
              </a:pathLst>
            </a:custGeom>
            <a:grpFill/>
            <a:ln w="28575" cmpd="sng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Freeform 26"/>
            <p:cNvSpPr>
              <a:spLocks/>
            </p:cNvSpPr>
            <p:nvPr/>
          </p:nvSpPr>
          <p:spPr bwMode="auto">
            <a:xfrm>
              <a:off x="4032" y="672"/>
              <a:ext cx="912" cy="2016"/>
            </a:xfrm>
            <a:custGeom>
              <a:avLst/>
              <a:gdLst>
                <a:gd name="T0" fmla="*/ 912 w 912"/>
                <a:gd name="T1" fmla="*/ 0 h 2016"/>
                <a:gd name="T2" fmla="*/ 336 w 912"/>
                <a:gd name="T3" fmla="*/ 768 h 2016"/>
                <a:gd name="T4" fmla="*/ 480 w 912"/>
                <a:gd name="T5" fmla="*/ 816 h 2016"/>
                <a:gd name="T6" fmla="*/ 144 w 912"/>
                <a:gd name="T7" fmla="*/ 1488 h 2016"/>
                <a:gd name="T8" fmla="*/ 240 w 912"/>
                <a:gd name="T9" fmla="*/ 1488 h 2016"/>
                <a:gd name="T10" fmla="*/ 0 w 912"/>
                <a:gd name="T11" fmla="*/ 2016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2" h="2016">
                  <a:moveTo>
                    <a:pt x="912" y="0"/>
                  </a:moveTo>
                  <a:cubicBezTo>
                    <a:pt x="660" y="316"/>
                    <a:pt x="408" y="632"/>
                    <a:pt x="336" y="768"/>
                  </a:cubicBezTo>
                  <a:cubicBezTo>
                    <a:pt x="264" y="904"/>
                    <a:pt x="512" y="696"/>
                    <a:pt x="480" y="816"/>
                  </a:cubicBezTo>
                  <a:cubicBezTo>
                    <a:pt x="448" y="936"/>
                    <a:pt x="184" y="1376"/>
                    <a:pt x="144" y="1488"/>
                  </a:cubicBezTo>
                  <a:cubicBezTo>
                    <a:pt x="104" y="1600"/>
                    <a:pt x="264" y="1400"/>
                    <a:pt x="240" y="1488"/>
                  </a:cubicBezTo>
                  <a:cubicBezTo>
                    <a:pt x="216" y="1576"/>
                    <a:pt x="108" y="1796"/>
                    <a:pt x="0" y="2016"/>
                  </a:cubicBezTo>
                </a:path>
              </a:pathLst>
            </a:custGeom>
            <a:grpFill/>
            <a:ln w="28575" cmpd="sng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31" y="3248977"/>
            <a:ext cx="2908044" cy="184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71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"/>
    </mc:Choice>
    <mc:Fallback xmlns="">
      <p:transition spd="slow" advClick="0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TA_00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31471" y="2286000"/>
            <a:ext cx="2901950" cy="3352800"/>
            <a:chOff x="528" y="1104"/>
            <a:chExt cx="1828" cy="2112"/>
          </a:xfrm>
        </p:grpSpPr>
        <p:sp>
          <p:nvSpPr>
            <p:cNvPr id="3" name="Oval 2"/>
            <p:cNvSpPr>
              <a:spLocks noChangeArrowheads="1"/>
            </p:cNvSpPr>
            <p:nvPr/>
          </p:nvSpPr>
          <p:spPr bwMode="auto">
            <a:xfrm>
              <a:off x="528" y="2544"/>
              <a:ext cx="1824" cy="672"/>
            </a:xfrm>
            <a:prstGeom prst="ellipse">
              <a:avLst/>
            </a:prstGeom>
            <a:solidFill>
              <a:srgbClr val="DDDDDD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528" y="1104"/>
              <a:ext cx="1824" cy="672"/>
            </a:xfrm>
            <a:prstGeom prst="ellipse">
              <a:avLst/>
            </a:prstGeom>
            <a:solidFill>
              <a:srgbClr val="DDDDDD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 flipV="1">
              <a:off x="528" y="1104"/>
              <a:ext cx="1828" cy="1776"/>
            </a:xfrm>
            <a:custGeom>
              <a:avLst/>
              <a:gdLst>
                <a:gd name="T0" fmla="*/ 2 w 1828"/>
                <a:gd name="T1" fmla="*/ 1440 h 1776"/>
                <a:gd name="T2" fmla="*/ 27 w 1828"/>
                <a:gd name="T3" fmla="*/ 1519 h 1776"/>
                <a:gd name="T4" fmla="*/ 110 w 1828"/>
                <a:gd name="T5" fmla="*/ 1600 h 1776"/>
                <a:gd name="T6" fmla="*/ 223 w 1828"/>
                <a:gd name="T7" fmla="*/ 1660 h 1776"/>
                <a:gd name="T8" fmla="*/ 346 w 1828"/>
                <a:gd name="T9" fmla="*/ 1705 h 1776"/>
                <a:gd name="T10" fmla="*/ 489 w 1828"/>
                <a:gd name="T11" fmla="*/ 1736 h 1776"/>
                <a:gd name="T12" fmla="*/ 644 w 1828"/>
                <a:gd name="T13" fmla="*/ 1760 h 1776"/>
                <a:gd name="T14" fmla="*/ 805 w 1828"/>
                <a:gd name="T15" fmla="*/ 1775 h 1776"/>
                <a:gd name="T16" fmla="*/ 1053 w 1828"/>
                <a:gd name="T17" fmla="*/ 1771 h 1776"/>
                <a:gd name="T18" fmla="*/ 1207 w 1828"/>
                <a:gd name="T19" fmla="*/ 1759 h 1776"/>
                <a:gd name="T20" fmla="*/ 1351 w 1828"/>
                <a:gd name="T21" fmla="*/ 1736 h 1776"/>
                <a:gd name="T22" fmla="*/ 1489 w 1828"/>
                <a:gd name="T23" fmla="*/ 1702 h 1776"/>
                <a:gd name="T24" fmla="*/ 1621 w 1828"/>
                <a:gd name="T25" fmla="*/ 1655 h 1776"/>
                <a:gd name="T26" fmla="*/ 1726 w 1828"/>
                <a:gd name="T27" fmla="*/ 1595 h 1776"/>
                <a:gd name="T28" fmla="*/ 1810 w 1828"/>
                <a:gd name="T29" fmla="*/ 1500 h 1776"/>
                <a:gd name="T30" fmla="*/ 1828 w 1828"/>
                <a:gd name="T31" fmla="*/ 1440 h 1776"/>
                <a:gd name="T32" fmla="*/ 1821 w 1828"/>
                <a:gd name="T33" fmla="*/ 30 h 1776"/>
                <a:gd name="T34" fmla="*/ 1792 w 1828"/>
                <a:gd name="T35" fmla="*/ 92 h 1776"/>
                <a:gd name="T36" fmla="*/ 1724 w 1828"/>
                <a:gd name="T37" fmla="*/ 157 h 1776"/>
                <a:gd name="T38" fmla="*/ 1633 w 1828"/>
                <a:gd name="T39" fmla="*/ 209 h 1776"/>
                <a:gd name="T40" fmla="*/ 1519 w 1828"/>
                <a:gd name="T41" fmla="*/ 253 h 1776"/>
                <a:gd name="T42" fmla="*/ 1423 w 1828"/>
                <a:gd name="T43" fmla="*/ 281 h 1776"/>
                <a:gd name="T44" fmla="*/ 1305 w 1828"/>
                <a:gd name="T45" fmla="*/ 305 h 1776"/>
                <a:gd name="T46" fmla="*/ 1192 w 1828"/>
                <a:gd name="T47" fmla="*/ 320 h 1776"/>
                <a:gd name="T48" fmla="*/ 1068 w 1828"/>
                <a:gd name="T49" fmla="*/ 331 h 1776"/>
                <a:gd name="T50" fmla="*/ 914 w 1828"/>
                <a:gd name="T51" fmla="*/ 336 h 1776"/>
                <a:gd name="T52" fmla="*/ 724 w 1828"/>
                <a:gd name="T53" fmla="*/ 329 h 1776"/>
                <a:gd name="T54" fmla="*/ 538 w 1828"/>
                <a:gd name="T55" fmla="*/ 306 h 1776"/>
                <a:gd name="T56" fmla="*/ 415 w 1828"/>
                <a:gd name="T57" fmla="*/ 281 h 1776"/>
                <a:gd name="T58" fmla="*/ 291 w 1828"/>
                <a:gd name="T59" fmla="*/ 246 h 1776"/>
                <a:gd name="T60" fmla="*/ 177 w 1828"/>
                <a:gd name="T61" fmla="*/ 199 h 1776"/>
                <a:gd name="T62" fmla="*/ 79 w 1828"/>
                <a:gd name="T63" fmla="*/ 137 h 1776"/>
                <a:gd name="T64" fmla="*/ 14 w 1828"/>
                <a:gd name="T65" fmla="*/ 58 h 1776"/>
                <a:gd name="T66" fmla="*/ 2 w 1828"/>
                <a:gd name="T67" fmla="*/ 0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8" h="1776">
                  <a:moveTo>
                    <a:pt x="2" y="0"/>
                  </a:moveTo>
                  <a:lnTo>
                    <a:pt x="2" y="1440"/>
                  </a:lnTo>
                  <a:lnTo>
                    <a:pt x="9" y="1482"/>
                  </a:lnTo>
                  <a:lnTo>
                    <a:pt x="27" y="1519"/>
                  </a:lnTo>
                  <a:lnTo>
                    <a:pt x="61" y="1562"/>
                  </a:lnTo>
                  <a:lnTo>
                    <a:pt x="110" y="1600"/>
                  </a:lnTo>
                  <a:lnTo>
                    <a:pt x="166" y="1634"/>
                  </a:lnTo>
                  <a:lnTo>
                    <a:pt x="223" y="1660"/>
                  </a:lnTo>
                  <a:lnTo>
                    <a:pt x="285" y="1684"/>
                  </a:lnTo>
                  <a:lnTo>
                    <a:pt x="346" y="1705"/>
                  </a:lnTo>
                  <a:lnTo>
                    <a:pt x="420" y="1722"/>
                  </a:lnTo>
                  <a:lnTo>
                    <a:pt x="489" y="1736"/>
                  </a:lnTo>
                  <a:lnTo>
                    <a:pt x="567" y="1751"/>
                  </a:lnTo>
                  <a:lnTo>
                    <a:pt x="644" y="1760"/>
                  </a:lnTo>
                  <a:lnTo>
                    <a:pt x="717" y="1766"/>
                  </a:lnTo>
                  <a:lnTo>
                    <a:pt x="805" y="1775"/>
                  </a:lnTo>
                  <a:lnTo>
                    <a:pt x="962" y="1776"/>
                  </a:lnTo>
                  <a:lnTo>
                    <a:pt x="1053" y="1771"/>
                  </a:lnTo>
                  <a:lnTo>
                    <a:pt x="1134" y="1766"/>
                  </a:lnTo>
                  <a:lnTo>
                    <a:pt x="1207" y="1759"/>
                  </a:lnTo>
                  <a:lnTo>
                    <a:pt x="1274" y="1750"/>
                  </a:lnTo>
                  <a:lnTo>
                    <a:pt x="1351" y="1736"/>
                  </a:lnTo>
                  <a:lnTo>
                    <a:pt x="1414" y="1722"/>
                  </a:lnTo>
                  <a:lnTo>
                    <a:pt x="1489" y="1702"/>
                  </a:lnTo>
                  <a:lnTo>
                    <a:pt x="1550" y="1681"/>
                  </a:lnTo>
                  <a:lnTo>
                    <a:pt x="1621" y="1655"/>
                  </a:lnTo>
                  <a:lnTo>
                    <a:pt x="1672" y="1628"/>
                  </a:lnTo>
                  <a:lnTo>
                    <a:pt x="1726" y="1595"/>
                  </a:lnTo>
                  <a:lnTo>
                    <a:pt x="1773" y="1556"/>
                  </a:lnTo>
                  <a:lnTo>
                    <a:pt x="1810" y="1500"/>
                  </a:lnTo>
                  <a:lnTo>
                    <a:pt x="1827" y="1456"/>
                  </a:lnTo>
                  <a:lnTo>
                    <a:pt x="1828" y="1440"/>
                  </a:lnTo>
                  <a:lnTo>
                    <a:pt x="1826" y="0"/>
                  </a:lnTo>
                  <a:lnTo>
                    <a:pt x="1821" y="30"/>
                  </a:lnTo>
                  <a:lnTo>
                    <a:pt x="1812" y="61"/>
                  </a:lnTo>
                  <a:lnTo>
                    <a:pt x="1792" y="92"/>
                  </a:lnTo>
                  <a:cubicBezTo>
                    <a:pt x="1783" y="104"/>
                    <a:pt x="1767" y="123"/>
                    <a:pt x="1756" y="134"/>
                  </a:cubicBezTo>
                  <a:lnTo>
                    <a:pt x="1724" y="157"/>
                  </a:lnTo>
                  <a:lnTo>
                    <a:pt x="1683" y="182"/>
                  </a:lnTo>
                  <a:lnTo>
                    <a:pt x="1633" y="209"/>
                  </a:lnTo>
                  <a:lnTo>
                    <a:pt x="1573" y="233"/>
                  </a:lnTo>
                  <a:lnTo>
                    <a:pt x="1519" y="253"/>
                  </a:lnTo>
                  <a:lnTo>
                    <a:pt x="1468" y="269"/>
                  </a:lnTo>
                  <a:lnTo>
                    <a:pt x="1423" y="281"/>
                  </a:lnTo>
                  <a:lnTo>
                    <a:pt x="1365" y="294"/>
                  </a:lnTo>
                  <a:lnTo>
                    <a:pt x="1305" y="305"/>
                  </a:lnTo>
                  <a:lnTo>
                    <a:pt x="1246" y="313"/>
                  </a:lnTo>
                  <a:lnTo>
                    <a:pt x="1192" y="320"/>
                  </a:lnTo>
                  <a:lnTo>
                    <a:pt x="1130" y="326"/>
                  </a:lnTo>
                  <a:lnTo>
                    <a:pt x="1068" y="331"/>
                  </a:lnTo>
                  <a:lnTo>
                    <a:pt x="1002" y="334"/>
                  </a:lnTo>
                  <a:lnTo>
                    <a:pt x="914" y="336"/>
                  </a:lnTo>
                  <a:lnTo>
                    <a:pt x="805" y="334"/>
                  </a:lnTo>
                  <a:lnTo>
                    <a:pt x="724" y="329"/>
                  </a:lnTo>
                  <a:lnTo>
                    <a:pt x="628" y="319"/>
                  </a:lnTo>
                  <a:lnTo>
                    <a:pt x="538" y="306"/>
                  </a:lnTo>
                  <a:lnTo>
                    <a:pt x="480" y="295"/>
                  </a:lnTo>
                  <a:lnTo>
                    <a:pt x="415" y="281"/>
                  </a:lnTo>
                  <a:lnTo>
                    <a:pt x="354" y="266"/>
                  </a:lnTo>
                  <a:lnTo>
                    <a:pt x="291" y="246"/>
                  </a:lnTo>
                  <a:lnTo>
                    <a:pt x="234" y="224"/>
                  </a:lnTo>
                  <a:lnTo>
                    <a:pt x="177" y="199"/>
                  </a:lnTo>
                  <a:cubicBezTo>
                    <a:pt x="158" y="189"/>
                    <a:pt x="138" y="177"/>
                    <a:pt x="122" y="167"/>
                  </a:cubicBezTo>
                  <a:lnTo>
                    <a:pt x="79" y="137"/>
                  </a:lnTo>
                  <a:cubicBezTo>
                    <a:pt x="66" y="126"/>
                    <a:pt x="54" y="114"/>
                    <a:pt x="43" y="101"/>
                  </a:cubicBezTo>
                  <a:lnTo>
                    <a:pt x="14" y="5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DDDDD">
                <a:alpha val="50000"/>
              </a:srgbClr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Freeform 10"/>
            <p:cNvSpPr>
              <a:spLocks/>
            </p:cNvSpPr>
            <p:nvPr/>
          </p:nvSpPr>
          <p:spPr bwMode="auto">
            <a:xfrm>
              <a:off x="528" y="1440"/>
              <a:ext cx="1828" cy="1776"/>
            </a:xfrm>
            <a:custGeom>
              <a:avLst/>
              <a:gdLst>
                <a:gd name="T0" fmla="*/ 2 w 1828"/>
                <a:gd name="T1" fmla="*/ 1440 h 1776"/>
                <a:gd name="T2" fmla="*/ 27 w 1828"/>
                <a:gd name="T3" fmla="*/ 1519 h 1776"/>
                <a:gd name="T4" fmla="*/ 110 w 1828"/>
                <a:gd name="T5" fmla="*/ 1600 h 1776"/>
                <a:gd name="T6" fmla="*/ 223 w 1828"/>
                <a:gd name="T7" fmla="*/ 1660 h 1776"/>
                <a:gd name="T8" fmla="*/ 346 w 1828"/>
                <a:gd name="T9" fmla="*/ 1705 h 1776"/>
                <a:gd name="T10" fmla="*/ 489 w 1828"/>
                <a:gd name="T11" fmla="*/ 1736 h 1776"/>
                <a:gd name="T12" fmla="*/ 644 w 1828"/>
                <a:gd name="T13" fmla="*/ 1760 h 1776"/>
                <a:gd name="T14" fmla="*/ 805 w 1828"/>
                <a:gd name="T15" fmla="*/ 1775 h 1776"/>
                <a:gd name="T16" fmla="*/ 1053 w 1828"/>
                <a:gd name="T17" fmla="*/ 1771 h 1776"/>
                <a:gd name="T18" fmla="*/ 1207 w 1828"/>
                <a:gd name="T19" fmla="*/ 1759 h 1776"/>
                <a:gd name="T20" fmla="*/ 1351 w 1828"/>
                <a:gd name="T21" fmla="*/ 1736 h 1776"/>
                <a:gd name="T22" fmla="*/ 1489 w 1828"/>
                <a:gd name="T23" fmla="*/ 1702 h 1776"/>
                <a:gd name="T24" fmla="*/ 1621 w 1828"/>
                <a:gd name="T25" fmla="*/ 1655 h 1776"/>
                <a:gd name="T26" fmla="*/ 1726 w 1828"/>
                <a:gd name="T27" fmla="*/ 1595 h 1776"/>
                <a:gd name="T28" fmla="*/ 1810 w 1828"/>
                <a:gd name="T29" fmla="*/ 1500 h 1776"/>
                <a:gd name="T30" fmla="*/ 1828 w 1828"/>
                <a:gd name="T31" fmla="*/ 1440 h 1776"/>
                <a:gd name="T32" fmla="*/ 1821 w 1828"/>
                <a:gd name="T33" fmla="*/ 30 h 1776"/>
                <a:gd name="T34" fmla="*/ 1792 w 1828"/>
                <a:gd name="T35" fmla="*/ 92 h 1776"/>
                <a:gd name="T36" fmla="*/ 1724 w 1828"/>
                <a:gd name="T37" fmla="*/ 157 h 1776"/>
                <a:gd name="T38" fmla="*/ 1633 w 1828"/>
                <a:gd name="T39" fmla="*/ 209 h 1776"/>
                <a:gd name="T40" fmla="*/ 1519 w 1828"/>
                <a:gd name="T41" fmla="*/ 253 h 1776"/>
                <a:gd name="T42" fmla="*/ 1423 w 1828"/>
                <a:gd name="T43" fmla="*/ 281 h 1776"/>
                <a:gd name="T44" fmla="*/ 1305 w 1828"/>
                <a:gd name="T45" fmla="*/ 305 h 1776"/>
                <a:gd name="T46" fmla="*/ 1192 w 1828"/>
                <a:gd name="T47" fmla="*/ 320 h 1776"/>
                <a:gd name="T48" fmla="*/ 1068 w 1828"/>
                <a:gd name="T49" fmla="*/ 331 h 1776"/>
                <a:gd name="T50" fmla="*/ 914 w 1828"/>
                <a:gd name="T51" fmla="*/ 336 h 1776"/>
                <a:gd name="T52" fmla="*/ 724 w 1828"/>
                <a:gd name="T53" fmla="*/ 329 h 1776"/>
                <a:gd name="T54" fmla="*/ 538 w 1828"/>
                <a:gd name="T55" fmla="*/ 306 h 1776"/>
                <a:gd name="T56" fmla="*/ 415 w 1828"/>
                <a:gd name="T57" fmla="*/ 281 h 1776"/>
                <a:gd name="T58" fmla="*/ 291 w 1828"/>
                <a:gd name="T59" fmla="*/ 246 h 1776"/>
                <a:gd name="T60" fmla="*/ 177 w 1828"/>
                <a:gd name="T61" fmla="*/ 199 h 1776"/>
                <a:gd name="T62" fmla="*/ 79 w 1828"/>
                <a:gd name="T63" fmla="*/ 137 h 1776"/>
                <a:gd name="T64" fmla="*/ 14 w 1828"/>
                <a:gd name="T65" fmla="*/ 58 h 1776"/>
                <a:gd name="T66" fmla="*/ 2 w 1828"/>
                <a:gd name="T67" fmla="*/ 0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8" h="1776">
                  <a:moveTo>
                    <a:pt x="2" y="0"/>
                  </a:moveTo>
                  <a:lnTo>
                    <a:pt x="2" y="1440"/>
                  </a:lnTo>
                  <a:lnTo>
                    <a:pt x="9" y="1482"/>
                  </a:lnTo>
                  <a:lnTo>
                    <a:pt x="27" y="1519"/>
                  </a:lnTo>
                  <a:lnTo>
                    <a:pt x="61" y="1562"/>
                  </a:lnTo>
                  <a:lnTo>
                    <a:pt x="110" y="1600"/>
                  </a:lnTo>
                  <a:lnTo>
                    <a:pt x="166" y="1634"/>
                  </a:lnTo>
                  <a:lnTo>
                    <a:pt x="223" y="1660"/>
                  </a:lnTo>
                  <a:lnTo>
                    <a:pt x="285" y="1684"/>
                  </a:lnTo>
                  <a:lnTo>
                    <a:pt x="346" y="1705"/>
                  </a:lnTo>
                  <a:lnTo>
                    <a:pt x="420" y="1722"/>
                  </a:lnTo>
                  <a:lnTo>
                    <a:pt x="489" y="1736"/>
                  </a:lnTo>
                  <a:lnTo>
                    <a:pt x="567" y="1751"/>
                  </a:lnTo>
                  <a:lnTo>
                    <a:pt x="644" y="1760"/>
                  </a:lnTo>
                  <a:lnTo>
                    <a:pt x="717" y="1766"/>
                  </a:lnTo>
                  <a:lnTo>
                    <a:pt x="805" y="1775"/>
                  </a:lnTo>
                  <a:lnTo>
                    <a:pt x="962" y="1776"/>
                  </a:lnTo>
                  <a:lnTo>
                    <a:pt x="1053" y="1771"/>
                  </a:lnTo>
                  <a:lnTo>
                    <a:pt x="1134" y="1766"/>
                  </a:lnTo>
                  <a:lnTo>
                    <a:pt x="1207" y="1759"/>
                  </a:lnTo>
                  <a:lnTo>
                    <a:pt x="1274" y="1750"/>
                  </a:lnTo>
                  <a:lnTo>
                    <a:pt x="1351" y="1736"/>
                  </a:lnTo>
                  <a:lnTo>
                    <a:pt x="1414" y="1722"/>
                  </a:lnTo>
                  <a:lnTo>
                    <a:pt x="1489" y="1702"/>
                  </a:lnTo>
                  <a:lnTo>
                    <a:pt x="1550" y="1681"/>
                  </a:lnTo>
                  <a:lnTo>
                    <a:pt x="1621" y="1655"/>
                  </a:lnTo>
                  <a:lnTo>
                    <a:pt x="1672" y="1628"/>
                  </a:lnTo>
                  <a:lnTo>
                    <a:pt x="1726" y="1595"/>
                  </a:lnTo>
                  <a:lnTo>
                    <a:pt x="1773" y="1556"/>
                  </a:lnTo>
                  <a:lnTo>
                    <a:pt x="1810" y="1500"/>
                  </a:lnTo>
                  <a:lnTo>
                    <a:pt x="1827" y="1456"/>
                  </a:lnTo>
                  <a:lnTo>
                    <a:pt x="1828" y="1440"/>
                  </a:lnTo>
                  <a:lnTo>
                    <a:pt x="1826" y="0"/>
                  </a:lnTo>
                  <a:lnTo>
                    <a:pt x="1821" y="30"/>
                  </a:lnTo>
                  <a:lnTo>
                    <a:pt x="1812" y="61"/>
                  </a:lnTo>
                  <a:lnTo>
                    <a:pt x="1792" y="92"/>
                  </a:lnTo>
                  <a:cubicBezTo>
                    <a:pt x="1783" y="104"/>
                    <a:pt x="1767" y="123"/>
                    <a:pt x="1756" y="134"/>
                  </a:cubicBezTo>
                  <a:lnTo>
                    <a:pt x="1724" y="157"/>
                  </a:lnTo>
                  <a:lnTo>
                    <a:pt x="1683" y="182"/>
                  </a:lnTo>
                  <a:lnTo>
                    <a:pt x="1633" y="209"/>
                  </a:lnTo>
                  <a:lnTo>
                    <a:pt x="1573" y="233"/>
                  </a:lnTo>
                  <a:lnTo>
                    <a:pt x="1519" y="253"/>
                  </a:lnTo>
                  <a:lnTo>
                    <a:pt x="1468" y="269"/>
                  </a:lnTo>
                  <a:lnTo>
                    <a:pt x="1423" y="281"/>
                  </a:lnTo>
                  <a:lnTo>
                    <a:pt x="1365" y="294"/>
                  </a:lnTo>
                  <a:lnTo>
                    <a:pt x="1305" y="305"/>
                  </a:lnTo>
                  <a:lnTo>
                    <a:pt x="1246" y="313"/>
                  </a:lnTo>
                  <a:lnTo>
                    <a:pt x="1192" y="320"/>
                  </a:lnTo>
                  <a:lnTo>
                    <a:pt x="1130" y="326"/>
                  </a:lnTo>
                  <a:lnTo>
                    <a:pt x="1068" y="331"/>
                  </a:lnTo>
                  <a:lnTo>
                    <a:pt x="1002" y="334"/>
                  </a:lnTo>
                  <a:lnTo>
                    <a:pt x="914" y="336"/>
                  </a:lnTo>
                  <a:lnTo>
                    <a:pt x="805" y="334"/>
                  </a:lnTo>
                  <a:lnTo>
                    <a:pt x="724" y="329"/>
                  </a:lnTo>
                  <a:lnTo>
                    <a:pt x="628" y="319"/>
                  </a:lnTo>
                  <a:lnTo>
                    <a:pt x="538" y="306"/>
                  </a:lnTo>
                  <a:lnTo>
                    <a:pt x="480" y="295"/>
                  </a:lnTo>
                  <a:lnTo>
                    <a:pt x="415" y="281"/>
                  </a:lnTo>
                  <a:lnTo>
                    <a:pt x="354" y="266"/>
                  </a:lnTo>
                  <a:lnTo>
                    <a:pt x="291" y="246"/>
                  </a:lnTo>
                  <a:lnTo>
                    <a:pt x="234" y="224"/>
                  </a:lnTo>
                  <a:lnTo>
                    <a:pt x="177" y="199"/>
                  </a:lnTo>
                  <a:cubicBezTo>
                    <a:pt x="158" y="189"/>
                    <a:pt x="138" y="177"/>
                    <a:pt x="122" y="167"/>
                  </a:cubicBezTo>
                  <a:lnTo>
                    <a:pt x="79" y="137"/>
                  </a:lnTo>
                  <a:cubicBezTo>
                    <a:pt x="66" y="126"/>
                    <a:pt x="54" y="114"/>
                    <a:pt x="43" y="101"/>
                  </a:cubicBezTo>
                  <a:lnTo>
                    <a:pt x="14" y="58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DDDDDD">
                <a:alpha val="50000"/>
              </a:srgbClr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5449244" y="2366010"/>
            <a:ext cx="2900363" cy="2819400"/>
            <a:chOff x="3120" y="1104"/>
            <a:chExt cx="1827" cy="1776"/>
          </a:xfrm>
        </p:grpSpPr>
        <p:sp>
          <p:nvSpPr>
            <p:cNvPr id="8" name="Freeform 51"/>
            <p:cNvSpPr>
              <a:spLocks/>
            </p:cNvSpPr>
            <p:nvPr/>
          </p:nvSpPr>
          <p:spPr bwMode="auto">
            <a:xfrm flipV="1">
              <a:off x="3120" y="1104"/>
              <a:ext cx="1827" cy="1776"/>
            </a:xfrm>
            <a:custGeom>
              <a:avLst/>
              <a:gdLst>
                <a:gd name="T0" fmla="*/ 1 w 1827"/>
                <a:gd name="T1" fmla="*/ 1442 h 1776"/>
                <a:gd name="T2" fmla="*/ 0 w 1827"/>
                <a:gd name="T3" fmla="*/ 1442 h 1776"/>
                <a:gd name="T4" fmla="*/ 11 w 1827"/>
                <a:gd name="T5" fmla="*/ 1382 h 1776"/>
                <a:gd name="T6" fmla="*/ 913 w 1827"/>
                <a:gd name="T7" fmla="*/ 0 h 1776"/>
                <a:gd name="T8" fmla="*/ 1799 w 1827"/>
                <a:gd name="T9" fmla="*/ 1366 h 1776"/>
                <a:gd name="T10" fmla="*/ 1827 w 1827"/>
                <a:gd name="T11" fmla="*/ 1438 h 1776"/>
                <a:gd name="T12" fmla="*/ 1817 w 1827"/>
                <a:gd name="T13" fmla="*/ 1493 h 1776"/>
                <a:gd name="T14" fmla="*/ 1789 w 1827"/>
                <a:gd name="T15" fmla="*/ 1535 h 1776"/>
                <a:gd name="T16" fmla="*/ 1766 w 1827"/>
                <a:gd name="T17" fmla="*/ 1561 h 1776"/>
                <a:gd name="T18" fmla="*/ 1731 w 1827"/>
                <a:gd name="T19" fmla="*/ 1592 h 1776"/>
                <a:gd name="T20" fmla="*/ 1655 w 1827"/>
                <a:gd name="T21" fmla="*/ 1637 h 1776"/>
                <a:gd name="T22" fmla="*/ 1574 w 1827"/>
                <a:gd name="T23" fmla="*/ 1673 h 1776"/>
                <a:gd name="T24" fmla="*/ 1497 w 1827"/>
                <a:gd name="T25" fmla="*/ 1700 h 1776"/>
                <a:gd name="T26" fmla="*/ 1427 w 1827"/>
                <a:gd name="T27" fmla="*/ 1718 h 1776"/>
                <a:gd name="T28" fmla="*/ 1344 w 1827"/>
                <a:gd name="T29" fmla="*/ 1738 h 1776"/>
                <a:gd name="T30" fmla="*/ 1255 w 1827"/>
                <a:gd name="T31" fmla="*/ 1753 h 1776"/>
                <a:gd name="T32" fmla="*/ 1159 w 1827"/>
                <a:gd name="T33" fmla="*/ 1763 h 1776"/>
                <a:gd name="T34" fmla="*/ 1063 w 1827"/>
                <a:gd name="T35" fmla="*/ 1774 h 1776"/>
                <a:gd name="T36" fmla="*/ 989 w 1827"/>
                <a:gd name="T37" fmla="*/ 1775 h 1776"/>
                <a:gd name="T38" fmla="*/ 913 w 1827"/>
                <a:gd name="T39" fmla="*/ 1776 h 1776"/>
                <a:gd name="T40" fmla="*/ 810 w 1827"/>
                <a:gd name="T41" fmla="*/ 1776 h 1776"/>
                <a:gd name="T42" fmla="*/ 725 w 1827"/>
                <a:gd name="T43" fmla="*/ 1769 h 1776"/>
                <a:gd name="T44" fmla="*/ 627 w 1827"/>
                <a:gd name="T45" fmla="*/ 1760 h 1776"/>
                <a:gd name="T46" fmla="*/ 547 w 1827"/>
                <a:gd name="T47" fmla="*/ 1747 h 1776"/>
                <a:gd name="T48" fmla="*/ 456 w 1827"/>
                <a:gd name="T49" fmla="*/ 1732 h 1776"/>
                <a:gd name="T50" fmla="*/ 385 w 1827"/>
                <a:gd name="T51" fmla="*/ 1715 h 1776"/>
                <a:gd name="T52" fmla="*/ 312 w 1827"/>
                <a:gd name="T53" fmla="*/ 1693 h 1776"/>
                <a:gd name="T54" fmla="*/ 239 w 1827"/>
                <a:gd name="T55" fmla="*/ 1669 h 1776"/>
                <a:gd name="T56" fmla="*/ 175 w 1827"/>
                <a:gd name="T57" fmla="*/ 1637 h 1776"/>
                <a:gd name="T58" fmla="*/ 107 w 1827"/>
                <a:gd name="T59" fmla="*/ 1600 h 1776"/>
                <a:gd name="T60" fmla="*/ 61 w 1827"/>
                <a:gd name="T61" fmla="*/ 1561 h 1776"/>
                <a:gd name="T62" fmla="*/ 26 w 1827"/>
                <a:gd name="T63" fmla="*/ 1520 h 1776"/>
                <a:gd name="T64" fmla="*/ 8 w 1827"/>
                <a:gd name="T65" fmla="*/ 1484 h 1776"/>
                <a:gd name="T66" fmla="*/ 1 w 1827"/>
                <a:gd name="T67" fmla="*/ 1443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827" h="1776">
                  <a:moveTo>
                    <a:pt x="1" y="1442"/>
                  </a:moveTo>
                  <a:lnTo>
                    <a:pt x="0" y="1442"/>
                  </a:lnTo>
                  <a:lnTo>
                    <a:pt x="11" y="1382"/>
                  </a:lnTo>
                  <a:lnTo>
                    <a:pt x="913" y="0"/>
                  </a:lnTo>
                  <a:lnTo>
                    <a:pt x="1799" y="1366"/>
                  </a:lnTo>
                  <a:lnTo>
                    <a:pt x="1827" y="1438"/>
                  </a:lnTo>
                  <a:lnTo>
                    <a:pt x="1817" y="1493"/>
                  </a:lnTo>
                  <a:lnTo>
                    <a:pt x="1789" y="1535"/>
                  </a:lnTo>
                  <a:lnTo>
                    <a:pt x="1766" y="1561"/>
                  </a:lnTo>
                  <a:lnTo>
                    <a:pt x="1731" y="1592"/>
                  </a:lnTo>
                  <a:lnTo>
                    <a:pt x="1655" y="1637"/>
                  </a:lnTo>
                  <a:lnTo>
                    <a:pt x="1574" y="1673"/>
                  </a:lnTo>
                  <a:lnTo>
                    <a:pt x="1497" y="1700"/>
                  </a:lnTo>
                  <a:lnTo>
                    <a:pt x="1427" y="1718"/>
                  </a:lnTo>
                  <a:lnTo>
                    <a:pt x="1344" y="1738"/>
                  </a:lnTo>
                  <a:lnTo>
                    <a:pt x="1255" y="1753"/>
                  </a:lnTo>
                  <a:lnTo>
                    <a:pt x="1159" y="1763"/>
                  </a:lnTo>
                  <a:lnTo>
                    <a:pt x="1063" y="1774"/>
                  </a:lnTo>
                  <a:lnTo>
                    <a:pt x="989" y="1775"/>
                  </a:lnTo>
                  <a:lnTo>
                    <a:pt x="913" y="1776"/>
                  </a:lnTo>
                  <a:lnTo>
                    <a:pt x="810" y="1776"/>
                  </a:lnTo>
                  <a:lnTo>
                    <a:pt x="725" y="1769"/>
                  </a:lnTo>
                  <a:lnTo>
                    <a:pt x="627" y="1760"/>
                  </a:lnTo>
                  <a:lnTo>
                    <a:pt x="547" y="1747"/>
                  </a:lnTo>
                  <a:lnTo>
                    <a:pt x="456" y="1732"/>
                  </a:lnTo>
                  <a:lnTo>
                    <a:pt x="385" y="1715"/>
                  </a:lnTo>
                  <a:lnTo>
                    <a:pt x="312" y="1693"/>
                  </a:lnTo>
                  <a:lnTo>
                    <a:pt x="239" y="1669"/>
                  </a:lnTo>
                  <a:lnTo>
                    <a:pt x="175" y="1637"/>
                  </a:lnTo>
                  <a:lnTo>
                    <a:pt x="107" y="1600"/>
                  </a:lnTo>
                  <a:lnTo>
                    <a:pt x="61" y="1561"/>
                  </a:lnTo>
                  <a:lnTo>
                    <a:pt x="26" y="1520"/>
                  </a:lnTo>
                  <a:lnTo>
                    <a:pt x="8" y="1484"/>
                  </a:lnTo>
                  <a:lnTo>
                    <a:pt x="1" y="1443"/>
                  </a:lnTo>
                </a:path>
              </a:pathLst>
            </a:custGeom>
            <a:solidFill>
              <a:srgbClr val="DDDDDD">
                <a:alpha val="50000"/>
              </a:srgbClr>
            </a:solidFill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Oval 49"/>
            <p:cNvSpPr>
              <a:spLocks noChangeArrowheads="1"/>
            </p:cNvSpPr>
            <p:nvPr/>
          </p:nvSpPr>
          <p:spPr bwMode="auto">
            <a:xfrm flipV="1">
              <a:off x="3120" y="1104"/>
              <a:ext cx="1824" cy="672"/>
            </a:xfrm>
            <a:prstGeom prst="ellipse">
              <a:avLst/>
            </a:prstGeom>
            <a:solidFill>
              <a:srgbClr val="DDDDDD">
                <a:alpha val="50000"/>
              </a:srgbClr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0" name="Group 14"/>
          <p:cNvGrpSpPr>
            <a:grpSpLocks/>
          </p:cNvGrpSpPr>
          <p:nvPr/>
        </p:nvGrpSpPr>
        <p:grpSpPr bwMode="auto">
          <a:xfrm flipH="1">
            <a:off x="4870333" y="776514"/>
            <a:ext cx="1789112" cy="838200"/>
            <a:chOff x="2208" y="1872"/>
            <a:chExt cx="1200" cy="528"/>
          </a:xfrm>
        </p:grpSpPr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2208" y="1872"/>
              <a:ext cx="912" cy="528"/>
              <a:chOff x="1824" y="1392"/>
              <a:chExt cx="2112" cy="1056"/>
            </a:xfrm>
          </p:grpSpPr>
          <p:sp>
            <p:nvSpPr>
              <p:cNvPr id="14" name="Oval 16"/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288" cy="288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" name="Oval 17"/>
              <p:cNvSpPr>
                <a:spLocks noChangeArrowheads="1"/>
              </p:cNvSpPr>
              <p:nvPr/>
            </p:nvSpPr>
            <p:spPr bwMode="auto">
              <a:xfrm>
                <a:off x="3168" y="2160"/>
                <a:ext cx="288" cy="288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" name="Rectangle 18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1440" cy="48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" name="Rectangle 19"/>
              <p:cNvSpPr>
                <a:spLocks noChangeArrowheads="1"/>
              </p:cNvSpPr>
              <p:nvPr/>
            </p:nvSpPr>
            <p:spPr bwMode="auto">
              <a:xfrm>
                <a:off x="2160" y="2016"/>
                <a:ext cx="96" cy="96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" name="Rectangle 20"/>
              <p:cNvSpPr>
                <a:spLocks noChangeArrowheads="1"/>
              </p:cNvSpPr>
              <p:nvPr/>
            </p:nvSpPr>
            <p:spPr bwMode="auto">
              <a:xfrm>
                <a:off x="2688" y="2016"/>
                <a:ext cx="96" cy="96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" name="Freeform 21"/>
              <p:cNvSpPr>
                <a:spLocks/>
              </p:cNvSpPr>
              <p:nvPr/>
            </p:nvSpPr>
            <p:spPr bwMode="auto">
              <a:xfrm>
                <a:off x="3216" y="1632"/>
                <a:ext cx="720" cy="576"/>
              </a:xfrm>
              <a:custGeom>
                <a:avLst/>
                <a:gdLst>
                  <a:gd name="T0" fmla="*/ 0 w 960"/>
                  <a:gd name="T1" fmla="*/ 528 h 624"/>
                  <a:gd name="T2" fmla="*/ 0 w 960"/>
                  <a:gd name="T3" fmla="*/ 0 h 624"/>
                  <a:gd name="T4" fmla="*/ 480 w 960"/>
                  <a:gd name="T5" fmla="*/ 0 h 624"/>
                  <a:gd name="T6" fmla="*/ 576 w 960"/>
                  <a:gd name="T7" fmla="*/ 288 h 624"/>
                  <a:gd name="T8" fmla="*/ 960 w 960"/>
                  <a:gd name="T9" fmla="*/ 288 h 624"/>
                  <a:gd name="T10" fmla="*/ 960 w 960"/>
                  <a:gd name="T11" fmla="*/ 624 h 624"/>
                  <a:gd name="T12" fmla="*/ 240 w 960"/>
                  <a:gd name="T13" fmla="*/ 624 h 624"/>
                  <a:gd name="T14" fmla="*/ 192 w 960"/>
                  <a:gd name="T15" fmla="*/ 528 h 624"/>
                  <a:gd name="T16" fmla="*/ 0 w 960"/>
                  <a:gd name="T17" fmla="*/ 528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0" h="624">
                    <a:moveTo>
                      <a:pt x="0" y="528"/>
                    </a:moveTo>
                    <a:lnTo>
                      <a:pt x="0" y="0"/>
                    </a:lnTo>
                    <a:lnTo>
                      <a:pt x="480" y="0"/>
                    </a:lnTo>
                    <a:lnTo>
                      <a:pt x="576" y="288"/>
                    </a:lnTo>
                    <a:lnTo>
                      <a:pt x="960" y="288"/>
                    </a:lnTo>
                    <a:lnTo>
                      <a:pt x="960" y="624"/>
                    </a:lnTo>
                    <a:lnTo>
                      <a:pt x="240" y="624"/>
                    </a:lnTo>
                    <a:lnTo>
                      <a:pt x="192" y="528"/>
                    </a:lnTo>
                    <a:lnTo>
                      <a:pt x="0" y="528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" name="Freeform 22"/>
              <p:cNvSpPr>
                <a:spLocks/>
              </p:cNvSpPr>
              <p:nvPr/>
            </p:nvSpPr>
            <p:spPr bwMode="auto">
              <a:xfrm>
                <a:off x="3264" y="1680"/>
                <a:ext cx="320" cy="224"/>
              </a:xfrm>
              <a:custGeom>
                <a:avLst/>
                <a:gdLst>
                  <a:gd name="T0" fmla="*/ 0 w 320"/>
                  <a:gd name="T1" fmla="*/ 32 h 224"/>
                  <a:gd name="T2" fmla="*/ 192 w 320"/>
                  <a:gd name="T3" fmla="*/ 32 h 224"/>
                  <a:gd name="T4" fmla="*/ 288 w 320"/>
                  <a:gd name="T5" fmla="*/ 224 h 224"/>
                  <a:gd name="T6" fmla="*/ 0 w 320"/>
                  <a:gd name="T7" fmla="*/ 224 h 224"/>
                  <a:gd name="T8" fmla="*/ 0 w 320"/>
                  <a:gd name="T9" fmla="*/ 32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0" h="224">
                    <a:moveTo>
                      <a:pt x="0" y="32"/>
                    </a:moveTo>
                    <a:cubicBezTo>
                      <a:pt x="72" y="16"/>
                      <a:pt x="144" y="0"/>
                      <a:pt x="192" y="32"/>
                    </a:cubicBezTo>
                    <a:cubicBezTo>
                      <a:pt x="240" y="64"/>
                      <a:pt x="320" y="192"/>
                      <a:pt x="288" y="224"/>
                    </a:cubicBezTo>
                    <a:lnTo>
                      <a:pt x="0" y="224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" name="Freeform 23"/>
              <p:cNvSpPr>
                <a:spLocks/>
              </p:cNvSpPr>
              <p:nvPr/>
            </p:nvSpPr>
            <p:spPr bwMode="auto">
              <a:xfrm>
                <a:off x="1920" y="1632"/>
                <a:ext cx="1200" cy="384"/>
              </a:xfrm>
              <a:custGeom>
                <a:avLst/>
                <a:gdLst>
                  <a:gd name="T0" fmla="*/ 0 w 1200"/>
                  <a:gd name="T1" fmla="*/ 384 h 384"/>
                  <a:gd name="T2" fmla="*/ 1152 w 1200"/>
                  <a:gd name="T3" fmla="*/ 384 h 384"/>
                  <a:gd name="T4" fmla="*/ 1200 w 1200"/>
                  <a:gd name="T5" fmla="*/ 336 h 384"/>
                  <a:gd name="T6" fmla="*/ 1200 w 1200"/>
                  <a:gd name="T7" fmla="*/ 48 h 384"/>
                  <a:gd name="T8" fmla="*/ 1152 w 1200"/>
                  <a:gd name="T9" fmla="*/ 0 h 384"/>
                  <a:gd name="T10" fmla="*/ 1056 w 1200"/>
                  <a:gd name="T11" fmla="*/ 0 h 384"/>
                  <a:gd name="T12" fmla="*/ 48 w 1200"/>
                  <a:gd name="T13" fmla="*/ 0 h 384"/>
                  <a:gd name="T14" fmla="*/ 0 w 1200"/>
                  <a:gd name="T15" fmla="*/ 48 h 384"/>
                  <a:gd name="T16" fmla="*/ 0 w 1200"/>
                  <a:gd name="T17" fmla="*/ 144 h 384"/>
                  <a:gd name="T18" fmla="*/ 0 w 1200"/>
                  <a:gd name="T19" fmla="*/ 38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00" h="384">
                    <a:moveTo>
                      <a:pt x="0" y="384"/>
                    </a:moveTo>
                    <a:lnTo>
                      <a:pt x="1152" y="384"/>
                    </a:lnTo>
                    <a:lnTo>
                      <a:pt x="1200" y="336"/>
                    </a:lnTo>
                    <a:lnTo>
                      <a:pt x="1200" y="48"/>
                    </a:lnTo>
                    <a:lnTo>
                      <a:pt x="1152" y="0"/>
                    </a:lnTo>
                    <a:lnTo>
                      <a:pt x="1056" y="0"/>
                    </a:lnTo>
                    <a:lnTo>
                      <a:pt x="48" y="0"/>
                    </a:lnTo>
                    <a:lnTo>
                      <a:pt x="0" y="48"/>
                    </a:lnTo>
                    <a:lnTo>
                      <a:pt x="0" y="144"/>
                    </a:lnTo>
                    <a:lnTo>
                      <a:pt x="0" y="384"/>
                    </a:lnTo>
                    <a:close/>
                  </a:path>
                </a:pathLst>
              </a:custGeom>
              <a:solidFill>
                <a:srgbClr val="33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Rectangle 24"/>
              <p:cNvSpPr>
                <a:spLocks noChangeArrowheads="1"/>
              </p:cNvSpPr>
              <p:nvPr/>
            </p:nvSpPr>
            <p:spPr bwMode="auto">
              <a:xfrm>
                <a:off x="2784" y="1584"/>
                <a:ext cx="144" cy="48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rgbClr val="3399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" name="Rectangle 25"/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48" cy="96"/>
              </a:xfrm>
              <a:prstGeom prst="rect">
                <a:avLst/>
              </a:prstGeom>
              <a:solidFill>
                <a:srgbClr val="33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" name="AutoShape 26"/>
              <p:cNvSpPr>
                <a:spLocks noChangeArrowheads="1"/>
              </p:cNvSpPr>
              <p:nvPr/>
            </p:nvSpPr>
            <p:spPr bwMode="auto">
              <a:xfrm>
                <a:off x="2832" y="1392"/>
                <a:ext cx="192" cy="192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solidFill>
                <a:srgbClr val="003399"/>
              </a:solidFill>
              <a:ln w="9525">
                <a:solidFill>
                  <a:srgbClr val="000066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" name="Rectangle 27"/>
            <p:cNvSpPr>
              <a:spLocks noChangeArrowheads="1"/>
            </p:cNvSpPr>
            <p:nvPr/>
          </p:nvSpPr>
          <p:spPr bwMode="auto">
            <a:xfrm>
              <a:off x="2688" y="1872"/>
              <a:ext cx="576" cy="48"/>
            </a:xfrm>
            <a:prstGeom prst="rect">
              <a:avLst/>
            </a:pr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AutoShape 28"/>
            <p:cNvSpPr>
              <a:spLocks noChangeArrowheads="1"/>
            </p:cNvSpPr>
            <p:nvPr/>
          </p:nvSpPr>
          <p:spPr bwMode="auto">
            <a:xfrm rot="5476815">
              <a:off x="3168" y="1872"/>
              <a:ext cx="240" cy="240"/>
            </a:xfrm>
            <a:custGeom>
              <a:avLst/>
              <a:gdLst>
                <a:gd name="G0" fmla="+- 15930 0 0"/>
                <a:gd name="G1" fmla="+- 3780 0 0"/>
                <a:gd name="G2" fmla="+- 12158 0 3780"/>
                <a:gd name="G3" fmla="+- G2 0 3780"/>
                <a:gd name="G4" fmla="*/ G3 32768 32059"/>
                <a:gd name="G5" fmla="*/ G4 1 2"/>
                <a:gd name="G6" fmla="+- 21600 0 15930"/>
                <a:gd name="G7" fmla="*/ G6 3780 6079"/>
                <a:gd name="G8" fmla="+- G7 15930 0"/>
                <a:gd name="T0" fmla="*/ 15930 w 21600"/>
                <a:gd name="T1" fmla="*/ 0 h 21600"/>
                <a:gd name="T2" fmla="*/ 15930 w 21600"/>
                <a:gd name="T3" fmla="*/ 12158 h 21600"/>
                <a:gd name="T4" fmla="*/ 2350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930" y="0"/>
                  </a:lnTo>
                  <a:lnTo>
                    <a:pt x="15930" y="3780"/>
                  </a:lnTo>
                  <a:lnTo>
                    <a:pt x="12427" y="3780"/>
                  </a:lnTo>
                  <a:cubicBezTo>
                    <a:pt x="5564" y="3780"/>
                    <a:pt x="0" y="7531"/>
                    <a:pt x="0" y="12158"/>
                  </a:cubicBezTo>
                  <a:lnTo>
                    <a:pt x="0" y="21600"/>
                  </a:lnTo>
                  <a:lnTo>
                    <a:pt x="4700" y="21600"/>
                  </a:lnTo>
                  <a:lnTo>
                    <a:pt x="4700" y="12158"/>
                  </a:lnTo>
                  <a:cubicBezTo>
                    <a:pt x="4700" y="10070"/>
                    <a:pt x="8159" y="8378"/>
                    <a:pt x="12427" y="8378"/>
                  </a:cubicBezTo>
                  <a:lnTo>
                    <a:pt x="15930" y="8378"/>
                  </a:lnTo>
                  <a:lnTo>
                    <a:pt x="15930" y="12158"/>
                  </a:lnTo>
                  <a:close/>
                </a:path>
              </a:pathLst>
            </a:custGeom>
            <a:solidFill>
              <a:srgbClr val="00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5" name="Group 32"/>
          <p:cNvGrpSpPr>
            <a:grpSpLocks/>
          </p:cNvGrpSpPr>
          <p:nvPr/>
        </p:nvGrpSpPr>
        <p:grpSpPr bwMode="auto">
          <a:xfrm>
            <a:off x="4569271" y="1556611"/>
            <a:ext cx="847725" cy="838200"/>
            <a:chOff x="3504" y="2304"/>
            <a:chExt cx="432" cy="288"/>
          </a:xfrm>
        </p:grpSpPr>
        <p:sp>
          <p:nvSpPr>
            <p:cNvPr id="26" name="Line 33"/>
            <p:cNvSpPr>
              <a:spLocks noChangeShapeType="1"/>
            </p:cNvSpPr>
            <p:nvPr/>
          </p:nvSpPr>
          <p:spPr bwMode="auto">
            <a:xfrm>
              <a:off x="3792" y="2304"/>
              <a:ext cx="144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Line 34"/>
            <p:cNvSpPr>
              <a:spLocks noChangeShapeType="1"/>
            </p:cNvSpPr>
            <p:nvPr/>
          </p:nvSpPr>
          <p:spPr bwMode="auto">
            <a:xfrm>
              <a:off x="3744" y="2352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Line 35"/>
            <p:cNvSpPr>
              <a:spLocks noChangeShapeType="1"/>
            </p:cNvSpPr>
            <p:nvPr/>
          </p:nvSpPr>
          <p:spPr bwMode="auto">
            <a:xfrm flipH="1">
              <a:off x="3504" y="2304"/>
              <a:ext cx="192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134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 rot="21039558">
            <a:off x="3930779" y="1278543"/>
            <a:ext cx="3760078" cy="3940867"/>
            <a:chOff x="3152" y="593"/>
            <a:chExt cx="3053" cy="3123"/>
          </a:xfrm>
          <a:solidFill>
            <a:srgbClr val="92D050">
              <a:alpha val="72000"/>
            </a:srgbClr>
          </a:solidFill>
        </p:grpSpPr>
        <p:sp>
          <p:nvSpPr>
            <p:cNvPr id="3" name="Freeform 23"/>
            <p:cNvSpPr>
              <a:spLocks/>
            </p:cNvSpPr>
            <p:nvPr/>
          </p:nvSpPr>
          <p:spPr bwMode="auto">
            <a:xfrm>
              <a:off x="3152" y="593"/>
              <a:ext cx="3053" cy="3123"/>
            </a:xfrm>
            <a:custGeom>
              <a:avLst/>
              <a:gdLst>
                <a:gd name="T0" fmla="*/ 441 w 3053"/>
                <a:gd name="T1" fmla="*/ 2275 h 3123"/>
                <a:gd name="T2" fmla="*/ 192 w 3053"/>
                <a:gd name="T3" fmla="*/ 2643 h 3123"/>
                <a:gd name="T4" fmla="*/ 0 w 3053"/>
                <a:gd name="T5" fmla="*/ 2870 h 3123"/>
                <a:gd name="T6" fmla="*/ 173 w 3053"/>
                <a:gd name="T7" fmla="*/ 2806 h 3123"/>
                <a:gd name="T8" fmla="*/ 58 w 3053"/>
                <a:gd name="T9" fmla="*/ 2921 h 3123"/>
                <a:gd name="T10" fmla="*/ 240 w 3053"/>
                <a:gd name="T11" fmla="*/ 3123 h 3123"/>
                <a:gd name="T12" fmla="*/ 413 w 3053"/>
                <a:gd name="T13" fmla="*/ 3085 h 3123"/>
                <a:gd name="T14" fmla="*/ 509 w 3053"/>
                <a:gd name="T15" fmla="*/ 2950 h 3123"/>
                <a:gd name="T16" fmla="*/ 442 w 3053"/>
                <a:gd name="T17" fmla="*/ 2777 h 3123"/>
                <a:gd name="T18" fmla="*/ 567 w 3053"/>
                <a:gd name="T19" fmla="*/ 2854 h 3123"/>
                <a:gd name="T20" fmla="*/ 739 w 3053"/>
                <a:gd name="T21" fmla="*/ 2854 h 3123"/>
                <a:gd name="T22" fmla="*/ 768 w 3053"/>
                <a:gd name="T23" fmla="*/ 2691 h 3123"/>
                <a:gd name="T24" fmla="*/ 682 w 3053"/>
                <a:gd name="T25" fmla="*/ 2528 h 3123"/>
                <a:gd name="T26" fmla="*/ 1661 w 3053"/>
                <a:gd name="T27" fmla="*/ 1443 h 3123"/>
                <a:gd name="T28" fmla="*/ 1805 w 3053"/>
                <a:gd name="T29" fmla="*/ 1443 h 3123"/>
                <a:gd name="T30" fmla="*/ 3053 w 3053"/>
                <a:gd name="T31" fmla="*/ 387 h 3123"/>
                <a:gd name="T32" fmla="*/ 2381 w 3053"/>
                <a:gd name="T33" fmla="*/ 51 h 3123"/>
                <a:gd name="T34" fmla="*/ 2250 w 3053"/>
                <a:gd name="T35" fmla="*/ 6 h 3123"/>
                <a:gd name="T36" fmla="*/ 2160 w 3053"/>
                <a:gd name="T37" fmla="*/ 0 h 3123"/>
                <a:gd name="T38" fmla="*/ 2051 w 3053"/>
                <a:gd name="T39" fmla="*/ 19 h 3123"/>
                <a:gd name="T40" fmla="*/ 1917 w 3053"/>
                <a:gd name="T41" fmla="*/ 57 h 3123"/>
                <a:gd name="T42" fmla="*/ 1738 w 3053"/>
                <a:gd name="T43" fmla="*/ 121 h 3123"/>
                <a:gd name="T44" fmla="*/ 1527 w 3053"/>
                <a:gd name="T45" fmla="*/ 233 h 3123"/>
                <a:gd name="T46" fmla="*/ 1335 w 3053"/>
                <a:gd name="T47" fmla="*/ 358 h 3123"/>
                <a:gd name="T48" fmla="*/ 1152 w 3053"/>
                <a:gd name="T49" fmla="*/ 569 h 3123"/>
                <a:gd name="T50" fmla="*/ 1027 w 3053"/>
                <a:gd name="T51" fmla="*/ 761 h 3123"/>
                <a:gd name="T52" fmla="*/ 960 w 3053"/>
                <a:gd name="T53" fmla="*/ 953 h 3123"/>
                <a:gd name="T54" fmla="*/ 864 w 3053"/>
                <a:gd name="T55" fmla="*/ 1174 h 3123"/>
                <a:gd name="T56" fmla="*/ 739 w 3053"/>
                <a:gd name="T57" fmla="*/ 1501 h 3123"/>
                <a:gd name="T58" fmla="*/ 614 w 3053"/>
                <a:gd name="T59" fmla="*/ 1757 h 3123"/>
                <a:gd name="T60" fmla="*/ 653 w 3053"/>
                <a:gd name="T61" fmla="*/ 1834 h 3123"/>
                <a:gd name="T62" fmla="*/ 547 w 3053"/>
                <a:gd name="T63" fmla="*/ 2074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53" h="3123">
                  <a:moveTo>
                    <a:pt x="441" y="2275"/>
                  </a:moveTo>
                  <a:lnTo>
                    <a:pt x="192" y="2643"/>
                  </a:lnTo>
                  <a:lnTo>
                    <a:pt x="0" y="2870"/>
                  </a:lnTo>
                  <a:lnTo>
                    <a:pt x="173" y="2806"/>
                  </a:lnTo>
                  <a:lnTo>
                    <a:pt x="58" y="2921"/>
                  </a:lnTo>
                  <a:lnTo>
                    <a:pt x="240" y="3123"/>
                  </a:lnTo>
                  <a:lnTo>
                    <a:pt x="413" y="3085"/>
                  </a:lnTo>
                  <a:lnTo>
                    <a:pt x="509" y="2950"/>
                  </a:lnTo>
                  <a:lnTo>
                    <a:pt x="442" y="2777"/>
                  </a:lnTo>
                  <a:lnTo>
                    <a:pt x="567" y="2854"/>
                  </a:lnTo>
                  <a:lnTo>
                    <a:pt x="739" y="2854"/>
                  </a:lnTo>
                  <a:lnTo>
                    <a:pt x="768" y="2691"/>
                  </a:lnTo>
                  <a:lnTo>
                    <a:pt x="682" y="2528"/>
                  </a:lnTo>
                  <a:lnTo>
                    <a:pt x="1661" y="1443"/>
                  </a:lnTo>
                  <a:lnTo>
                    <a:pt x="1805" y="1443"/>
                  </a:lnTo>
                  <a:lnTo>
                    <a:pt x="3053" y="387"/>
                  </a:lnTo>
                  <a:lnTo>
                    <a:pt x="2381" y="51"/>
                  </a:lnTo>
                  <a:lnTo>
                    <a:pt x="2250" y="6"/>
                  </a:lnTo>
                  <a:lnTo>
                    <a:pt x="2160" y="0"/>
                  </a:lnTo>
                  <a:lnTo>
                    <a:pt x="2051" y="19"/>
                  </a:lnTo>
                  <a:lnTo>
                    <a:pt x="1917" y="57"/>
                  </a:lnTo>
                  <a:lnTo>
                    <a:pt x="1738" y="121"/>
                  </a:lnTo>
                  <a:lnTo>
                    <a:pt x="1527" y="233"/>
                  </a:lnTo>
                  <a:lnTo>
                    <a:pt x="1335" y="358"/>
                  </a:lnTo>
                  <a:lnTo>
                    <a:pt x="1152" y="569"/>
                  </a:lnTo>
                  <a:lnTo>
                    <a:pt x="1027" y="761"/>
                  </a:lnTo>
                  <a:lnTo>
                    <a:pt x="960" y="953"/>
                  </a:lnTo>
                  <a:lnTo>
                    <a:pt x="864" y="1174"/>
                  </a:lnTo>
                  <a:lnTo>
                    <a:pt x="739" y="1501"/>
                  </a:lnTo>
                  <a:lnTo>
                    <a:pt x="614" y="1757"/>
                  </a:lnTo>
                  <a:lnTo>
                    <a:pt x="653" y="1834"/>
                  </a:lnTo>
                  <a:lnTo>
                    <a:pt x="547" y="2074"/>
                  </a:ln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" name="Freeform 24"/>
            <p:cNvSpPr>
              <a:spLocks/>
            </p:cNvSpPr>
            <p:nvPr/>
          </p:nvSpPr>
          <p:spPr bwMode="auto">
            <a:xfrm>
              <a:off x="3360" y="960"/>
              <a:ext cx="960" cy="2560"/>
            </a:xfrm>
            <a:custGeom>
              <a:avLst/>
              <a:gdLst>
                <a:gd name="T0" fmla="*/ 960 w 960"/>
                <a:gd name="T1" fmla="*/ 0 h 2560"/>
                <a:gd name="T2" fmla="*/ 768 w 960"/>
                <a:gd name="T3" fmla="*/ 336 h 2560"/>
                <a:gd name="T4" fmla="*/ 624 w 960"/>
                <a:gd name="T5" fmla="*/ 960 h 2560"/>
                <a:gd name="T6" fmla="*/ 768 w 960"/>
                <a:gd name="T7" fmla="*/ 912 h 2560"/>
                <a:gd name="T8" fmla="*/ 432 w 960"/>
                <a:gd name="T9" fmla="*/ 1536 h 2560"/>
                <a:gd name="T10" fmla="*/ 528 w 960"/>
                <a:gd name="T11" fmla="*/ 1536 h 2560"/>
                <a:gd name="T12" fmla="*/ 192 w 960"/>
                <a:gd name="T13" fmla="*/ 2448 h 2560"/>
                <a:gd name="T14" fmla="*/ 0 w 960"/>
                <a:gd name="T15" fmla="*/ 2208 h 2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0" h="2560">
                  <a:moveTo>
                    <a:pt x="960" y="0"/>
                  </a:moveTo>
                  <a:cubicBezTo>
                    <a:pt x="892" y="88"/>
                    <a:pt x="824" y="176"/>
                    <a:pt x="768" y="336"/>
                  </a:cubicBezTo>
                  <a:cubicBezTo>
                    <a:pt x="712" y="496"/>
                    <a:pt x="624" y="864"/>
                    <a:pt x="624" y="960"/>
                  </a:cubicBezTo>
                  <a:cubicBezTo>
                    <a:pt x="624" y="1056"/>
                    <a:pt x="800" y="816"/>
                    <a:pt x="768" y="912"/>
                  </a:cubicBezTo>
                  <a:cubicBezTo>
                    <a:pt x="736" y="1008"/>
                    <a:pt x="472" y="1432"/>
                    <a:pt x="432" y="1536"/>
                  </a:cubicBezTo>
                  <a:cubicBezTo>
                    <a:pt x="392" y="1640"/>
                    <a:pt x="568" y="1384"/>
                    <a:pt x="528" y="1536"/>
                  </a:cubicBezTo>
                  <a:cubicBezTo>
                    <a:pt x="488" y="1688"/>
                    <a:pt x="280" y="2336"/>
                    <a:pt x="192" y="2448"/>
                  </a:cubicBezTo>
                  <a:cubicBezTo>
                    <a:pt x="104" y="2560"/>
                    <a:pt x="52" y="2384"/>
                    <a:pt x="0" y="2208"/>
                  </a:cubicBezTo>
                </a:path>
              </a:pathLst>
            </a:custGeom>
            <a:grpFill/>
            <a:ln w="28575" cmpd="sng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4032" y="672"/>
              <a:ext cx="912" cy="2016"/>
            </a:xfrm>
            <a:custGeom>
              <a:avLst/>
              <a:gdLst>
                <a:gd name="T0" fmla="*/ 912 w 912"/>
                <a:gd name="T1" fmla="*/ 0 h 2016"/>
                <a:gd name="T2" fmla="*/ 336 w 912"/>
                <a:gd name="T3" fmla="*/ 768 h 2016"/>
                <a:gd name="T4" fmla="*/ 480 w 912"/>
                <a:gd name="T5" fmla="*/ 816 h 2016"/>
                <a:gd name="T6" fmla="*/ 144 w 912"/>
                <a:gd name="T7" fmla="*/ 1488 h 2016"/>
                <a:gd name="T8" fmla="*/ 240 w 912"/>
                <a:gd name="T9" fmla="*/ 1488 h 2016"/>
                <a:gd name="T10" fmla="*/ 0 w 912"/>
                <a:gd name="T11" fmla="*/ 2016 h 2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12" h="2016">
                  <a:moveTo>
                    <a:pt x="912" y="0"/>
                  </a:moveTo>
                  <a:cubicBezTo>
                    <a:pt x="660" y="316"/>
                    <a:pt x="408" y="632"/>
                    <a:pt x="336" y="768"/>
                  </a:cubicBezTo>
                  <a:cubicBezTo>
                    <a:pt x="264" y="904"/>
                    <a:pt x="512" y="696"/>
                    <a:pt x="480" y="816"/>
                  </a:cubicBezTo>
                  <a:cubicBezTo>
                    <a:pt x="448" y="936"/>
                    <a:pt x="184" y="1376"/>
                    <a:pt x="144" y="1488"/>
                  </a:cubicBezTo>
                  <a:cubicBezTo>
                    <a:pt x="104" y="1600"/>
                    <a:pt x="264" y="1400"/>
                    <a:pt x="240" y="1488"/>
                  </a:cubicBezTo>
                  <a:cubicBezTo>
                    <a:pt x="216" y="1576"/>
                    <a:pt x="108" y="1796"/>
                    <a:pt x="0" y="2016"/>
                  </a:cubicBezTo>
                </a:path>
              </a:pathLst>
            </a:custGeom>
            <a:grpFill/>
            <a:ln w="28575" cmpd="sng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31" y="3248977"/>
            <a:ext cx="2908044" cy="184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1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1609" y="2528885"/>
            <a:ext cx="1026243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mic Sans MS" panose="030F0702030302020204" pitchFamily="66" charset="0"/>
                <a:ea typeface="Roboto Th" pitchFamily="2" charset="0"/>
              </a:rPr>
              <a:t>w</a:t>
            </a:r>
            <a:endParaRPr lang="zh-CN" altLang="en-US" sz="96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0518" y="2528885"/>
            <a:ext cx="859531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mic Sans MS" panose="030F0702030302020204" pitchFamily="66" charset="0"/>
                <a:ea typeface="Roboto Th" pitchFamily="2" charset="0"/>
              </a:rPr>
              <a:t>e</a:t>
            </a:r>
            <a:endParaRPr lang="zh-CN" altLang="en-US" sz="96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2715" y="2528885"/>
            <a:ext cx="521297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mic Sans MS" panose="030F0702030302020204" pitchFamily="66" charset="0"/>
                <a:ea typeface="Roboto Th" pitchFamily="2" charset="0"/>
              </a:rPr>
              <a:t>l</a:t>
            </a:r>
            <a:endParaRPr lang="zh-CN" altLang="en-US" sz="96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46678" y="2528885"/>
            <a:ext cx="817853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mic Sans MS" panose="030F0702030302020204" pitchFamily="66" charset="0"/>
                <a:ea typeface="Roboto Th" pitchFamily="2" charset="0"/>
              </a:rPr>
              <a:t>c</a:t>
            </a:r>
            <a:endParaRPr lang="zh-CN" altLang="en-US" sz="96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02575" y="2528885"/>
            <a:ext cx="1141659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mic Sans MS" panose="030F0702030302020204" pitchFamily="66" charset="0"/>
                <a:ea typeface="Roboto Th" pitchFamily="2" charset="0"/>
              </a:rPr>
              <a:t>m</a:t>
            </a:r>
            <a:endParaRPr lang="zh-CN" altLang="en-US" sz="96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30" y="2528885"/>
            <a:ext cx="859531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mic Sans MS" panose="030F0702030302020204" pitchFamily="66" charset="0"/>
                <a:ea typeface="Roboto Th" pitchFamily="2" charset="0"/>
              </a:rPr>
              <a:t>e</a:t>
            </a:r>
            <a:endParaRPr lang="zh-CN" altLang="en-US" sz="96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" name="心形 7"/>
          <p:cNvSpPr/>
          <p:nvPr/>
        </p:nvSpPr>
        <p:spPr>
          <a:xfrm>
            <a:off x="4564531" y="3061366"/>
            <a:ext cx="838044" cy="784830"/>
          </a:xfrm>
          <a:prstGeom prst="hear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91977" y="2579432"/>
            <a:ext cx="896399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mic Sans MS" panose="030F0702030302020204" pitchFamily="66" charset="0"/>
                <a:ea typeface="Roboto Th" pitchFamily="2" charset="0"/>
              </a:rPr>
              <a:t>h</a:t>
            </a:r>
            <a:endParaRPr lang="zh-CN" altLang="en-US" sz="96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93455" y="2579432"/>
            <a:ext cx="529312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mic Sans MS" panose="030F0702030302020204" pitchFamily="66" charset="0"/>
                <a:ea typeface="Roboto Th" pitchFamily="2" charset="0"/>
              </a:rPr>
              <a:t>i</a:t>
            </a:r>
            <a:endParaRPr lang="zh-CN" altLang="en-US" sz="96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27846" y="2579432"/>
            <a:ext cx="829073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altLang="zh-CN" sz="9600" dirty="0" smtClean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mic Sans MS" panose="030F0702030302020204" pitchFamily="66" charset="0"/>
                <a:ea typeface="Roboto Th" pitchFamily="2" charset="0"/>
              </a:rPr>
              <a:t>n</a:t>
            </a:r>
            <a:endParaRPr lang="zh-CN" altLang="en-US" sz="96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61999" y="2579432"/>
            <a:ext cx="814647" cy="1569660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altLang="zh-CN" sz="9600" dirty="0"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omic Sans MS" panose="030F0702030302020204" pitchFamily="66" charset="0"/>
                <a:ea typeface="Roboto Th" pitchFamily="2" charset="0"/>
              </a:rPr>
              <a:t>a</a:t>
            </a:r>
            <a:endParaRPr lang="zh-CN" altLang="en-US" sz="9600" dirty="0"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14598" y="2744938"/>
            <a:ext cx="6030771" cy="1238648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7200" dirty="0" smtClean="0">
                <a:latin typeface="华文彩云" panose="02010800040101010101" pitchFamily="2" charset="-122"/>
                <a:ea typeface="华文彩云" panose="02010800040101010101" pitchFamily="2" charset="-122"/>
              </a:rPr>
              <a:t>欢迎中国</a:t>
            </a:r>
            <a:endParaRPr lang="zh-CN" altLang="en-US" sz="7200" dirty="0"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098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6" presetClass="entr" presetSubtype="0" fill="hold" grpId="0" nodeType="click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1" presetID="26" presetClass="entr" presetSubtype="0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3" dur="232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4" dur="729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266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266" tmFilter="0, 0; 0.125,0.2665; 0.25,0.4; 0.375,0.465; 0.5,0.5;  0.625,0.535; 0.75,0.6; 0.875,0.7335; 1,1">
                                              <p:stCondLst>
                                                <p:cond delay="266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133" tmFilter="0, 0; 0.125,0.2665; 0.25,0.4; 0.375,0.465; 0.5,0.5;  0.625,0.535; 0.75,0.6; 0.875,0.7335; 1,1">
                                              <p:stCondLst>
                                                <p:cond delay="53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66" tmFilter="0, 0; 0.125,0.2665; 0.25,0.4; 0.375,0.465; 0.5,0.5;  0.625,0.535; 0.75,0.6; 0.875,0.7335; 1,1">
                                              <p:stCondLst>
                                                <p:cond delay="662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29" dur="10">
                                              <p:stCondLst>
                                                <p:cond delay="26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30" dur="66" decel="50000">
                                              <p:stCondLst>
                                                <p:cond delay="27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1" dur="10">
                                              <p:stCondLst>
                                                <p:cond delay="52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32" dur="66" decel="50000">
                                              <p:stCondLst>
                                                <p:cond delay="53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3" dur="10">
                                              <p:stCondLst>
                                                <p:cond delay="657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34" dur="66" decel="50000">
                                              <p:stCondLst>
                                                <p:cond delay="667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5" dur="10">
                                              <p:stCondLst>
                                                <p:cond delay="723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36" dur="66" decel="50000">
                                              <p:stCondLst>
                                                <p:cond delay="734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26" presetClass="entr" presetSubtype="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9" dur="406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1275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465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465" tmFilter="0, 0; 0.125,0.2665; 0.25,0.4; 0.375,0.465; 0.5,0.5;  0.625,0.535; 0.75,0.6; 0.875,0.7335; 1,1">
                                              <p:stCondLst>
                                                <p:cond delay="465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232" tmFilter="0, 0; 0.125,0.2665; 0.25,0.4; 0.375,0.465; 0.5,0.5;  0.625,0.535; 0.75,0.6; 0.875,0.7335; 1,1">
                                              <p:stCondLst>
                                                <p:cond delay="927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115" tmFilter="0, 0; 0.125,0.2665; 0.25,0.4; 0.375,0.465; 0.5,0.5;  0.625,0.535; 0.75,0.6; 0.875,0.7335; 1,1">
                                              <p:stCondLst>
                                                <p:cond delay="115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45" dur="18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46" dur="116" decel="50000">
                                              <p:stCondLst>
                                                <p:cond delay="473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7" dur="18">
                                              <p:stCondLst>
                                                <p:cond delay="918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48" dur="116" decel="50000">
                                              <p:stCondLst>
                                                <p:cond delay="937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9" dur="18">
                                              <p:stCondLst>
                                                <p:cond delay="114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50" dur="116" decel="50000">
                                              <p:stCondLst>
                                                <p:cond delay="1168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51" dur="18">
                                              <p:stCondLst>
                                                <p:cond delay="1266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52" dur="116" decel="50000">
                                              <p:stCondLst>
                                                <p:cond delay="1284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53" presetID="26" presetClass="entr" presetSubtype="0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5" dur="232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729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266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266" tmFilter="0, 0; 0.125,0.2665; 0.25,0.4; 0.375,0.465; 0.5,0.5;  0.625,0.535; 0.75,0.6; 0.875,0.7335; 1,1">
                                              <p:stCondLst>
                                                <p:cond delay="26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33" tmFilter="0, 0; 0.125,0.2665; 0.25,0.4; 0.375,0.465; 0.5,0.5;  0.625,0.535; 0.75,0.6; 0.875,0.7335; 1,1">
                                              <p:stCondLst>
                                                <p:cond delay="53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66" tmFilter="0, 0; 0.125,0.2665; 0.25,0.4; 0.375,0.465; 0.5,0.5;  0.625,0.535; 0.75,0.6; 0.875,0.7335; 1,1">
                                              <p:stCondLst>
                                                <p:cond delay="66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61" dur="10">
                                              <p:stCondLst>
                                                <p:cond delay="26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62" dur="66" decel="50000">
                                              <p:stCondLst>
                                                <p:cond delay="27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3" dur="10">
                                              <p:stCondLst>
                                                <p:cond delay="525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64" dur="66" decel="50000">
                                              <p:stCondLst>
                                                <p:cond delay="535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5" dur="10">
                                              <p:stCondLst>
                                                <p:cond delay="657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66" dur="66" decel="50000">
                                              <p:stCondLst>
                                                <p:cond delay="667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7" dur="10">
                                              <p:stCondLst>
                                                <p:cond delay="723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68" dur="66" decel="50000">
                                              <p:stCondLst>
                                                <p:cond delay="73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26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1" dur="377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2" dur="1184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432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432" tmFilter="0, 0; 0.125,0.2665; 0.25,0.4; 0.375,0.465; 0.5,0.5;  0.625,0.535; 0.75,0.6; 0.875,0.7335; 1,1">
                                              <p:stCondLst>
                                                <p:cond delay="432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216" tmFilter="0, 0; 0.125,0.2665; 0.25,0.4; 0.375,0.465; 0.5,0.5;  0.625,0.535; 0.75,0.6; 0.875,0.7335; 1,1">
                                              <p:stCondLst>
                                                <p:cond delay="861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107" tmFilter="0, 0; 0.125,0.2665; 0.25,0.4; 0.375,0.465; 0.5,0.5;  0.625,0.535; 0.75,0.6; 0.875,0.7335; 1,1">
                                              <p:stCondLst>
                                                <p:cond delay="1076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77" dur="17">
                                              <p:stCondLst>
                                                <p:cond delay="422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78" dur="108" decel="50000">
                                              <p:stCondLst>
                                                <p:cond delay="43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79" dur="17">
                                              <p:stCondLst>
                                                <p:cond delay="853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80" dur="108" decel="50000">
                                              <p:stCondLst>
                                                <p:cond delay="87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1" dur="17">
                                              <p:stCondLst>
                                                <p:cond delay="1067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82" dur="108" decel="50000">
                                              <p:stCondLst>
                                                <p:cond delay="1084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3" dur="17">
                                              <p:stCondLst>
                                                <p:cond delay="1175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84" dur="108" decel="50000">
                                              <p:stCondLst>
                                                <p:cond delay="1192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85" presetID="26" presetClass="entr" presetSubtype="0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9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9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9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9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0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1" presetID="26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3" dur="29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4" dur="911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332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332" tmFilter="0, 0; 0.125,0.2665; 0.25,0.4; 0.375,0.465; 0.5,0.5;  0.625,0.535; 0.75,0.6; 0.875,0.7335; 1,1">
                                              <p:stCondLst>
                                                <p:cond delay="332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166" tmFilter="0, 0; 0.125,0.2665; 0.25,0.4; 0.375,0.465; 0.5,0.5;  0.625,0.535; 0.75,0.6; 0.875,0.7335; 1,1">
                                              <p:stCondLst>
                                                <p:cond delay="662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8" dur="82" tmFilter="0, 0; 0.125,0.2665; 0.25,0.4; 0.375,0.465; 0.5,0.5;  0.625,0.535; 0.75,0.6; 0.875,0.7335; 1,1">
                                              <p:stCondLst>
                                                <p:cond delay="828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09" dur="13">
                                              <p:stCondLst>
                                                <p:cond delay="325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10" dur="83" decel="50000">
                                              <p:stCondLst>
                                                <p:cond delay="338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1" dur="13">
                                              <p:stCondLst>
                                                <p:cond delay="656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12" dur="83" decel="50000">
                                              <p:stCondLst>
                                                <p:cond delay="66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3" dur="13">
                                              <p:stCondLst>
                                                <p:cond delay="821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14" dur="83" decel="50000">
                                              <p:stCondLst>
                                                <p:cond delay="834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5" dur="13">
                                              <p:stCondLst>
                                                <p:cond delay="904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16" dur="83" decel="50000">
                                              <p:stCondLst>
                                                <p:cond delay="917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7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118" presetID="2" presetClass="exit" presetSubtype="8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19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0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2" presetID="2" presetClass="exit" presetSubtype="8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23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4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6" presetID="2" presetClass="exit" presetSubtype="8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27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8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0" fill="hold">
                                <p:stCondLst>
                                  <p:cond delay="3600"/>
                                </p:stCondLst>
                                <p:childTnLst>
                                  <p:par>
                                    <p:cTn id="131" presetID="2" presetClass="exit" presetSubtype="2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32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3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5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36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7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3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9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40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1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3" fill="hold">
                                <p:stCondLst>
                                  <p:cond delay="4100"/>
                                </p:stCondLst>
                                <p:childTnLst>
                                  <p:par>
                                    <p:cTn id="144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8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0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1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2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6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8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0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161" presetID="2" presetClass="entr" presetSubtype="8" fill="hold" grpId="0" nodeType="afterEffect" p14:presetBounceEnd="8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4000">
                                          <p:cBhvr additive="base">
                                            <p:cTn id="16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4000">
                                          <p:cBhvr additive="base">
                                            <p:cTn id="16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5" presetID="26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wipe(down)">
                                          <p:cBhvr>
                                            <p:cTn id="166" dur="90" accel="50000">
                                              <p:stCondLst>
                                                <p:cond delay="91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67" dur="911" tmFilter="0,0; 0.14,0.31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+0.2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8" dur="89">
                                              <p:stCondLst>
                                                <p:cond delay="911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9" dur="332" tmFilter="0.0,0.0;0.25,0.07;0.50,0.2;0.75,0.467;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5000">
                                              <p:val>
                                                <p:strVal val="ppt_y+0.026"/>
                                              </p:val>
                                            </p:tav>
                                            <p:tav tm="10000">
                                              <p:val>
                                                <p:strVal val="ppt_y+0.052"/>
                                              </p:val>
                                            </p:tav>
                                            <p:tav tm="15000">
                                              <p:val>
                                                <p:strVal val="ppt_y+0.078"/>
                                              </p:val>
                                            </p:tav>
                                            <p:tav tm="20000">
                                              <p:val>
                                                <p:strVal val="ppt_y+0.103"/>
                                              </p:val>
                                            </p:tav>
                                            <p:tav tm="30000">
                                              <p:val>
                                                <p:strVal val="ppt_y+0.151"/>
                                              </p:val>
                                            </p:tav>
                                            <p:tav tm="40000">
                                              <p:val>
                                                <p:strVal val="ppt_y+0.196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ppt_y+0.236"/>
                                              </p:val>
                                            </p:tav>
                                            <p:tav tm="60000">
                                              <p:val>
                                                <p:strVal val="ppt_y+0.270"/>
                                              </p:val>
                                            </p:tav>
                                            <p:tav tm="70000">
                                              <p:val>
                                                <p:strVal val="ppt_y+0.297"/>
                                              </p:val>
                                            </p:tav>
                                            <p:tav tm="80000">
                                              <p:val>
                                                <p:strVal val="ppt_y+0.317"/>
                                              </p:val>
                                            </p:tav>
                                            <p:tav tm="90000">
                                              <p:val>
                                                <p:strVal val="ppt_y+0.329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+0.33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0" dur="332" tmFilter="0, 0; 0.125,0.2665; 0.25,0.4; 0.375,0.465; 0.5,0.5;  0.625,0.535; 0.75,0.6; 0.875,0.7335; 1,1">
                                              <p:stCondLst>
                                                <p:cond delay="33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">
                                              <p:val>
                                                <p:strVal val="ppt_y-0.034"/>
                                              </p:val>
                                            </p:tav>
                                            <p:tav tm="20000">
                                              <p:val>
                                                <p:strVal val="ppt_y-0.065"/>
                                              </p:val>
                                            </p:tav>
                                            <p:tav tm="30000">
                                              <p:val>
                                                <p:strVal val="ppt_y-0.090"/>
                                              </p:val>
                                            </p:tav>
                                            <p:tav tm="40000">
                                              <p:val>
                                                <p:strVal val="ppt_y-0.106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ppt_y-0.111"/>
                                              </p:val>
                                            </p:tav>
                                            <p:tav tm="60000">
                                              <p:val>
                                                <p:strVal val="ppt_y-0.106"/>
                                              </p:val>
                                            </p:tav>
                                            <p:tav tm="70000">
                                              <p:val>
                                                <p:strVal val="ppt_y-0.090"/>
                                              </p:val>
                                            </p:tav>
                                            <p:tav tm="80000">
                                              <p:val>
                                                <p:strVal val="ppt_y-0.065"/>
                                              </p:val>
                                            </p:tav>
                                            <p:tav tm="90000">
                                              <p:val>
                                                <p:strVal val="ppt_y-0.03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1" dur="166" tmFilter="0, 0; 0.125,0.2665; 0.25,0.4; 0.375,0.465; 0.5,0.5;  0.625,0.535; 0.75,0.6; 0.875,0.7335; 1,1">
                                              <p:stCondLst>
                                                <p:cond delay="66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">
                                              <p:val>
                                                <p:strVal val="ppt_y-0.011"/>
                                              </p:val>
                                            </p:tav>
                                            <p:tav tm="20000">
                                              <p:val>
                                                <p:strVal val="ppt_y-0.022"/>
                                              </p:val>
                                            </p:tav>
                                            <p:tav tm="30000">
                                              <p:val>
                                                <p:strVal val="ppt_y-0.030"/>
                                              </p:val>
                                            </p:tav>
                                            <p:tav tm="40000">
                                              <p:val>
                                                <p:strVal val="ppt_y-0.035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ppt_y-0.037"/>
                                              </p:val>
                                            </p:tav>
                                            <p:tav tm="60000">
                                              <p:val>
                                                <p:strVal val="ppt_y-0.035"/>
                                              </p:val>
                                            </p:tav>
                                            <p:tav tm="70000">
                                              <p:val>
                                                <p:strVal val="ppt_y-0.030"/>
                                              </p:val>
                                            </p:tav>
                                            <p:tav tm="80000">
                                              <p:val>
                                                <p:strVal val="ppt_y-0.022"/>
                                              </p:val>
                                            </p:tav>
                                            <p:tav tm="90000">
                                              <p:val>
                                                <p:strVal val="ppt_y-0.01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2" dur="82" tmFilter="0, 0; 0.125,0.2665; 0.25,0.4; 0.375,0.465; 0.5,0.5;  0.625,0.535; 0.75,0.6; 0.875,0.7335; 1,1">
                                              <p:stCondLst>
                                                <p:cond delay="82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">
                                              <p:val>
                                                <p:strVal val="ppt_y-0.004"/>
                                              </p:val>
                                            </p:tav>
                                            <p:tav tm="20000">
                                              <p:val>
                                                <p:strVal val="ppt_y-0.007"/>
                                              </p:val>
                                            </p:tav>
                                            <p:tav tm="30000">
                                              <p:val>
                                                <p:strVal val="ppt_y-0.010"/>
                                              </p:val>
                                            </p:tav>
                                            <p:tav tm="40000">
                                              <p:val>
                                                <p:strVal val="ppt_y-0.012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ppt_y-0.0123"/>
                                              </p:val>
                                            </p:tav>
                                            <p:tav tm="60000">
                                              <p:val>
                                                <p:strVal val="ppt_y-0.012"/>
                                              </p:val>
                                            </p:tav>
                                            <p:tav tm="70000">
                                              <p:val>
                                                <p:strVal val="ppt_y-0.010"/>
                                              </p:val>
                                            </p:tav>
                                            <p:tav tm="80000">
                                              <p:val>
                                                <p:strVal val="ppt_y-0.007"/>
                                              </p:val>
                                            </p:tav>
                                            <p:tav tm="90000">
                                              <p:val>
                                                <p:strVal val="ppt_y-0.00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3" dur="90" accel="50000">
                                              <p:stCondLst>
                                                <p:cond delay="91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+ppt_h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74" dur="13">
                                              <p:stCondLst>
                                                <p:cond delay="31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75" dur="83" decel="50000">
                                              <p:stCondLst>
                                                <p:cond delay="323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76" dur="13">
                                              <p:stCondLst>
                                                <p:cond delay="65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77" dur="83" decel="50000">
                                              <p:stCondLst>
                                                <p:cond delay="66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78" dur="13">
                                              <p:stCondLst>
                                                <p:cond delay="821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79" dur="83" decel="50000">
                                              <p:stCondLst>
                                                <p:cond delay="83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80" dur="13">
                                              <p:stCondLst>
                                                <p:cond delay="90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81" dur="83" decel="50000">
                                              <p:stCondLst>
                                                <p:cond delay="917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set>
                                          <p:cBhvr>
                                            <p:cTn id="182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83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84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5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8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87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88" dur="500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9" dur="500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9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1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92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3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9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5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96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7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9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2" grpId="1"/>
          <p:bldP spid="3" grpId="0"/>
          <p:bldP spid="3" grpId="1"/>
          <p:bldP spid="4" grpId="0"/>
          <p:bldP spid="4" grpId="1"/>
          <p:bldP spid="5" grpId="0"/>
          <p:bldP spid="5" grpId="1"/>
          <p:bldP spid="6" grpId="0"/>
          <p:bldP spid="6" grpId="1"/>
          <p:bldP spid="7" grpId="0"/>
          <p:bldP spid="7" grpId="1"/>
          <p:bldP spid="8" grpId="0" animBg="1"/>
          <p:bldP spid="8" grpId="1" animBg="1"/>
          <p:bldP spid="9" grpId="0"/>
          <p:bldP spid="9" grpId="1"/>
          <p:bldP spid="10" grpId="0"/>
          <p:bldP spid="10" grpId="1"/>
          <p:bldP spid="11" grpId="0"/>
          <p:bldP spid="11" grpId="1"/>
          <p:bldP spid="12" grpId="0"/>
          <p:bldP spid="12" grpId="1"/>
          <p:bldP spid="13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6" presetClass="entr" presetSubtype="0" fill="hold" grpId="0" nodeType="click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2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1" presetID="26" presetClass="entr" presetSubtype="0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3" dur="232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4" dur="729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266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266" tmFilter="0, 0; 0.125,0.2665; 0.25,0.4; 0.375,0.465; 0.5,0.5;  0.625,0.535; 0.75,0.6; 0.875,0.7335; 1,1">
                                              <p:stCondLst>
                                                <p:cond delay="266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133" tmFilter="0, 0; 0.125,0.2665; 0.25,0.4; 0.375,0.465; 0.5,0.5;  0.625,0.535; 0.75,0.6; 0.875,0.7335; 1,1">
                                              <p:stCondLst>
                                                <p:cond delay="53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66" tmFilter="0, 0; 0.125,0.2665; 0.25,0.4; 0.375,0.465; 0.5,0.5;  0.625,0.535; 0.75,0.6; 0.875,0.7335; 1,1">
                                              <p:stCondLst>
                                                <p:cond delay="662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29" dur="10">
                                              <p:stCondLst>
                                                <p:cond delay="26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30" dur="66" decel="50000">
                                              <p:stCondLst>
                                                <p:cond delay="27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1" dur="10">
                                              <p:stCondLst>
                                                <p:cond delay="52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32" dur="66" decel="50000">
                                              <p:stCondLst>
                                                <p:cond delay="535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3" dur="10">
                                              <p:stCondLst>
                                                <p:cond delay="657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34" dur="66" decel="50000">
                                              <p:stCondLst>
                                                <p:cond delay="667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5" dur="10">
                                              <p:stCondLst>
                                                <p:cond delay="723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36" dur="66" decel="50000">
                                              <p:stCondLst>
                                                <p:cond delay="734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26" presetClass="entr" presetSubtype="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9" dur="406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0" dur="1275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465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465" tmFilter="0, 0; 0.125,0.2665; 0.25,0.4; 0.375,0.465; 0.5,0.5;  0.625,0.535; 0.75,0.6; 0.875,0.7335; 1,1">
                                              <p:stCondLst>
                                                <p:cond delay="465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232" tmFilter="0, 0; 0.125,0.2665; 0.25,0.4; 0.375,0.465; 0.5,0.5;  0.625,0.535; 0.75,0.6; 0.875,0.7335; 1,1">
                                              <p:stCondLst>
                                                <p:cond delay="927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115" tmFilter="0, 0; 0.125,0.2665; 0.25,0.4; 0.375,0.465; 0.5,0.5;  0.625,0.535; 0.75,0.6; 0.875,0.7335; 1,1">
                                              <p:stCondLst>
                                                <p:cond delay="115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45" dur="18">
                                              <p:stCondLst>
                                                <p:cond delay="455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46" dur="116" decel="50000">
                                              <p:stCondLst>
                                                <p:cond delay="473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7" dur="18">
                                              <p:stCondLst>
                                                <p:cond delay="918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48" dur="116" decel="50000">
                                              <p:stCondLst>
                                                <p:cond delay="937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9" dur="18">
                                              <p:stCondLst>
                                                <p:cond delay="114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50" dur="116" decel="50000">
                                              <p:stCondLst>
                                                <p:cond delay="1168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51" dur="18">
                                              <p:stCondLst>
                                                <p:cond delay="1266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52" dur="116" decel="50000">
                                              <p:stCondLst>
                                                <p:cond delay="1284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53" presetID="26" presetClass="entr" presetSubtype="0" fill="hold" grpId="0" nodeType="withEffect">
                                      <p:stCondLst>
                                        <p:cond delay="12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5" dur="232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6" dur="729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266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266" tmFilter="0, 0; 0.125,0.2665; 0.25,0.4; 0.375,0.465; 0.5,0.5;  0.625,0.535; 0.75,0.6; 0.875,0.7335; 1,1">
                                              <p:stCondLst>
                                                <p:cond delay="26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9" dur="133" tmFilter="0, 0; 0.125,0.2665; 0.25,0.4; 0.375,0.465; 0.5,0.5;  0.625,0.535; 0.75,0.6; 0.875,0.7335; 1,1">
                                              <p:stCondLst>
                                                <p:cond delay="53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66" tmFilter="0, 0; 0.125,0.2665; 0.25,0.4; 0.375,0.465; 0.5,0.5;  0.625,0.535; 0.75,0.6; 0.875,0.7335; 1,1">
                                              <p:stCondLst>
                                                <p:cond delay="66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61" dur="10">
                                              <p:stCondLst>
                                                <p:cond delay="26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62" dur="66" decel="50000">
                                              <p:stCondLst>
                                                <p:cond delay="27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3" dur="10">
                                              <p:stCondLst>
                                                <p:cond delay="525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64" dur="66" decel="50000">
                                              <p:stCondLst>
                                                <p:cond delay="535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5" dur="10">
                                              <p:stCondLst>
                                                <p:cond delay="657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66" dur="66" decel="50000">
                                              <p:stCondLst>
                                                <p:cond delay="667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67" dur="10">
                                              <p:stCondLst>
                                                <p:cond delay="723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68" dur="66" decel="50000">
                                              <p:stCondLst>
                                                <p:cond delay="73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69" presetID="26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1" dur="377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2" dur="1184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432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432" tmFilter="0, 0; 0.125,0.2665; 0.25,0.4; 0.375,0.465; 0.5,0.5;  0.625,0.535; 0.75,0.6; 0.875,0.7335; 1,1">
                                              <p:stCondLst>
                                                <p:cond delay="432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216" tmFilter="0, 0; 0.125,0.2665; 0.25,0.4; 0.375,0.465; 0.5,0.5;  0.625,0.535; 0.75,0.6; 0.875,0.7335; 1,1">
                                              <p:stCondLst>
                                                <p:cond delay="861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107" tmFilter="0, 0; 0.125,0.2665; 0.25,0.4; 0.375,0.465; 0.5,0.5;  0.625,0.535; 0.75,0.6; 0.875,0.7335; 1,1">
                                              <p:stCondLst>
                                                <p:cond delay="1076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77" dur="17">
                                              <p:stCondLst>
                                                <p:cond delay="422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78" dur="108" decel="50000">
                                              <p:stCondLst>
                                                <p:cond delay="43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79" dur="17">
                                              <p:stCondLst>
                                                <p:cond delay="853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80" dur="108" decel="50000">
                                              <p:stCondLst>
                                                <p:cond delay="87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1" dur="17">
                                              <p:stCondLst>
                                                <p:cond delay="1067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82" dur="108" decel="50000">
                                              <p:stCondLst>
                                                <p:cond delay="1084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83" dur="17">
                                              <p:stCondLst>
                                                <p:cond delay="1175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84" dur="108" decel="50000">
                                              <p:stCondLst>
                                                <p:cond delay="1192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85" presetID="26" presetClass="entr" presetSubtype="0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87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8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1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93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94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5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96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7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98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99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00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01" presetID="26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3" dur="29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04" dur="911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5" dur="332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6" dur="332" tmFilter="0, 0; 0.125,0.2665; 0.25,0.4; 0.375,0.465; 0.5,0.5;  0.625,0.535; 0.75,0.6; 0.875,0.7335; 1,1">
                                              <p:stCondLst>
                                                <p:cond delay="332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7" dur="166" tmFilter="0, 0; 0.125,0.2665; 0.25,0.4; 0.375,0.465; 0.5,0.5;  0.625,0.535; 0.75,0.6; 0.875,0.7335; 1,1">
                                              <p:stCondLst>
                                                <p:cond delay="662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8" dur="82" tmFilter="0, 0; 0.125,0.2665; 0.25,0.4; 0.375,0.465; 0.5,0.5;  0.625,0.535; 0.75,0.6; 0.875,0.7335; 1,1">
                                              <p:stCondLst>
                                                <p:cond delay="828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09" dur="13">
                                              <p:stCondLst>
                                                <p:cond delay="325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10" dur="83" decel="50000">
                                              <p:stCondLst>
                                                <p:cond delay="338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1" dur="13">
                                              <p:stCondLst>
                                                <p:cond delay="656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12" dur="83" decel="50000">
                                              <p:stCondLst>
                                                <p:cond delay="66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3" dur="13">
                                              <p:stCondLst>
                                                <p:cond delay="821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14" dur="83" decel="50000">
                                              <p:stCondLst>
                                                <p:cond delay="834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15" dur="13">
                                              <p:stCondLst>
                                                <p:cond delay="904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16" dur="83" decel="50000">
                                              <p:stCondLst>
                                                <p:cond delay="917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7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118" presetID="2" presetClass="exit" presetSubtype="8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19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0" dur="500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2" presetID="2" presetClass="exit" presetSubtype="8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23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4" dur="5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26" presetID="2" presetClass="exit" presetSubtype="8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27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0-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8" dur="500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0" fill="hold">
                                <p:stCondLst>
                                  <p:cond delay="3600"/>
                                </p:stCondLst>
                                <p:childTnLst>
                                  <p:par>
                                    <p:cTn id="131" presetID="2" presetClass="exit" presetSubtype="2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32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3" dur="500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3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5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36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7" dur="500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3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9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40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1" dur="500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42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3" fill="hold">
                                <p:stCondLst>
                                  <p:cond delay="4100"/>
                                </p:stCondLst>
                                <p:childTnLst>
                                  <p:par>
                                    <p:cTn id="144" presetID="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46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7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8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0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1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2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56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8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5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60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161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65" presetID="26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wipe(down)">
                                          <p:cBhvr>
                                            <p:cTn id="166" dur="90" accel="50000">
                                              <p:stCondLst>
                                                <p:cond delay="91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67" dur="911" tmFilter="0,0; 0.14,0.31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+0.25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8" dur="89">
                                              <p:stCondLst>
                                                <p:cond delay="911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9" dur="332" tmFilter="0.0,0.0;0.25,0.07;0.50,0.2;0.75,0.467;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5000">
                                              <p:val>
                                                <p:strVal val="ppt_y+0.026"/>
                                              </p:val>
                                            </p:tav>
                                            <p:tav tm="10000">
                                              <p:val>
                                                <p:strVal val="ppt_y+0.052"/>
                                              </p:val>
                                            </p:tav>
                                            <p:tav tm="15000">
                                              <p:val>
                                                <p:strVal val="ppt_y+0.078"/>
                                              </p:val>
                                            </p:tav>
                                            <p:tav tm="20000">
                                              <p:val>
                                                <p:strVal val="ppt_y+0.103"/>
                                              </p:val>
                                            </p:tav>
                                            <p:tav tm="30000">
                                              <p:val>
                                                <p:strVal val="ppt_y+0.151"/>
                                              </p:val>
                                            </p:tav>
                                            <p:tav tm="40000">
                                              <p:val>
                                                <p:strVal val="ppt_y+0.196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ppt_y+0.236"/>
                                              </p:val>
                                            </p:tav>
                                            <p:tav tm="60000">
                                              <p:val>
                                                <p:strVal val="ppt_y+0.270"/>
                                              </p:val>
                                            </p:tav>
                                            <p:tav tm="70000">
                                              <p:val>
                                                <p:strVal val="ppt_y+0.297"/>
                                              </p:val>
                                            </p:tav>
                                            <p:tav tm="80000">
                                              <p:val>
                                                <p:strVal val="ppt_y+0.317"/>
                                              </p:val>
                                            </p:tav>
                                            <p:tav tm="90000">
                                              <p:val>
                                                <p:strVal val="ppt_y+0.329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+0.33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0" dur="332" tmFilter="0, 0; 0.125,0.2665; 0.25,0.4; 0.375,0.465; 0.5,0.5;  0.625,0.535; 0.75,0.6; 0.875,0.7335; 1,1">
                                              <p:stCondLst>
                                                <p:cond delay="33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">
                                              <p:val>
                                                <p:strVal val="ppt_y-0.034"/>
                                              </p:val>
                                            </p:tav>
                                            <p:tav tm="20000">
                                              <p:val>
                                                <p:strVal val="ppt_y-0.065"/>
                                              </p:val>
                                            </p:tav>
                                            <p:tav tm="30000">
                                              <p:val>
                                                <p:strVal val="ppt_y-0.090"/>
                                              </p:val>
                                            </p:tav>
                                            <p:tav tm="40000">
                                              <p:val>
                                                <p:strVal val="ppt_y-0.106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ppt_y-0.111"/>
                                              </p:val>
                                            </p:tav>
                                            <p:tav tm="60000">
                                              <p:val>
                                                <p:strVal val="ppt_y-0.106"/>
                                              </p:val>
                                            </p:tav>
                                            <p:tav tm="70000">
                                              <p:val>
                                                <p:strVal val="ppt_y-0.090"/>
                                              </p:val>
                                            </p:tav>
                                            <p:tav tm="80000">
                                              <p:val>
                                                <p:strVal val="ppt_y-0.065"/>
                                              </p:val>
                                            </p:tav>
                                            <p:tav tm="90000">
                                              <p:val>
                                                <p:strVal val="ppt_y-0.03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1" dur="166" tmFilter="0, 0; 0.125,0.2665; 0.25,0.4; 0.375,0.465; 0.5,0.5;  0.625,0.535; 0.75,0.6; 0.875,0.7335; 1,1">
                                              <p:stCondLst>
                                                <p:cond delay="66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">
                                              <p:val>
                                                <p:strVal val="ppt_y-0.011"/>
                                              </p:val>
                                            </p:tav>
                                            <p:tav tm="20000">
                                              <p:val>
                                                <p:strVal val="ppt_y-0.022"/>
                                              </p:val>
                                            </p:tav>
                                            <p:tav tm="30000">
                                              <p:val>
                                                <p:strVal val="ppt_y-0.030"/>
                                              </p:val>
                                            </p:tav>
                                            <p:tav tm="40000">
                                              <p:val>
                                                <p:strVal val="ppt_y-0.035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ppt_y-0.037"/>
                                              </p:val>
                                            </p:tav>
                                            <p:tav tm="60000">
                                              <p:val>
                                                <p:strVal val="ppt_y-0.035"/>
                                              </p:val>
                                            </p:tav>
                                            <p:tav tm="70000">
                                              <p:val>
                                                <p:strVal val="ppt_y-0.030"/>
                                              </p:val>
                                            </p:tav>
                                            <p:tav tm="80000">
                                              <p:val>
                                                <p:strVal val="ppt_y-0.022"/>
                                              </p:val>
                                            </p:tav>
                                            <p:tav tm="90000">
                                              <p:val>
                                                <p:strVal val="ppt_y-0.01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2" dur="82" tmFilter="0, 0; 0.125,0.2665; 0.25,0.4; 0.375,0.465; 0.5,0.5;  0.625,0.535; 0.75,0.6; 0.875,0.7335; 1,1">
                                              <p:stCondLst>
                                                <p:cond delay="82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">
                                              <p:val>
                                                <p:strVal val="ppt_y-0.004"/>
                                              </p:val>
                                            </p:tav>
                                            <p:tav tm="20000">
                                              <p:val>
                                                <p:strVal val="ppt_y-0.007"/>
                                              </p:val>
                                            </p:tav>
                                            <p:tav tm="30000">
                                              <p:val>
                                                <p:strVal val="ppt_y-0.010"/>
                                              </p:val>
                                            </p:tav>
                                            <p:tav tm="40000">
                                              <p:val>
                                                <p:strVal val="ppt_y-0.012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ppt_y-0.0123"/>
                                              </p:val>
                                            </p:tav>
                                            <p:tav tm="60000">
                                              <p:val>
                                                <p:strVal val="ppt_y-0.012"/>
                                              </p:val>
                                            </p:tav>
                                            <p:tav tm="70000">
                                              <p:val>
                                                <p:strVal val="ppt_y-0.010"/>
                                              </p:val>
                                            </p:tav>
                                            <p:tav tm="80000">
                                              <p:val>
                                                <p:strVal val="ppt_y-0.007"/>
                                              </p:val>
                                            </p:tav>
                                            <p:tav tm="90000">
                                              <p:val>
                                                <p:strVal val="ppt_y-0.004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3" dur="90" accel="50000">
                                              <p:stCondLst>
                                                <p:cond delay="91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+ppt_h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174" dur="13">
                                              <p:stCondLst>
                                                <p:cond delay="31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175" dur="83" decel="50000">
                                              <p:stCondLst>
                                                <p:cond delay="323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76" dur="13">
                                              <p:stCondLst>
                                                <p:cond delay="65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177" dur="83" decel="50000">
                                              <p:stCondLst>
                                                <p:cond delay="66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78" dur="13">
                                              <p:stCondLst>
                                                <p:cond delay="821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179" dur="83" decel="50000">
                                              <p:stCondLst>
                                                <p:cond delay="83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180" dur="13">
                                              <p:stCondLst>
                                                <p:cond delay="90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181" dur="83" decel="50000">
                                              <p:stCondLst>
                                                <p:cond delay="917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set>
                                          <p:cBhvr>
                                            <p:cTn id="182" dur="1" fill="hold">
                                              <p:stCondLst>
                                                <p:cond delay="999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83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84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5" dur="500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8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87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88" dur="500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9" dur="500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90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1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92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3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94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5" presetID="2" presetClass="exit" presetSubtype="2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 additive="base">
                                            <p:cTn id="196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1+ppt_w/2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7" dur="500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ppt_y"/>
                                              </p:val>
                                            </p:tav>
                                          </p:tavLst>
                                        </p:anim>
                                        <p:set>
                                          <p:cBhvr>
                                            <p:cTn id="19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2" grpId="1"/>
          <p:bldP spid="3" grpId="0"/>
          <p:bldP spid="3" grpId="1"/>
          <p:bldP spid="4" grpId="0"/>
          <p:bldP spid="4" grpId="1"/>
          <p:bldP spid="5" grpId="0"/>
          <p:bldP spid="5" grpId="1"/>
          <p:bldP spid="6" grpId="0"/>
          <p:bldP spid="6" grpId="1"/>
          <p:bldP spid="7" grpId="0"/>
          <p:bldP spid="7" grpId="1"/>
          <p:bldP spid="8" grpId="0" animBg="1"/>
          <p:bldP spid="8" grpId="1" animBg="1"/>
          <p:bldP spid="9" grpId="0"/>
          <p:bldP spid="9" grpId="1"/>
          <p:bldP spid="10" grpId="0"/>
          <p:bldP spid="10" grpId="1"/>
          <p:bldP spid="11" grpId="0"/>
          <p:bldP spid="11" grpId="1"/>
          <p:bldP spid="12" grpId="0"/>
          <p:bldP spid="12" grpId="1"/>
          <p:bldP spid="13" grpId="0" animBg="1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51563" y="656482"/>
            <a:ext cx="2771772" cy="8920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softEdge rad="12700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切换</a:t>
            </a:r>
            <a:r>
              <a:rPr lang="zh-CN" altLang="en-US" sz="4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效果</a:t>
            </a:r>
            <a:endParaRPr lang="zh-CN" altLang="en-US" sz="4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0605686"/>
      </p:ext>
    </p:extLst>
  </p:cSld>
  <p:clrMapOvr>
    <a:masterClrMapping/>
  </p:clrMapOvr>
  <p:transition spd="slow">
    <p:pull/>
    <p:sndAc>
      <p:stSnd>
        <p:snd r:embed="rId3" name="MTA_003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66</Words>
  <Application>Microsoft Office PowerPoint</Application>
  <PresentationFormat>全屏显示(4:3)</PresentationFormat>
  <Paragraphs>34</Paragraphs>
  <Slides>11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YL</dc:creator>
  <cp:lastModifiedBy>YL</cp:lastModifiedBy>
  <cp:revision>149</cp:revision>
  <dcterms:created xsi:type="dcterms:W3CDTF">2015-11-07T15:08:18Z</dcterms:created>
  <dcterms:modified xsi:type="dcterms:W3CDTF">2015-12-13T06:28:15Z</dcterms:modified>
</cp:coreProperties>
</file>