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2017/7/6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662544" y="1628770"/>
            <a:ext cx="2160954" cy="1200330"/>
            <a:chOff x="2051678" y="4509138"/>
            <a:chExt cx="2880368" cy="1440184"/>
          </a:xfrm>
        </p:grpSpPr>
        <p:sp>
          <p:nvSpPr>
            <p:cNvPr id="5" name="矩形 4"/>
            <p:cNvSpPr/>
            <p:nvPr/>
          </p:nvSpPr>
          <p:spPr>
            <a:xfrm>
              <a:off x="2051678" y="4509138"/>
              <a:ext cx="2880368" cy="1440184"/>
            </a:xfrm>
            <a:prstGeom prst="rect">
              <a:avLst/>
            </a:prstGeom>
            <a:noFill/>
            <a:ln>
              <a:solidFill>
                <a:schemeClr val="bg1">
                  <a:alpha val="4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/>
            <p:cNvCxnSpPr>
              <a:stCxn id="5" idx="0"/>
              <a:endCxn id="5" idx="2"/>
            </p:cNvCxnSpPr>
            <p:nvPr/>
          </p:nvCxnSpPr>
          <p:spPr>
            <a:xfrm>
              <a:off x="3491862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4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>
              <a:stCxn id="5" idx="1"/>
              <a:endCxn id="5" idx="3"/>
            </p:cNvCxnSpPr>
            <p:nvPr/>
          </p:nvCxnSpPr>
          <p:spPr>
            <a:xfrm>
              <a:off x="2051678" y="5229230"/>
              <a:ext cx="2880368" cy="0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211954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2771770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691632" y="1628770"/>
            <a:ext cx="914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 smtClean="0">
                <a:solidFill>
                  <a:schemeClr val="bg1"/>
                </a:solidFill>
              </a:rPr>
              <a:t>注</a:t>
            </a:r>
            <a:endParaRPr lang="zh-CN" altLang="en-US" sz="7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62544" y="525417"/>
            <a:ext cx="11865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 err="1" smtClean="0">
                <a:solidFill>
                  <a:schemeClr val="bg1"/>
                </a:solidFill>
              </a:rPr>
              <a:t>zhù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680396" y="3969069"/>
            <a:ext cx="2160954" cy="1200330"/>
            <a:chOff x="2051678" y="4509138"/>
            <a:chExt cx="2880368" cy="1440184"/>
          </a:xfrm>
        </p:grpSpPr>
        <p:sp>
          <p:nvSpPr>
            <p:cNvPr id="13" name="矩形 12"/>
            <p:cNvSpPr/>
            <p:nvPr/>
          </p:nvSpPr>
          <p:spPr>
            <a:xfrm>
              <a:off x="2051678" y="4509138"/>
              <a:ext cx="2880368" cy="1440184"/>
            </a:xfrm>
            <a:prstGeom prst="rect">
              <a:avLst/>
            </a:prstGeom>
            <a:noFill/>
            <a:ln>
              <a:solidFill>
                <a:schemeClr val="bg1">
                  <a:alpha val="4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>
              <a:stCxn id="13" idx="0"/>
              <a:endCxn id="13" idx="2"/>
            </p:cNvCxnSpPr>
            <p:nvPr/>
          </p:nvCxnSpPr>
          <p:spPr>
            <a:xfrm>
              <a:off x="3491862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4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>
              <a:stCxn id="13" idx="1"/>
              <a:endCxn id="13" idx="3"/>
            </p:cNvCxnSpPr>
            <p:nvPr/>
          </p:nvCxnSpPr>
          <p:spPr>
            <a:xfrm>
              <a:off x="2051678" y="5229230"/>
              <a:ext cx="2880368" cy="0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4211954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2771770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>
            <a:off x="5112069" y="1636292"/>
            <a:ext cx="2160954" cy="1200330"/>
            <a:chOff x="2051678" y="4509138"/>
            <a:chExt cx="2880368" cy="1440184"/>
          </a:xfrm>
        </p:grpSpPr>
        <p:sp>
          <p:nvSpPr>
            <p:cNvPr id="19" name="矩形 18"/>
            <p:cNvSpPr/>
            <p:nvPr/>
          </p:nvSpPr>
          <p:spPr>
            <a:xfrm>
              <a:off x="2051678" y="4509138"/>
              <a:ext cx="2880368" cy="1440184"/>
            </a:xfrm>
            <a:prstGeom prst="rect">
              <a:avLst/>
            </a:prstGeom>
            <a:noFill/>
            <a:ln>
              <a:solidFill>
                <a:schemeClr val="bg1">
                  <a:alpha val="4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0" name="直接连接符 19"/>
            <p:cNvCxnSpPr>
              <a:stCxn id="19" idx="0"/>
              <a:endCxn id="19" idx="2"/>
            </p:cNvCxnSpPr>
            <p:nvPr/>
          </p:nvCxnSpPr>
          <p:spPr>
            <a:xfrm>
              <a:off x="3491862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4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>
              <a:stCxn id="19" idx="1"/>
              <a:endCxn id="19" idx="3"/>
            </p:cNvCxnSpPr>
            <p:nvPr/>
          </p:nvCxnSpPr>
          <p:spPr>
            <a:xfrm>
              <a:off x="2051678" y="5229230"/>
              <a:ext cx="2880368" cy="0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4211954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2771770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组合 23"/>
          <p:cNvGrpSpPr/>
          <p:nvPr/>
        </p:nvGrpSpPr>
        <p:grpSpPr>
          <a:xfrm>
            <a:off x="5112069" y="3969069"/>
            <a:ext cx="2160954" cy="1200330"/>
            <a:chOff x="2051678" y="4509138"/>
            <a:chExt cx="2880368" cy="1440184"/>
          </a:xfrm>
        </p:grpSpPr>
        <p:sp>
          <p:nvSpPr>
            <p:cNvPr id="25" name="矩形 24"/>
            <p:cNvSpPr/>
            <p:nvPr/>
          </p:nvSpPr>
          <p:spPr>
            <a:xfrm>
              <a:off x="2051678" y="4509138"/>
              <a:ext cx="2880368" cy="1440184"/>
            </a:xfrm>
            <a:prstGeom prst="rect">
              <a:avLst/>
            </a:prstGeom>
            <a:noFill/>
            <a:ln>
              <a:solidFill>
                <a:schemeClr val="bg1">
                  <a:alpha val="4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6" name="直接连接符 25"/>
            <p:cNvCxnSpPr>
              <a:stCxn id="25" idx="0"/>
              <a:endCxn id="25" idx="2"/>
            </p:cNvCxnSpPr>
            <p:nvPr/>
          </p:nvCxnSpPr>
          <p:spPr>
            <a:xfrm>
              <a:off x="3491862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4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>
              <a:stCxn id="25" idx="1"/>
              <a:endCxn id="25" idx="3"/>
            </p:cNvCxnSpPr>
            <p:nvPr/>
          </p:nvCxnSpPr>
          <p:spPr>
            <a:xfrm>
              <a:off x="2051678" y="5229230"/>
              <a:ext cx="2880368" cy="0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4211954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2771770" y="4509138"/>
              <a:ext cx="0" cy="1440184"/>
            </a:xfrm>
            <a:prstGeom prst="line">
              <a:avLst/>
            </a:prstGeom>
            <a:ln>
              <a:solidFill>
                <a:schemeClr val="bg1">
                  <a:alpha val="1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731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YL</dc:creator>
  <cp:lastModifiedBy>YL</cp:lastModifiedBy>
  <cp:revision>2</cp:revision>
  <dcterms:created xsi:type="dcterms:W3CDTF">2015-11-24T13:45:28Z</dcterms:created>
  <dcterms:modified xsi:type="dcterms:W3CDTF">2017-07-06T03:13:47Z</dcterms:modified>
</cp:coreProperties>
</file>