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2339975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 flipV="1">
            <a:off x="4427538" y="6477000"/>
            <a:ext cx="46037" cy="4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1765300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 userDrawn="1"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 userDrawn="1"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 userDrawn="1"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矩形 22"/>
          <p:cNvSpPr/>
          <p:nvPr userDrawn="1"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4" name="矩形 23"/>
          <p:cNvSpPr/>
          <p:nvPr userDrawn="1"/>
        </p:nvSpPr>
        <p:spPr>
          <a:xfrm>
            <a:off x="1122363" y="1135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 userDrawn="1"/>
        </p:nvSpPr>
        <p:spPr>
          <a:xfrm rot="2378081">
            <a:off x="-1974494" y="-441918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00114" y="656482"/>
            <a:ext cx="3491864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制作填表题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641325"/>
              </p:ext>
            </p:extLst>
          </p:nvPr>
        </p:nvGraphicFramePr>
        <p:xfrm>
          <a:off x="335551" y="2218290"/>
          <a:ext cx="8376978" cy="3190962"/>
        </p:xfrm>
        <a:graphic>
          <a:graphicData uri="http://schemas.openxmlformats.org/drawingml/2006/table">
            <a:tbl>
              <a:tblPr/>
              <a:tblGrid>
                <a:gridCol w="2224141"/>
                <a:gridCol w="2956503"/>
                <a:gridCol w="3196334"/>
              </a:tblGrid>
              <a:tr h="12745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比较项目</a:t>
                      </a:r>
                    </a:p>
                  </a:txBody>
                  <a:tcPr marL="90000" marR="90000" marT="46789" marB="46789" anchor="ctr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秦岭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—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淮河以北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秦岭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—</a:t>
                      </a:r>
                      <a:r>
                        <a:rPr kumimoji="0" lang="zh-CN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方正大标宋简体" panose="03000509000000000000" pitchFamily="65" charset="-122"/>
                          <a:ea typeface="方正大标宋简体" panose="03000509000000000000" pitchFamily="65" charset="-122"/>
                        </a:rPr>
                        <a:t>淮河以南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251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      食</a:t>
                      </a:r>
                    </a:p>
                  </a:txBody>
                  <a:tcPr marL="90000" marR="90000" marT="46789" marB="46789" anchor="ctr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anose="02010609030101010101" pitchFamily="49" charset="-122"/>
                        </a:rPr>
                        <a:t>面食为主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楷体_GB2312" panose="02010609030101010101" pitchFamily="49" charset="-122"/>
                        </a:rPr>
                        <a:t>大米为主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902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建筑特点</a:t>
                      </a:r>
                    </a:p>
                  </a:txBody>
                  <a:tcPr marL="90000" marR="90000" marT="46789" marB="46789" anchor="ctr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楷体_GB2312" panose="02010609030101010101" pitchFamily="49" charset="-122"/>
                        </a:rPr>
                        <a:t>屋顶坡度小、墙体厚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楷体_GB2312" panose="02010609030101010101" pitchFamily="49" charset="-122"/>
                        </a:rPr>
                        <a:t>屋顶坡度大，墙体高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0098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传统交通</a:t>
                      </a:r>
                    </a:p>
                  </a:txBody>
                  <a:tcPr marL="90000" marR="90000" marT="46789" marB="46789" anchor="ctr" horzOverflow="overflow">
                    <a:lnL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楷体_GB2312" panose="02010609030101010101" pitchFamily="49" charset="-122"/>
                        </a:rPr>
                        <a:t>陆上运输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楷体_GB2312" panose="02010609030101010101" pitchFamily="49" charset="-122"/>
                        </a:rPr>
                        <a:t>水运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楷体_GB2312" panose="02010609030101010101" pitchFamily="49" charset="-122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D8F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57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76" y="571857"/>
            <a:ext cx="7619048" cy="5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38</Words>
  <Application>Microsoft Office PowerPoint</Application>
  <PresentationFormat>全屏显示(4:3)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dreamsummit</cp:lastModifiedBy>
  <cp:revision>2</cp:revision>
  <dcterms:created xsi:type="dcterms:W3CDTF">2016-10-10T04:08:35Z</dcterms:created>
  <dcterms:modified xsi:type="dcterms:W3CDTF">2016-10-10T04:59:50Z</dcterms:modified>
</cp:coreProperties>
</file>