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8680"/>
            <a:ext cx="3143250" cy="2095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91930" y="765433"/>
            <a:ext cx="1678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Apple</a:t>
            </a:r>
            <a:endParaRPr lang="en-US" altLang="zh-CN" sz="4800" b="1" dirty="0" smtClean="0">
              <a:solidFill>
                <a:srgbClr val="FF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808" y="1670277"/>
            <a:ext cx="2407182" cy="219796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53" y="4068816"/>
            <a:ext cx="2743200" cy="20955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99792" y="3868240"/>
            <a:ext cx="21034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Banana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56176" y="4048427"/>
            <a:ext cx="1335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Pear</a:t>
            </a:r>
          </a:p>
        </p:txBody>
      </p:sp>
    </p:spTree>
    <p:extLst>
      <p:ext uri="{BB962C8B-B14F-4D97-AF65-F5344CB8AC3E}">
        <p14:creationId xmlns:p14="http://schemas.microsoft.com/office/powerpoint/2010/main" val="245177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</Words>
  <Application>Microsoft Office PowerPoint</Application>
  <PresentationFormat>全屏显示(4:3)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dreamsummit</cp:lastModifiedBy>
  <cp:revision>4</cp:revision>
  <dcterms:created xsi:type="dcterms:W3CDTF">2016-09-11T03:42:18Z</dcterms:created>
  <dcterms:modified xsi:type="dcterms:W3CDTF">2016-09-11T04:31:30Z</dcterms:modified>
</cp:coreProperties>
</file>