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455" r:id="rId3"/>
    <p:sldId id="456" r:id="rId4"/>
    <p:sldId id="458" r:id="rId5"/>
    <p:sldId id="459" r:id="rId6"/>
    <p:sldId id="461" r:id="rId7"/>
    <p:sldId id="466" r:id="rId8"/>
    <p:sldId id="467" r:id="rId9"/>
    <p:sldId id="469" r:id="rId10"/>
    <p:sldId id="470" r:id="rId11"/>
    <p:sldId id="471" r:id="rId12"/>
    <p:sldId id="476" r:id="rId13"/>
    <p:sldId id="468" r:id="rId14"/>
    <p:sldId id="477" r:id="rId15"/>
    <p:sldId id="478" r:id="rId16"/>
    <p:sldId id="485" r:id="rId17"/>
    <p:sldId id="486" r:id="rId18"/>
    <p:sldId id="493" r:id="rId19"/>
    <p:sldId id="487" r:id="rId20"/>
    <p:sldId id="494" r:id="rId21"/>
    <p:sldId id="496" r:id="rId22"/>
    <p:sldId id="497" r:id="rId23"/>
    <p:sldId id="498" r:id="rId24"/>
    <p:sldId id="606" r:id="rId25"/>
    <p:sldId id="268" r:id="rId26"/>
  </p:sldIdLst>
  <p:sldSz cx="9144000" cy="6858000" type="screen4x3"/>
  <p:notesSz cx="6858000" cy="9144000"/>
  <p:defaultTextStyle>
    <a:defPPr>
      <a:defRPr lang="zh-CN"/>
    </a:defPPr>
    <a:lvl1pPr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1pPr>
    <a:lvl2pPr marL="4572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2pPr>
    <a:lvl3pPr marL="9144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5pPr>
    <a:lvl6pPr marL="2286000" algn="l" defTabSz="914400" rtl="0" eaLnBrk="1" latinLnBrk="0" hangingPunct="1">
      <a:defRPr kumimoji="1" sz="2400" kern="1200">
        <a:solidFill>
          <a:schemeClr val="tx1"/>
        </a:solidFill>
        <a:latin typeface="Times New Roman" pitchFamily="18" charset="0"/>
        <a:ea typeface="楷体_GB2312" pitchFamily="49" charset="-122"/>
        <a:cs typeface="+mn-cs"/>
      </a:defRPr>
    </a:lvl6pPr>
    <a:lvl7pPr marL="2743200" algn="l" defTabSz="914400" rtl="0" eaLnBrk="1" latinLnBrk="0" hangingPunct="1">
      <a:defRPr kumimoji="1" sz="2400" kern="1200">
        <a:solidFill>
          <a:schemeClr val="tx1"/>
        </a:solidFill>
        <a:latin typeface="Times New Roman" pitchFamily="18" charset="0"/>
        <a:ea typeface="楷体_GB2312" pitchFamily="49" charset="-122"/>
        <a:cs typeface="+mn-cs"/>
      </a:defRPr>
    </a:lvl7pPr>
    <a:lvl8pPr marL="3200400" algn="l" defTabSz="914400" rtl="0" eaLnBrk="1" latinLnBrk="0" hangingPunct="1">
      <a:defRPr kumimoji="1" sz="2400" kern="1200">
        <a:solidFill>
          <a:schemeClr val="tx1"/>
        </a:solidFill>
        <a:latin typeface="Times New Roman" pitchFamily="18" charset="0"/>
        <a:ea typeface="楷体_GB2312" pitchFamily="49" charset="-122"/>
        <a:cs typeface="+mn-cs"/>
      </a:defRPr>
    </a:lvl8pPr>
    <a:lvl9pPr marL="3657600" algn="l" defTabSz="914400" rtl="0" eaLnBrk="1" latinLnBrk="0" hangingPunct="1">
      <a:defRPr kumimoji="1" sz="2400" kern="1200">
        <a:solidFill>
          <a:schemeClr val="tx1"/>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9933"/>
    <a:srgbClr val="00CCFF"/>
    <a:srgbClr val="00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24" autoAdjust="0"/>
  </p:normalViewPr>
  <p:slideViewPr>
    <p:cSldViewPr>
      <p:cViewPr varScale="1">
        <p:scale>
          <a:sx n="65" d="100"/>
          <a:sy n="65" d="100"/>
        </p:scale>
        <p:origin x="-129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EE57B61-DCB0-4C04-8032-CA56A597FCCA}" type="datetimeFigureOut">
              <a:rPr lang="zh-CN" altLang="en-US"/>
              <a:pPr>
                <a:defRPr/>
              </a:pPr>
              <a:t>2017/11/16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F54DD2A-D627-4EEC-B116-BA341915D463}" type="slidenum">
              <a:rPr lang="zh-CN" altLang="en-US"/>
              <a:pPr>
                <a:defRPr/>
              </a:pPr>
              <a:t>‹#›</a:t>
            </a:fld>
            <a:endParaRPr lang="zh-CN" altLang="en-US"/>
          </a:p>
        </p:txBody>
      </p:sp>
    </p:spTree>
    <p:extLst>
      <p:ext uri="{BB962C8B-B14F-4D97-AF65-F5344CB8AC3E}">
        <p14:creationId xmlns:p14="http://schemas.microsoft.com/office/powerpoint/2010/main" val="1448714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eaLnBrk="1" hangingPunct="1"/>
            <a:fld id="{1772650C-DD4C-452C-BFC8-11490067D39E}" type="slidenum">
              <a:rPr lang="zh-CN" altLang="en-US" sz="1200" smtClean="0"/>
              <a:pPr eaLnBrk="1" hangingPunct="1"/>
              <a:t>1</a:t>
            </a:fld>
            <a:endParaRPr lang="zh-CN"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7" descr="tuchio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0" y="2339975"/>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26"/>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0" y="175260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9"/>
          <p:cNvGrpSpPr>
            <a:grpSpLocks/>
          </p:cNvGrpSpPr>
          <p:nvPr userDrawn="1"/>
        </p:nvGrpSpPr>
        <p:grpSpPr bwMode="auto">
          <a:xfrm>
            <a:off x="1600200" y="4038600"/>
            <a:ext cx="2362200" cy="1905000"/>
            <a:chOff x="960" y="2640"/>
            <a:chExt cx="1488" cy="1200"/>
          </a:xfrm>
        </p:grpSpPr>
        <p:sp>
          <p:nvSpPr>
            <p:cNvPr id="5" name="Oval 10"/>
            <p:cNvSpPr>
              <a:spLocks noChangeArrowheads="1"/>
            </p:cNvSpPr>
            <p:nvPr/>
          </p:nvSpPr>
          <p:spPr bwMode="auto">
            <a:xfrm>
              <a:off x="1344" y="2976"/>
              <a:ext cx="672" cy="672"/>
            </a:xfrm>
            <a:prstGeom prst="ellipse">
              <a:avLst/>
            </a:prstGeom>
            <a:solidFill>
              <a:srgbClr val="3399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kumimoji="0" lang="zh-CN" altLang="en-US" sz="1800">
                <a:solidFill>
                  <a:srgbClr val="000000"/>
                </a:solidFill>
              </a:endParaRPr>
            </a:p>
          </p:txBody>
        </p:sp>
        <p:sp>
          <p:nvSpPr>
            <p:cNvPr id="6" name="Rectangle 11"/>
            <p:cNvSpPr>
              <a:spLocks noChangeArrowheads="1"/>
            </p:cNvSpPr>
            <p:nvPr/>
          </p:nvSpPr>
          <p:spPr bwMode="auto">
            <a:xfrm>
              <a:off x="1728" y="3360"/>
              <a:ext cx="720" cy="480"/>
            </a:xfrm>
            <a:prstGeom prst="rect">
              <a:avLst/>
            </a:prstGeom>
            <a:solidFill>
              <a:srgbClr val="FF99FF">
                <a:alpha val="5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kumimoji="0" lang="zh-CN" altLang="en-US" sz="1800">
                <a:solidFill>
                  <a:srgbClr val="000000"/>
                </a:solidFill>
              </a:endParaRPr>
            </a:p>
          </p:txBody>
        </p:sp>
        <p:sp>
          <p:nvSpPr>
            <p:cNvPr id="7" name="AutoShape 12"/>
            <p:cNvSpPr>
              <a:spLocks noChangeArrowheads="1"/>
            </p:cNvSpPr>
            <p:nvPr/>
          </p:nvSpPr>
          <p:spPr bwMode="auto">
            <a:xfrm>
              <a:off x="960" y="2640"/>
              <a:ext cx="720" cy="672"/>
            </a:xfrm>
            <a:prstGeom prst="triangle">
              <a:avLst>
                <a:gd name="adj" fmla="val 50000"/>
              </a:avLst>
            </a:prstGeom>
            <a:solidFill>
              <a:srgbClr val="FFFF00">
                <a:alpha val="5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kumimoji="0" lang="zh-CN" altLang="en-US" sz="1800">
                <a:solidFill>
                  <a:srgbClr val="000000"/>
                </a:solidFill>
              </a:endParaRPr>
            </a:p>
          </p:txBody>
        </p:sp>
      </p:grpSp>
      <p:sp>
        <p:nvSpPr>
          <p:cNvPr id="8" name="WordArt 17"/>
          <p:cNvSpPr>
            <a:spLocks noChangeArrowheads="1" noChangeShapeType="1" noTextEdit="1"/>
          </p:cNvSpPr>
          <p:nvPr userDrawn="1"/>
        </p:nvSpPr>
        <p:spPr bwMode="auto">
          <a:xfrm>
            <a:off x="4283075" y="5292725"/>
            <a:ext cx="3325813" cy="4443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机械设计制造及其</a:t>
            </a:r>
            <a:r>
              <a:rPr lang="zh-CN" altLang="en-US" sz="28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自动化</a:t>
            </a:r>
            <a:endPar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endParaRPr>
          </a:p>
        </p:txBody>
      </p:sp>
      <p:sp>
        <p:nvSpPr>
          <p:cNvPr id="9" name="WordArt 18"/>
          <p:cNvSpPr>
            <a:spLocks noChangeArrowheads="1" noChangeShapeType="1" noTextEdit="1"/>
          </p:cNvSpPr>
          <p:nvPr userDrawn="1"/>
        </p:nvSpPr>
        <p:spPr bwMode="auto">
          <a:xfrm>
            <a:off x="7783513" y="5292725"/>
            <a:ext cx="771525" cy="409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专业</a:t>
            </a:r>
          </a:p>
        </p:txBody>
      </p:sp>
    </p:spTree>
    <p:extLst>
      <p:ext uri="{BB962C8B-B14F-4D97-AF65-F5344CB8AC3E}">
        <p14:creationId xmlns:p14="http://schemas.microsoft.com/office/powerpoint/2010/main" val="195103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21" descr="下一页">
            <a:hlinkClick r:id="" action="ppaction://hlinkshowjump?jump=nextslide"/>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64008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2" descr="目录">
            <a:hlinkClick r:id="" action="ppaction://hlinkshowjump?jump=endshow"/>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6400800"/>
            <a:ext cx="8382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3" descr="上一页">
            <a:hlinkClick r:id="" action="ppaction://hlinkshowjump?jump=previousslide"/>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64008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82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403350" y="549275"/>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5400">
                <a:solidFill>
                  <a:srgbClr val="0000FF"/>
                </a:solidFill>
                <a:latin typeface="隶书" pitchFamily="49" charset="-122"/>
                <a:ea typeface="隶书" pitchFamily="49" charset="-122"/>
              </a:rPr>
              <a:t>本  章  结  束</a:t>
            </a:r>
          </a:p>
        </p:txBody>
      </p:sp>
      <p:pic>
        <p:nvPicPr>
          <p:cNvPr id="3" name="Picture 4" descr="26"/>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1600" y="182880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tuchio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67025" y="22860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5275263"/>
            <a:ext cx="41767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7"/>
          <p:cNvSpPr>
            <a:spLocks noChangeArrowheads="1" noChangeShapeType="1" noTextEdit="1"/>
          </p:cNvSpPr>
          <p:nvPr userDrawn="1"/>
        </p:nvSpPr>
        <p:spPr bwMode="auto">
          <a:xfrm>
            <a:off x="5853113" y="5516563"/>
            <a:ext cx="2376487" cy="265112"/>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r>
              <a:rPr lang="zh-CN" altLang="en-US" kern="10">
                <a:ln w="9525">
                  <a:round/>
                  <a:headEnd/>
                  <a:tailEnd/>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atin typeface="宋体"/>
                <a:ea typeface="宋体"/>
              </a:rPr>
              <a:t>机电工程学院</a:t>
            </a:r>
          </a:p>
        </p:txBody>
      </p:sp>
    </p:spTree>
    <p:extLst>
      <p:ext uri="{BB962C8B-B14F-4D97-AF65-F5344CB8AC3E}">
        <p14:creationId xmlns:p14="http://schemas.microsoft.com/office/powerpoint/2010/main" val="383337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4739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4557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99"/>
            </a:gs>
            <a:gs pos="100000">
              <a:srgbClr val="00CCFF"/>
            </a:gs>
          </a:gsLst>
          <a:path path="rect">
            <a:fillToRect l="100000" t="100000"/>
          </a:path>
        </a:gradFill>
        <a:effectLst/>
      </p:bgPr>
    </p:bg>
    <p:spTree>
      <p:nvGrpSpPr>
        <p:cNvPr id="1" name=""/>
        <p:cNvGrpSpPr/>
        <p:nvPr/>
      </p:nvGrpSpPr>
      <p:grpSpPr>
        <a:xfrm>
          <a:off x="0" y="0"/>
          <a:ext cx="0" cy="0"/>
          <a:chOff x="0" y="0"/>
          <a:chExt cx="0" cy="0"/>
        </a:xfrm>
      </p:grpSpPr>
      <p:sp>
        <p:nvSpPr>
          <p:cNvPr id="1026" name="Text Box 20"/>
          <p:cNvSpPr txBox="1">
            <a:spLocks noChangeArrowheads="1"/>
          </p:cNvSpPr>
          <p:nvPr userDrawn="1"/>
        </p:nvSpPr>
        <p:spPr bwMode="auto">
          <a:xfrm>
            <a:off x="0" y="-15489"/>
            <a:ext cx="5539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eaLnBrk="1" hangingPunct="1">
              <a:spcBef>
                <a:spcPct val="50000"/>
              </a:spcBef>
              <a:defRPr/>
            </a:pPr>
            <a:r>
              <a:rPr lang="zh-CN" altLang="en-US" sz="1800" b="1" dirty="0" smtClean="0">
                <a:ea typeface="华文新魏" pitchFamily="2" charset="-122"/>
              </a:rPr>
              <a:t> 　机械制图</a:t>
            </a:r>
            <a:r>
              <a:rPr lang="zh-CN" altLang="en-US" dirty="0" smtClean="0">
                <a:ea typeface="宋体" charset="-122"/>
              </a:rPr>
              <a:t>  　　</a:t>
            </a:r>
            <a:r>
              <a:rPr lang="zh-CN" altLang="en-US" sz="1800" dirty="0" smtClean="0">
                <a:latin typeface="仿宋_GB2312" pitchFamily="49" charset="-122"/>
                <a:ea typeface="仿宋_GB2312" pitchFamily="49" charset="-122"/>
              </a:rPr>
              <a:t>第</a:t>
            </a:r>
            <a:r>
              <a:rPr lang="en-US" altLang="zh-CN" sz="1800" dirty="0" smtClean="0">
                <a:latin typeface="仿宋_GB2312" pitchFamily="49" charset="-122"/>
                <a:ea typeface="仿宋_GB2312" pitchFamily="49" charset="-122"/>
              </a:rPr>
              <a:t>3</a:t>
            </a:r>
            <a:r>
              <a:rPr lang="zh-CN" altLang="en-US" sz="1800" dirty="0" smtClean="0">
                <a:latin typeface="仿宋_GB2312" pitchFamily="49" charset="-122"/>
                <a:ea typeface="仿宋_GB2312" pitchFamily="49" charset="-122"/>
              </a:rPr>
              <a:t>章　立体的投影</a:t>
            </a:r>
            <a:r>
              <a:rPr lang="zh-CN" altLang="en-US" dirty="0" smtClean="0">
                <a:ea typeface="宋体" charset="-122"/>
              </a:rPr>
              <a:t> 　 </a:t>
            </a:r>
            <a:r>
              <a:rPr lang="zh-CN" altLang="en-US" sz="1800" dirty="0" smtClean="0">
                <a:latin typeface="华文新魏" pitchFamily="2" charset="-122"/>
                <a:ea typeface="华文新魏" pitchFamily="2" charset="-122"/>
              </a:rPr>
              <a:t>佛山科学技术学院</a:t>
            </a:r>
            <a:r>
              <a:rPr lang="zh-CN" altLang="en-US" sz="1200" dirty="0" smtClean="0">
                <a:latin typeface="宋体" charset="-122"/>
                <a:ea typeface="宋体" charset="-122"/>
              </a:rPr>
              <a:t> </a:t>
            </a:r>
          </a:p>
        </p:txBody>
      </p:sp>
      <p:sp>
        <p:nvSpPr>
          <p:cNvPr id="2051" name="Rectangle 21"/>
          <p:cNvSpPr>
            <a:spLocks noChangeArrowheads="1"/>
          </p:cNvSpPr>
          <p:nvPr userDrawn="1"/>
        </p:nvSpPr>
        <p:spPr bwMode="auto">
          <a:xfrm>
            <a:off x="0" y="10478"/>
            <a:ext cx="457200" cy="6858000"/>
          </a:xfrm>
          <a:prstGeom prst="rect">
            <a:avLst/>
          </a:prstGeom>
          <a:solidFill>
            <a:srgbClr val="00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2" r:id="rId5"/>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gif"/><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hyperlink" Target="04.&#31435;&#20307;&#30340;&#25237;&#24433;(0).pps" TargetMode="External"/><Relationship Id="rId5" Type="http://schemas.openxmlformats.org/officeDocument/2006/relationships/hyperlink" Target="&#30446;&#24405;.pps" TargetMode="External"/><Relationship Id="rId4" Type="http://schemas.openxmlformats.org/officeDocument/2006/relationships/hyperlink" Target="&#26426;&#26800;&#21046;&#22270;&#31532;&#20845;&#29256;.pp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2.gif"/><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hyperlink" Target="04.&#31435;&#20307;&#30340;&#25237;&#24433;(0).pps" TargetMode="External"/><Relationship Id="rId5" Type="http://schemas.openxmlformats.org/officeDocument/2006/relationships/hyperlink" Target="&#30446;&#24405;.pps" TargetMode="External"/><Relationship Id="rId4" Type="http://schemas.openxmlformats.org/officeDocument/2006/relationships/hyperlink" Target="&#26426;&#26800;&#21046;&#22270;&#31532;&#20845;&#29256;.pp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0.xml"/><Relationship Id="rId1" Type="http://schemas.openxmlformats.org/officeDocument/2006/relationships/vmlDrawing" Target="../drawings/vmlDrawing10.vml"/><Relationship Id="rId5" Type="http://schemas.openxmlformats.org/officeDocument/2006/relationships/image" Target="../media/image31.png"/><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2.gif"/><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hyperlink" Target="04.&#31435;&#20307;&#30340;&#25237;&#24433;(0).pps" TargetMode="External"/><Relationship Id="rId5" Type="http://schemas.openxmlformats.org/officeDocument/2006/relationships/hyperlink" Target="&#30446;&#24405;.pps" TargetMode="External"/><Relationship Id="rId4" Type="http://schemas.openxmlformats.org/officeDocument/2006/relationships/hyperlink" Target="&#26426;&#26800;&#21046;&#22270;&#31532;&#20845;&#29256;.pp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2.gif"/><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hyperlink" Target="04.&#31435;&#20307;&#30340;&#25237;&#24433;(0).pps" TargetMode="External"/><Relationship Id="rId5" Type="http://schemas.openxmlformats.org/officeDocument/2006/relationships/hyperlink" Target="&#30446;&#24405;.pps" TargetMode="External"/><Relationship Id="rId4" Type="http://schemas.openxmlformats.org/officeDocument/2006/relationships/hyperlink" Target="&#26426;&#26800;&#21046;&#22270;&#31532;&#20845;&#29256;.pp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2.gif"/><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hyperlink" Target="04.&#31435;&#20307;&#30340;&#25237;&#24433;(0).pps" TargetMode="External"/><Relationship Id="rId5" Type="http://schemas.openxmlformats.org/officeDocument/2006/relationships/hyperlink" Target="&#30446;&#24405;.pps" TargetMode="External"/><Relationship Id="rId4" Type="http://schemas.openxmlformats.org/officeDocument/2006/relationships/hyperlink" Target="&#26426;&#26800;&#21046;&#22270;&#31532;&#20845;&#29256;.pp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3717925" y="63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eaLnBrk="1" hangingPunct="1"/>
            <a:endParaRPr lang="zh-CN" altLang="zh-CN">
              <a:ea typeface="宋体" charset="-122"/>
            </a:endParaRPr>
          </a:p>
        </p:txBody>
      </p:sp>
      <p:sp>
        <p:nvSpPr>
          <p:cNvPr id="6147" name="Text Box 52"/>
          <p:cNvSpPr txBox="1">
            <a:spLocks noChangeArrowheads="1"/>
          </p:cNvSpPr>
          <p:nvPr/>
        </p:nvSpPr>
        <p:spPr bwMode="auto">
          <a:xfrm>
            <a:off x="3717925" y="63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eaLnBrk="1" hangingPunct="1"/>
            <a:endParaRPr lang="zh-CN" altLang="zh-CN">
              <a:ea typeface="宋体" charset="-122"/>
            </a:endParaRPr>
          </a:p>
        </p:txBody>
      </p:sp>
      <p:sp>
        <p:nvSpPr>
          <p:cNvPr id="5" name="WordArt 53"/>
          <p:cNvSpPr>
            <a:spLocks noChangeArrowheads="1" noChangeShapeType="1" noTextEdit="1"/>
          </p:cNvSpPr>
          <p:nvPr/>
        </p:nvSpPr>
        <p:spPr bwMode="auto">
          <a:xfrm>
            <a:off x="1043608" y="698500"/>
            <a:ext cx="2016224" cy="561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defRPr/>
            </a:pPr>
            <a:r>
              <a:rPr lang="zh-CN" altLang="en-US"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rPr>
              <a:t>第</a:t>
            </a:r>
            <a:r>
              <a:rPr lang="en-US" altLang="zh-CN"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rPr>
              <a:t>3</a:t>
            </a:r>
            <a:r>
              <a:rPr lang="zh-CN" altLang="en-US"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rPr>
              <a:t>章</a:t>
            </a:r>
            <a:endParaRPr lang="zh-CN" altLang="en-US" sz="44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endParaRPr>
          </a:p>
        </p:txBody>
      </p:sp>
      <p:sp>
        <p:nvSpPr>
          <p:cNvPr id="6149" name="WordArt 54" descr="白色大理石"/>
          <p:cNvSpPr>
            <a:spLocks noChangeArrowheads="1" noChangeShapeType="1" noTextEdit="1"/>
          </p:cNvSpPr>
          <p:nvPr/>
        </p:nvSpPr>
        <p:spPr bwMode="auto">
          <a:xfrm>
            <a:off x="3635895" y="668338"/>
            <a:ext cx="4320481" cy="5762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zh-CN" altLang="en-US" sz="4800" kern="10" dirty="0" smtClean="0">
                <a:ln w="9525">
                  <a:round/>
                  <a:headEnd/>
                  <a:tailEnd/>
                </a:ln>
                <a:blipFill dpi="0" rotWithShape="0">
                  <a:blip r:embed="rId3"/>
                  <a:srcRect/>
                  <a:tile tx="0" ty="0" sx="100000" sy="100000" flip="none" algn="tl"/>
                </a:blipFill>
                <a:latin typeface="隶书"/>
                <a:ea typeface="隶书"/>
              </a:rPr>
              <a:t>立体的投影</a:t>
            </a:r>
            <a:endParaRPr lang="zh-CN" altLang="en-US" sz="4800" kern="10" dirty="0">
              <a:ln w="9525">
                <a:round/>
                <a:headEnd/>
                <a:tailEnd/>
              </a:ln>
              <a:blipFill dpi="0" rotWithShape="0">
                <a:blip r:embed="rId3"/>
                <a:srcRect/>
                <a:tile tx="0" ty="0" sx="100000" sy="100000" flip="none" algn="tl"/>
              </a:blipFill>
              <a:latin typeface="隶书"/>
              <a:ea typeface="隶书"/>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67" name="Group 127"/>
          <p:cNvGrpSpPr>
            <a:grpSpLocks/>
          </p:cNvGrpSpPr>
          <p:nvPr/>
        </p:nvGrpSpPr>
        <p:grpSpPr bwMode="auto">
          <a:xfrm>
            <a:off x="684213" y="1484313"/>
            <a:ext cx="5832475" cy="4824412"/>
            <a:chOff x="431" y="935"/>
            <a:chExt cx="3674" cy="3039"/>
          </a:xfrm>
        </p:grpSpPr>
        <p:grpSp>
          <p:nvGrpSpPr>
            <p:cNvPr id="35966" name="Group 126"/>
            <p:cNvGrpSpPr>
              <a:grpSpLocks/>
            </p:cNvGrpSpPr>
            <p:nvPr/>
          </p:nvGrpSpPr>
          <p:grpSpPr bwMode="auto">
            <a:xfrm>
              <a:off x="431" y="935"/>
              <a:ext cx="3674" cy="3039"/>
              <a:chOff x="431" y="935"/>
              <a:chExt cx="3674" cy="3039"/>
            </a:xfrm>
          </p:grpSpPr>
          <p:sp>
            <p:nvSpPr>
              <p:cNvPr id="35911" name="Rectangle 71"/>
              <p:cNvSpPr>
                <a:spLocks noChangeArrowheads="1"/>
              </p:cNvSpPr>
              <p:nvPr/>
            </p:nvSpPr>
            <p:spPr bwMode="auto">
              <a:xfrm>
                <a:off x="431" y="935"/>
                <a:ext cx="3674" cy="3039"/>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939" name="Freeform 99"/>
              <p:cNvSpPr>
                <a:spLocks/>
              </p:cNvSpPr>
              <p:nvPr/>
            </p:nvSpPr>
            <p:spPr bwMode="auto">
              <a:xfrm>
                <a:off x="2659" y="1129"/>
                <a:ext cx="1099" cy="1100"/>
              </a:xfrm>
              <a:custGeom>
                <a:avLst/>
                <a:gdLst>
                  <a:gd name="T0" fmla="*/ 5492 w 5498"/>
                  <a:gd name="T1" fmla="*/ 2571 h 5501"/>
                  <a:gd name="T2" fmla="*/ 5444 w 5498"/>
                  <a:gd name="T3" fmla="*/ 2214 h 5501"/>
                  <a:gd name="T4" fmla="*/ 5351 w 5498"/>
                  <a:gd name="T5" fmla="*/ 1866 h 5501"/>
                  <a:gd name="T6" fmla="*/ 5214 w 5498"/>
                  <a:gd name="T7" fmla="*/ 1535 h 5501"/>
                  <a:gd name="T8" fmla="*/ 5034 w 5498"/>
                  <a:gd name="T9" fmla="*/ 1222 h 5501"/>
                  <a:gd name="T10" fmla="*/ 4815 w 5498"/>
                  <a:gd name="T11" fmla="*/ 937 h 5501"/>
                  <a:gd name="T12" fmla="*/ 4562 w 5498"/>
                  <a:gd name="T13" fmla="*/ 682 h 5501"/>
                  <a:gd name="T14" fmla="*/ 4275 w 5498"/>
                  <a:gd name="T15" fmla="*/ 464 h 5501"/>
                  <a:gd name="T16" fmla="*/ 3964 w 5498"/>
                  <a:gd name="T17" fmla="*/ 284 h 5501"/>
                  <a:gd name="T18" fmla="*/ 3632 w 5498"/>
                  <a:gd name="T19" fmla="*/ 146 h 5501"/>
                  <a:gd name="T20" fmla="*/ 3286 w 5498"/>
                  <a:gd name="T21" fmla="*/ 53 h 5501"/>
                  <a:gd name="T22" fmla="*/ 2929 w 5498"/>
                  <a:gd name="T23" fmla="*/ 6 h 5501"/>
                  <a:gd name="T24" fmla="*/ 2569 w 5498"/>
                  <a:gd name="T25" fmla="*/ 6 h 5501"/>
                  <a:gd name="T26" fmla="*/ 2213 w 5498"/>
                  <a:gd name="T27" fmla="*/ 53 h 5501"/>
                  <a:gd name="T28" fmla="*/ 1865 w 5498"/>
                  <a:gd name="T29" fmla="*/ 146 h 5501"/>
                  <a:gd name="T30" fmla="*/ 1533 w 5498"/>
                  <a:gd name="T31" fmla="*/ 284 h 5501"/>
                  <a:gd name="T32" fmla="*/ 1222 w 5498"/>
                  <a:gd name="T33" fmla="*/ 464 h 5501"/>
                  <a:gd name="T34" fmla="*/ 937 w 5498"/>
                  <a:gd name="T35" fmla="*/ 682 h 5501"/>
                  <a:gd name="T36" fmla="*/ 682 w 5498"/>
                  <a:gd name="T37" fmla="*/ 937 h 5501"/>
                  <a:gd name="T38" fmla="*/ 464 w 5498"/>
                  <a:gd name="T39" fmla="*/ 1222 h 5501"/>
                  <a:gd name="T40" fmla="*/ 284 w 5498"/>
                  <a:gd name="T41" fmla="*/ 1535 h 5501"/>
                  <a:gd name="T42" fmla="*/ 146 w 5498"/>
                  <a:gd name="T43" fmla="*/ 1866 h 5501"/>
                  <a:gd name="T44" fmla="*/ 53 w 5498"/>
                  <a:gd name="T45" fmla="*/ 2214 h 5501"/>
                  <a:gd name="T46" fmla="*/ 7 w 5498"/>
                  <a:gd name="T47" fmla="*/ 2571 h 5501"/>
                  <a:gd name="T48" fmla="*/ 7 w 5498"/>
                  <a:gd name="T49" fmla="*/ 2931 h 5501"/>
                  <a:gd name="T50" fmla="*/ 53 w 5498"/>
                  <a:gd name="T51" fmla="*/ 3288 h 5501"/>
                  <a:gd name="T52" fmla="*/ 146 w 5498"/>
                  <a:gd name="T53" fmla="*/ 3635 h 5501"/>
                  <a:gd name="T54" fmla="*/ 284 w 5498"/>
                  <a:gd name="T55" fmla="*/ 3967 h 5501"/>
                  <a:gd name="T56" fmla="*/ 464 w 5498"/>
                  <a:gd name="T57" fmla="*/ 4279 h 5501"/>
                  <a:gd name="T58" fmla="*/ 682 w 5498"/>
                  <a:gd name="T59" fmla="*/ 4565 h 5501"/>
                  <a:gd name="T60" fmla="*/ 937 w 5498"/>
                  <a:gd name="T61" fmla="*/ 4819 h 5501"/>
                  <a:gd name="T62" fmla="*/ 1222 w 5498"/>
                  <a:gd name="T63" fmla="*/ 5038 h 5501"/>
                  <a:gd name="T64" fmla="*/ 1533 w 5498"/>
                  <a:gd name="T65" fmla="*/ 5218 h 5501"/>
                  <a:gd name="T66" fmla="*/ 1865 w 5498"/>
                  <a:gd name="T67" fmla="*/ 5355 h 5501"/>
                  <a:gd name="T68" fmla="*/ 2213 w 5498"/>
                  <a:gd name="T69" fmla="*/ 5448 h 5501"/>
                  <a:gd name="T70" fmla="*/ 2569 w 5498"/>
                  <a:gd name="T71" fmla="*/ 5496 h 5501"/>
                  <a:gd name="T72" fmla="*/ 2929 w 5498"/>
                  <a:gd name="T73" fmla="*/ 5496 h 5501"/>
                  <a:gd name="T74" fmla="*/ 3286 w 5498"/>
                  <a:gd name="T75" fmla="*/ 5448 h 5501"/>
                  <a:gd name="T76" fmla="*/ 3632 w 5498"/>
                  <a:gd name="T77" fmla="*/ 5355 h 5501"/>
                  <a:gd name="T78" fmla="*/ 3964 w 5498"/>
                  <a:gd name="T79" fmla="*/ 5218 h 5501"/>
                  <a:gd name="T80" fmla="*/ 4275 w 5498"/>
                  <a:gd name="T81" fmla="*/ 5038 h 5501"/>
                  <a:gd name="T82" fmla="*/ 4562 w 5498"/>
                  <a:gd name="T83" fmla="*/ 4819 h 5501"/>
                  <a:gd name="T84" fmla="*/ 4815 w 5498"/>
                  <a:gd name="T85" fmla="*/ 4565 h 5501"/>
                  <a:gd name="T86" fmla="*/ 5034 w 5498"/>
                  <a:gd name="T87" fmla="*/ 4279 h 5501"/>
                  <a:gd name="T88" fmla="*/ 5214 w 5498"/>
                  <a:gd name="T89" fmla="*/ 3967 h 5501"/>
                  <a:gd name="T90" fmla="*/ 5351 w 5498"/>
                  <a:gd name="T91" fmla="*/ 3635 h 5501"/>
                  <a:gd name="T92" fmla="*/ 5444 w 5498"/>
                  <a:gd name="T93" fmla="*/ 3288 h 5501"/>
                  <a:gd name="T94" fmla="*/ 5492 w 5498"/>
                  <a:gd name="T95" fmla="*/ 2931 h 5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98" h="5501">
                    <a:moveTo>
                      <a:pt x="5498" y="2751"/>
                    </a:moveTo>
                    <a:lnTo>
                      <a:pt x="5492" y="2571"/>
                    </a:lnTo>
                    <a:lnTo>
                      <a:pt x="5474" y="2392"/>
                    </a:lnTo>
                    <a:lnTo>
                      <a:pt x="5444" y="2214"/>
                    </a:lnTo>
                    <a:lnTo>
                      <a:pt x="5404" y="2039"/>
                    </a:lnTo>
                    <a:lnTo>
                      <a:pt x="5351" y="1866"/>
                    </a:lnTo>
                    <a:lnTo>
                      <a:pt x="5289" y="1698"/>
                    </a:lnTo>
                    <a:lnTo>
                      <a:pt x="5214" y="1535"/>
                    </a:lnTo>
                    <a:lnTo>
                      <a:pt x="5129" y="1376"/>
                    </a:lnTo>
                    <a:lnTo>
                      <a:pt x="5034" y="1222"/>
                    </a:lnTo>
                    <a:lnTo>
                      <a:pt x="4930" y="1077"/>
                    </a:lnTo>
                    <a:lnTo>
                      <a:pt x="4815" y="937"/>
                    </a:lnTo>
                    <a:lnTo>
                      <a:pt x="4692" y="806"/>
                    </a:lnTo>
                    <a:lnTo>
                      <a:pt x="4562" y="682"/>
                    </a:lnTo>
                    <a:lnTo>
                      <a:pt x="4422" y="569"/>
                    </a:lnTo>
                    <a:lnTo>
                      <a:pt x="4275" y="464"/>
                    </a:lnTo>
                    <a:lnTo>
                      <a:pt x="4123" y="369"/>
                    </a:lnTo>
                    <a:lnTo>
                      <a:pt x="3964" y="284"/>
                    </a:lnTo>
                    <a:lnTo>
                      <a:pt x="3800" y="209"/>
                    </a:lnTo>
                    <a:lnTo>
                      <a:pt x="3632" y="146"/>
                    </a:lnTo>
                    <a:lnTo>
                      <a:pt x="3461" y="94"/>
                    </a:lnTo>
                    <a:lnTo>
                      <a:pt x="3286" y="53"/>
                    </a:lnTo>
                    <a:lnTo>
                      <a:pt x="3108" y="24"/>
                    </a:lnTo>
                    <a:lnTo>
                      <a:pt x="2929" y="6"/>
                    </a:lnTo>
                    <a:lnTo>
                      <a:pt x="2749" y="0"/>
                    </a:lnTo>
                    <a:lnTo>
                      <a:pt x="2569" y="6"/>
                    </a:lnTo>
                    <a:lnTo>
                      <a:pt x="2390" y="24"/>
                    </a:lnTo>
                    <a:lnTo>
                      <a:pt x="2213" y="53"/>
                    </a:lnTo>
                    <a:lnTo>
                      <a:pt x="2038" y="94"/>
                    </a:lnTo>
                    <a:lnTo>
                      <a:pt x="1865" y="146"/>
                    </a:lnTo>
                    <a:lnTo>
                      <a:pt x="1697" y="209"/>
                    </a:lnTo>
                    <a:lnTo>
                      <a:pt x="1533" y="284"/>
                    </a:lnTo>
                    <a:lnTo>
                      <a:pt x="1375" y="369"/>
                    </a:lnTo>
                    <a:lnTo>
                      <a:pt x="1222" y="464"/>
                    </a:lnTo>
                    <a:lnTo>
                      <a:pt x="1075" y="569"/>
                    </a:lnTo>
                    <a:lnTo>
                      <a:pt x="937" y="682"/>
                    </a:lnTo>
                    <a:lnTo>
                      <a:pt x="805" y="806"/>
                    </a:lnTo>
                    <a:lnTo>
                      <a:pt x="682" y="937"/>
                    </a:lnTo>
                    <a:lnTo>
                      <a:pt x="569" y="1077"/>
                    </a:lnTo>
                    <a:lnTo>
                      <a:pt x="464" y="1222"/>
                    </a:lnTo>
                    <a:lnTo>
                      <a:pt x="369" y="1376"/>
                    </a:lnTo>
                    <a:lnTo>
                      <a:pt x="284" y="1535"/>
                    </a:lnTo>
                    <a:lnTo>
                      <a:pt x="210" y="1698"/>
                    </a:lnTo>
                    <a:lnTo>
                      <a:pt x="146" y="1866"/>
                    </a:lnTo>
                    <a:lnTo>
                      <a:pt x="93" y="2039"/>
                    </a:lnTo>
                    <a:lnTo>
                      <a:pt x="53" y="2214"/>
                    </a:lnTo>
                    <a:lnTo>
                      <a:pt x="24" y="2392"/>
                    </a:lnTo>
                    <a:lnTo>
                      <a:pt x="7" y="2571"/>
                    </a:lnTo>
                    <a:lnTo>
                      <a:pt x="0" y="2751"/>
                    </a:lnTo>
                    <a:lnTo>
                      <a:pt x="7" y="2931"/>
                    </a:lnTo>
                    <a:lnTo>
                      <a:pt x="24" y="3110"/>
                    </a:lnTo>
                    <a:lnTo>
                      <a:pt x="53" y="3288"/>
                    </a:lnTo>
                    <a:lnTo>
                      <a:pt x="93" y="3463"/>
                    </a:lnTo>
                    <a:lnTo>
                      <a:pt x="146" y="3635"/>
                    </a:lnTo>
                    <a:lnTo>
                      <a:pt x="210" y="3803"/>
                    </a:lnTo>
                    <a:lnTo>
                      <a:pt x="284" y="3967"/>
                    </a:lnTo>
                    <a:lnTo>
                      <a:pt x="369" y="4126"/>
                    </a:lnTo>
                    <a:lnTo>
                      <a:pt x="464" y="4279"/>
                    </a:lnTo>
                    <a:lnTo>
                      <a:pt x="569" y="4425"/>
                    </a:lnTo>
                    <a:lnTo>
                      <a:pt x="682" y="4565"/>
                    </a:lnTo>
                    <a:lnTo>
                      <a:pt x="805" y="4696"/>
                    </a:lnTo>
                    <a:lnTo>
                      <a:pt x="937" y="4819"/>
                    </a:lnTo>
                    <a:lnTo>
                      <a:pt x="1075" y="4933"/>
                    </a:lnTo>
                    <a:lnTo>
                      <a:pt x="1222" y="5038"/>
                    </a:lnTo>
                    <a:lnTo>
                      <a:pt x="1375" y="5133"/>
                    </a:lnTo>
                    <a:lnTo>
                      <a:pt x="1533" y="5218"/>
                    </a:lnTo>
                    <a:lnTo>
                      <a:pt x="1697" y="5292"/>
                    </a:lnTo>
                    <a:lnTo>
                      <a:pt x="1865" y="5355"/>
                    </a:lnTo>
                    <a:lnTo>
                      <a:pt x="2038" y="5408"/>
                    </a:lnTo>
                    <a:lnTo>
                      <a:pt x="2213" y="5448"/>
                    </a:lnTo>
                    <a:lnTo>
                      <a:pt x="2390" y="5478"/>
                    </a:lnTo>
                    <a:lnTo>
                      <a:pt x="2569" y="5496"/>
                    </a:lnTo>
                    <a:lnTo>
                      <a:pt x="2749" y="5501"/>
                    </a:lnTo>
                    <a:lnTo>
                      <a:pt x="2929" y="5496"/>
                    </a:lnTo>
                    <a:lnTo>
                      <a:pt x="3108" y="5478"/>
                    </a:lnTo>
                    <a:lnTo>
                      <a:pt x="3286" y="5448"/>
                    </a:lnTo>
                    <a:lnTo>
                      <a:pt x="3461" y="5408"/>
                    </a:lnTo>
                    <a:lnTo>
                      <a:pt x="3632" y="5355"/>
                    </a:lnTo>
                    <a:lnTo>
                      <a:pt x="3800" y="5292"/>
                    </a:lnTo>
                    <a:lnTo>
                      <a:pt x="3964" y="5218"/>
                    </a:lnTo>
                    <a:lnTo>
                      <a:pt x="4123" y="5133"/>
                    </a:lnTo>
                    <a:lnTo>
                      <a:pt x="4275" y="5038"/>
                    </a:lnTo>
                    <a:lnTo>
                      <a:pt x="4422" y="4933"/>
                    </a:lnTo>
                    <a:lnTo>
                      <a:pt x="4562" y="4819"/>
                    </a:lnTo>
                    <a:lnTo>
                      <a:pt x="4692" y="4696"/>
                    </a:lnTo>
                    <a:lnTo>
                      <a:pt x="4815" y="4565"/>
                    </a:lnTo>
                    <a:lnTo>
                      <a:pt x="4930" y="4425"/>
                    </a:lnTo>
                    <a:lnTo>
                      <a:pt x="5034" y="4279"/>
                    </a:lnTo>
                    <a:lnTo>
                      <a:pt x="5129" y="4126"/>
                    </a:lnTo>
                    <a:lnTo>
                      <a:pt x="5214" y="3967"/>
                    </a:lnTo>
                    <a:lnTo>
                      <a:pt x="5289" y="3803"/>
                    </a:lnTo>
                    <a:lnTo>
                      <a:pt x="5351" y="3635"/>
                    </a:lnTo>
                    <a:lnTo>
                      <a:pt x="5404" y="3463"/>
                    </a:lnTo>
                    <a:lnTo>
                      <a:pt x="5444" y="3288"/>
                    </a:lnTo>
                    <a:lnTo>
                      <a:pt x="5474" y="3110"/>
                    </a:lnTo>
                    <a:lnTo>
                      <a:pt x="5492" y="2931"/>
                    </a:lnTo>
                    <a:lnTo>
                      <a:pt x="5498" y="2751"/>
                    </a:lnTo>
                    <a:close/>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940" name="Line 100"/>
              <p:cNvSpPr>
                <a:spLocks noChangeShapeType="1"/>
              </p:cNvSpPr>
              <p:nvPr/>
            </p:nvSpPr>
            <p:spPr bwMode="auto">
              <a:xfrm flipH="1">
                <a:off x="669" y="1679"/>
                <a:ext cx="3209" cy="1"/>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41" name="Line 101"/>
              <p:cNvSpPr>
                <a:spLocks noChangeShapeType="1"/>
              </p:cNvSpPr>
              <p:nvPr/>
            </p:nvSpPr>
            <p:spPr bwMode="auto">
              <a:xfrm flipH="1">
                <a:off x="866" y="1129"/>
                <a:ext cx="136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42" name="Line 102"/>
              <p:cNvSpPr>
                <a:spLocks noChangeShapeType="1"/>
              </p:cNvSpPr>
              <p:nvPr/>
            </p:nvSpPr>
            <p:spPr bwMode="auto">
              <a:xfrm>
                <a:off x="866" y="1129"/>
                <a:ext cx="1" cy="11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43" name="Line 103"/>
              <p:cNvSpPr>
                <a:spLocks noChangeShapeType="1"/>
              </p:cNvSpPr>
              <p:nvPr/>
            </p:nvSpPr>
            <p:spPr bwMode="auto">
              <a:xfrm>
                <a:off x="866" y="2229"/>
                <a:ext cx="136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44" name="Line 104"/>
              <p:cNvSpPr>
                <a:spLocks noChangeShapeType="1"/>
              </p:cNvSpPr>
              <p:nvPr/>
            </p:nvSpPr>
            <p:spPr bwMode="auto">
              <a:xfrm flipV="1">
                <a:off x="2228" y="1129"/>
                <a:ext cx="1" cy="11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45" name="Line 105"/>
              <p:cNvSpPr>
                <a:spLocks noChangeShapeType="1"/>
              </p:cNvSpPr>
              <p:nvPr/>
            </p:nvSpPr>
            <p:spPr bwMode="auto">
              <a:xfrm flipV="1">
                <a:off x="2228" y="2569"/>
                <a:ext cx="1" cy="11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46" name="Line 106"/>
              <p:cNvSpPr>
                <a:spLocks noChangeShapeType="1"/>
              </p:cNvSpPr>
              <p:nvPr/>
            </p:nvSpPr>
            <p:spPr bwMode="auto">
              <a:xfrm>
                <a:off x="866" y="3669"/>
                <a:ext cx="136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47" name="Line 107"/>
              <p:cNvSpPr>
                <a:spLocks noChangeShapeType="1"/>
              </p:cNvSpPr>
              <p:nvPr/>
            </p:nvSpPr>
            <p:spPr bwMode="auto">
              <a:xfrm>
                <a:off x="866" y="2569"/>
                <a:ext cx="1" cy="11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48" name="Line 108"/>
              <p:cNvSpPr>
                <a:spLocks noChangeShapeType="1"/>
              </p:cNvSpPr>
              <p:nvPr/>
            </p:nvSpPr>
            <p:spPr bwMode="auto">
              <a:xfrm flipH="1">
                <a:off x="866" y="2569"/>
                <a:ext cx="136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49" name="Line 109"/>
              <p:cNvSpPr>
                <a:spLocks noChangeShapeType="1"/>
              </p:cNvSpPr>
              <p:nvPr/>
            </p:nvSpPr>
            <p:spPr bwMode="auto">
              <a:xfrm flipH="1">
                <a:off x="669" y="3119"/>
                <a:ext cx="1786" cy="1"/>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64" name="Freeform 124"/>
              <p:cNvSpPr>
                <a:spLocks/>
              </p:cNvSpPr>
              <p:nvPr/>
            </p:nvSpPr>
            <p:spPr bwMode="auto">
              <a:xfrm>
                <a:off x="1337" y="1129"/>
                <a:ext cx="521" cy="927"/>
              </a:xfrm>
              <a:custGeom>
                <a:avLst/>
                <a:gdLst>
                  <a:gd name="T0" fmla="*/ 16 w 2603"/>
                  <a:gd name="T1" fmla="*/ 2 h 4635"/>
                  <a:gd name="T2" fmla="*/ 49 w 2603"/>
                  <a:gd name="T3" fmla="*/ 10 h 4635"/>
                  <a:gd name="T4" fmla="*/ 83 w 2603"/>
                  <a:gd name="T5" fmla="*/ 21 h 4635"/>
                  <a:gd name="T6" fmla="*/ 115 w 2603"/>
                  <a:gd name="T7" fmla="*/ 35 h 4635"/>
                  <a:gd name="T8" fmla="*/ 148 w 2603"/>
                  <a:gd name="T9" fmla="*/ 51 h 4635"/>
                  <a:gd name="T10" fmla="*/ 181 w 2603"/>
                  <a:gd name="T11" fmla="*/ 71 h 4635"/>
                  <a:gd name="T12" fmla="*/ 213 w 2603"/>
                  <a:gd name="T13" fmla="*/ 93 h 4635"/>
                  <a:gd name="T14" fmla="*/ 246 w 2603"/>
                  <a:gd name="T15" fmla="*/ 117 h 4635"/>
                  <a:gd name="T16" fmla="*/ 278 w 2603"/>
                  <a:gd name="T17" fmla="*/ 143 h 4635"/>
                  <a:gd name="T18" fmla="*/ 326 w 2603"/>
                  <a:gd name="T19" fmla="*/ 187 h 4635"/>
                  <a:gd name="T20" fmla="*/ 389 w 2603"/>
                  <a:gd name="T21" fmla="*/ 253 h 4635"/>
                  <a:gd name="T22" fmla="*/ 451 w 2603"/>
                  <a:gd name="T23" fmla="*/ 323 h 4635"/>
                  <a:gd name="T24" fmla="*/ 511 w 2603"/>
                  <a:gd name="T25" fmla="*/ 400 h 4635"/>
                  <a:gd name="T26" fmla="*/ 571 w 2603"/>
                  <a:gd name="T27" fmla="*/ 480 h 4635"/>
                  <a:gd name="T28" fmla="*/ 629 w 2603"/>
                  <a:gd name="T29" fmla="*/ 564 h 4635"/>
                  <a:gd name="T30" fmla="*/ 683 w 2603"/>
                  <a:gd name="T31" fmla="*/ 650 h 4635"/>
                  <a:gd name="T32" fmla="*/ 737 w 2603"/>
                  <a:gd name="T33" fmla="*/ 736 h 4635"/>
                  <a:gd name="T34" fmla="*/ 787 w 2603"/>
                  <a:gd name="T35" fmla="*/ 822 h 4635"/>
                  <a:gd name="T36" fmla="*/ 836 w 2603"/>
                  <a:gd name="T37" fmla="*/ 907 h 4635"/>
                  <a:gd name="T38" fmla="*/ 881 w 2603"/>
                  <a:gd name="T39" fmla="*/ 990 h 4635"/>
                  <a:gd name="T40" fmla="*/ 925 w 2603"/>
                  <a:gd name="T41" fmla="*/ 1073 h 4635"/>
                  <a:gd name="T42" fmla="*/ 966 w 2603"/>
                  <a:gd name="T43" fmla="*/ 1153 h 4635"/>
                  <a:gd name="T44" fmla="*/ 1006 w 2603"/>
                  <a:gd name="T45" fmla="*/ 1233 h 4635"/>
                  <a:gd name="T46" fmla="*/ 1043 w 2603"/>
                  <a:gd name="T47" fmla="*/ 1312 h 4635"/>
                  <a:gd name="T48" fmla="*/ 1113 w 2603"/>
                  <a:gd name="T49" fmla="*/ 1468 h 4635"/>
                  <a:gd name="T50" fmla="*/ 1177 w 2603"/>
                  <a:gd name="T51" fmla="*/ 1622 h 4635"/>
                  <a:gd name="T52" fmla="*/ 1235 w 2603"/>
                  <a:gd name="T53" fmla="*/ 1772 h 4635"/>
                  <a:gd name="T54" fmla="*/ 1289 w 2603"/>
                  <a:gd name="T55" fmla="*/ 1922 h 4635"/>
                  <a:gd name="T56" fmla="*/ 1341 w 2603"/>
                  <a:gd name="T57" fmla="*/ 2070 h 4635"/>
                  <a:gd name="T58" fmla="*/ 1413 w 2603"/>
                  <a:gd name="T59" fmla="*/ 2293 h 4635"/>
                  <a:gd name="T60" fmla="*/ 1484 w 2603"/>
                  <a:gd name="T61" fmla="*/ 2518 h 4635"/>
                  <a:gd name="T62" fmla="*/ 1532 w 2603"/>
                  <a:gd name="T63" fmla="*/ 2671 h 4635"/>
                  <a:gd name="T64" fmla="*/ 1581 w 2603"/>
                  <a:gd name="T65" fmla="*/ 2826 h 4635"/>
                  <a:gd name="T66" fmla="*/ 1634 w 2603"/>
                  <a:gd name="T67" fmla="*/ 2982 h 4635"/>
                  <a:gd name="T68" fmla="*/ 1689 w 2603"/>
                  <a:gd name="T69" fmla="*/ 3141 h 4635"/>
                  <a:gd name="T70" fmla="*/ 1748 w 2603"/>
                  <a:gd name="T71" fmla="*/ 3301 h 4635"/>
                  <a:gd name="T72" fmla="*/ 1812 w 2603"/>
                  <a:gd name="T73" fmla="*/ 3460 h 4635"/>
                  <a:gd name="T74" fmla="*/ 1880 w 2603"/>
                  <a:gd name="T75" fmla="*/ 3616 h 4635"/>
                  <a:gd name="T76" fmla="*/ 1953 w 2603"/>
                  <a:gd name="T77" fmla="*/ 3770 h 4635"/>
                  <a:gd name="T78" fmla="*/ 2033 w 2603"/>
                  <a:gd name="T79" fmla="*/ 3921 h 4635"/>
                  <a:gd name="T80" fmla="*/ 2076 w 2603"/>
                  <a:gd name="T81" fmla="*/ 3995 h 4635"/>
                  <a:gd name="T82" fmla="*/ 2119 w 2603"/>
                  <a:gd name="T83" fmla="*/ 4066 h 4635"/>
                  <a:gd name="T84" fmla="*/ 2166 w 2603"/>
                  <a:gd name="T85" fmla="*/ 4137 h 4635"/>
                  <a:gd name="T86" fmla="*/ 2213 w 2603"/>
                  <a:gd name="T87" fmla="*/ 4206 h 4635"/>
                  <a:gd name="T88" fmla="*/ 2263 w 2603"/>
                  <a:gd name="T89" fmla="*/ 4274 h 4635"/>
                  <a:gd name="T90" fmla="*/ 2314 w 2603"/>
                  <a:gd name="T91" fmla="*/ 4339 h 4635"/>
                  <a:gd name="T92" fmla="*/ 2368 w 2603"/>
                  <a:gd name="T93" fmla="*/ 4403 h 4635"/>
                  <a:gd name="T94" fmla="*/ 2423 w 2603"/>
                  <a:gd name="T95" fmla="*/ 4465 h 4635"/>
                  <a:gd name="T96" fmla="*/ 2481 w 2603"/>
                  <a:gd name="T97" fmla="*/ 4523 h 4635"/>
                  <a:gd name="T98" fmla="*/ 2541 w 2603"/>
                  <a:gd name="T99" fmla="*/ 4580 h 4635"/>
                  <a:gd name="T100" fmla="*/ 2603 w 2603"/>
                  <a:gd name="T101" fmla="*/ 4635 h 4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3" h="4635">
                    <a:moveTo>
                      <a:pt x="0" y="0"/>
                    </a:moveTo>
                    <a:lnTo>
                      <a:pt x="16" y="2"/>
                    </a:lnTo>
                    <a:lnTo>
                      <a:pt x="33" y="6"/>
                    </a:lnTo>
                    <a:lnTo>
                      <a:pt x="49" y="10"/>
                    </a:lnTo>
                    <a:lnTo>
                      <a:pt x="66" y="15"/>
                    </a:lnTo>
                    <a:lnTo>
                      <a:pt x="83" y="21"/>
                    </a:lnTo>
                    <a:lnTo>
                      <a:pt x="99" y="28"/>
                    </a:lnTo>
                    <a:lnTo>
                      <a:pt x="115" y="35"/>
                    </a:lnTo>
                    <a:lnTo>
                      <a:pt x="131" y="43"/>
                    </a:lnTo>
                    <a:lnTo>
                      <a:pt x="148" y="51"/>
                    </a:lnTo>
                    <a:lnTo>
                      <a:pt x="165" y="61"/>
                    </a:lnTo>
                    <a:lnTo>
                      <a:pt x="181" y="71"/>
                    </a:lnTo>
                    <a:lnTo>
                      <a:pt x="197" y="82"/>
                    </a:lnTo>
                    <a:lnTo>
                      <a:pt x="213" y="93"/>
                    </a:lnTo>
                    <a:lnTo>
                      <a:pt x="229" y="105"/>
                    </a:lnTo>
                    <a:lnTo>
                      <a:pt x="246" y="117"/>
                    </a:lnTo>
                    <a:lnTo>
                      <a:pt x="262" y="130"/>
                    </a:lnTo>
                    <a:lnTo>
                      <a:pt x="278" y="143"/>
                    </a:lnTo>
                    <a:lnTo>
                      <a:pt x="294" y="157"/>
                    </a:lnTo>
                    <a:lnTo>
                      <a:pt x="326" y="187"/>
                    </a:lnTo>
                    <a:lnTo>
                      <a:pt x="358" y="219"/>
                    </a:lnTo>
                    <a:lnTo>
                      <a:pt x="389" y="253"/>
                    </a:lnTo>
                    <a:lnTo>
                      <a:pt x="420" y="287"/>
                    </a:lnTo>
                    <a:lnTo>
                      <a:pt x="451" y="323"/>
                    </a:lnTo>
                    <a:lnTo>
                      <a:pt x="482" y="361"/>
                    </a:lnTo>
                    <a:lnTo>
                      <a:pt x="511" y="400"/>
                    </a:lnTo>
                    <a:lnTo>
                      <a:pt x="542" y="440"/>
                    </a:lnTo>
                    <a:lnTo>
                      <a:pt x="571" y="480"/>
                    </a:lnTo>
                    <a:lnTo>
                      <a:pt x="599" y="521"/>
                    </a:lnTo>
                    <a:lnTo>
                      <a:pt x="629" y="564"/>
                    </a:lnTo>
                    <a:lnTo>
                      <a:pt x="656" y="606"/>
                    </a:lnTo>
                    <a:lnTo>
                      <a:pt x="683" y="650"/>
                    </a:lnTo>
                    <a:lnTo>
                      <a:pt x="711" y="692"/>
                    </a:lnTo>
                    <a:lnTo>
                      <a:pt x="737" y="736"/>
                    </a:lnTo>
                    <a:lnTo>
                      <a:pt x="762" y="779"/>
                    </a:lnTo>
                    <a:lnTo>
                      <a:pt x="787" y="822"/>
                    </a:lnTo>
                    <a:lnTo>
                      <a:pt x="812" y="864"/>
                    </a:lnTo>
                    <a:lnTo>
                      <a:pt x="836" y="907"/>
                    </a:lnTo>
                    <a:lnTo>
                      <a:pt x="859" y="948"/>
                    </a:lnTo>
                    <a:lnTo>
                      <a:pt x="881" y="990"/>
                    </a:lnTo>
                    <a:lnTo>
                      <a:pt x="904" y="1031"/>
                    </a:lnTo>
                    <a:lnTo>
                      <a:pt x="925" y="1073"/>
                    </a:lnTo>
                    <a:lnTo>
                      <a:pt x="946" y="1113"/>
                    </a:lnTo>
                    <a:lnTo>
                      <a:pt x="966" y="1153"/>
                    </a:lnTo>
                    <a:lnTo>
                      <a:pt x="987" y="1193"/>
                    </a:lnTo>
                    <a:lnTo>
                      <a:pt x="1006" y="1233"/>
                    </a:lnTo>
                    <a:lnTo>
                      <a:pt x="1025" y="1273"/>
                    </a:lnTo>
                    <a:lnTo>
                      <a:pt x="1043" y="1312"/>
                    </a:lnTo>
                    <a:lnTo>
                      <a:pt x="1080" y="1391"/>
                    </a:lnTo>
                    <a:lnTo>
                      <a:pt x="1113" y="1468"/>
                    </a:lnTo>
                    <a:lnTo>
                      <a:pt x="1146" y="1545"/>
                    </a:lnTo>
                    <a:lnTo>
                      <a:pt x="1177" y="1622"/>
                    </a:lnTo>
                    <a:lnTo>
                      <a:pt x="1207" y="1696"/>
                    </a:lnTo>
                    <a:lnTo>
                      <a:pt x="1235" y="1772"/>
                    </a:lnTo>
                    <a:lnTo>
                      <a:pt x="1263" y="1847"/>
                    </a:lnTo>
                    <a:lnTo>
                      <a:pt x="1289" y="1922"/>
                    </a:lnTo>
                    <a:lnTo>
                      <a:pt x="1315" y="1996"/>
                    </a:lnTo>
                    <a:lnTo>
                      <a:pt x="1341" y="2070"/>
                    </a:lnTo>
                    <a:lnTo>
                      <a:pt x="1365" y="2144"/>
                    </a:lnTo>
                    <a:lnTo>
                      <a:pt x="1413" y="2293"/>
                    </a:lnTo>
                    <a:lnTo>
                      <a:pt x="1460" y="2443"/>
                    </a:lnTo>
                    <a:lnTo>
                      <a:pt x="1484" y="2518"/>
                    </a:lnTo>
                    <a:lnTo>
                      <a:pt x="1507" y="2594"/>
                    </a:lnTo>
                    <a:lnTo>
                      <a:pt x="1532" y="2671"/>
                    </a:lnTo>
                    <a:lnTo>
                      <a:pt x="1557" y="2748"/>
                    </a:lnTo>
                    <a:lnTo>
                      <a:pt x="1581" y="2826"/>
                    </a:lnTo>
                    <a:lnTo>
                      <a:pt x="1607" y="2904"/>
                    </a:lnTo>
                    <a:lnTo>
                      <a:pt x="1634" y="2982"/>
                    </a:lnTo>
                    <a:lnTo>
                      <a:pt x="1661" y="3062"/>
                    </a:lnTo>
                    <a:lnTo>
                      <a:pt x="1689" y="3141"/>
                    </a:lnTo>
                    <a:lnTo>
                      <a:pt x="1719" y="3221"/>
                    </a:lnTo>
                    <a:lnTo>
                      <a:pt x="1748" y="3301"/>
                    </a:lnTo>
                    <a:lnTo>
                      <a:pt x="1779" y="3380"/>
                    </a:lnTo>
                    <a:lnTo>
                      <a:pt x="1812" y="3460"/>
                    </a:lnTo>
                    <a:lnTo>
                      <a:pt x="1845" y="3539"/>
                    </a:lnTo>
                    <a:lnTo>
                      <a:pt x="1880" y="3616"/>
                    </a:lnTo>
                    <a:lnTo>
                      <a:pt x="1916" y="3693"/>
                    </a:lnTo>
                    <a:lnTo>
                      <a:pt x="1953" y="3770"/>
                    </a:lnTo>
                    <a:lnTo>
                      <a:pt x="1993" y="3846"/>
                    </a:lnTo>
                    <a:lnTo>
                      <a:pt x="2033" y="3921"/>
                    </a:lnTo>
                    <a:lnTo>
                      <a:pt x="2054" y="3958"/>
                    </a:lnTo>
                    <a:lnTo>
                      <a:pt x="2076" y="3995"/>
                    </a:lnTo>
                    <a:lnTo>
                      <a:pt x="2097" y="4031"/>
                    </a:lnTo>
                    <a:lnTo>
                      <a:pt x="2119" y="4066"/>
                    </a:lnTo>
                    <a:lnTo>
                      <a:pt x="2142" y="4102"/>
                    </a:lnTo>
                    <a:lnTo>
                      <a:pt x="2166" y="4137"/>
                    </a:lnTo>
                    <a:lnTo>
                      <a:pt x="2189" y="4171"/>
                    </a:lnTo>
                    <a:lnTo>
                      <a:pt x="2213" y="4206"/>
                    </a:lnTo>
                    <a:lnTo>
                      <a:pt x="2237" y="4240"/>
                    </a:lnTo>
                    <a:lnTo>
                      <a:pt x="2263" y="4274"/>
                    </a:lnTo>
                    <a:lnTo>
                      <a:pt x="2288" y="4307"/>
                    </a:lnTo>
                    <a:lnTo>
                      <a:pt x="2314" y="4339"/>
                    </a:lnTo>
                    <a:lnTo>
                      <a:pt x="2341" y="4372"/>
                    </a:lnTo>
                    <a:lnTo>
                      <a:pt x="2368" y="4403"/>
                    </a:lnTo>
                    <a:lnTo>
                      <a:pt x="2395" y="4433"/>
                    </a:lnTo>
                    <a:lnTo>
                      <a:pt x="2423" y="4465"/>
                    </a:lnTo>
                    <a:lnTo>
                      <a:pt x="2452" y="4494"/>
                    </a:lnTo>
                    <a:lnTo>
                      <a:pt x="2481" y="4523"/>
                    </a:lnTo>
                    <a:lnTo>
                      <a:pt x="2510" y="4553"/>
                    </a:lnTo>
                    <a:lnTo>
                      <a:pt x="2541" y="4580"/>
                    </a:lnTo>
                    <a:lnTo>
                      <a:pt x="2572" y="4608"/>
                    </a:lnTo>
                    <a:lnTo>
                      <a:pt x="2603" y="4635"/>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5951" name="Freeform 111"/>
            <p:cNvSpPr>
              <a:spLocks/>
            </p:cNvSpPr>
            <p:nvPr/>
          </p:nvSpPr>
          <p:spPr bwMode="auto">
            <a:xfrm>
              <a:off x="1080" y="1128"/>
              <a:ext cx="257" cy="264"/>
            </a:xfrm>
            <a:custGeom>
              <a:avLst/>
              <a:gdLst>
                <a:gd name="T0" fmla="*/ 0 w 1287"/>
                <a:gd name="T1" fmla="*/ 1322 h 1322"/>
                <a:gd name="T2" fmla="*/ 8 w 1287"/>
                <a:gd name="T3" fmla="*/ 1293 h 1322"/>
                <a:gd name="T4" fmla="*/ 18 w 1287"/>
                <a:gd name="T5" fmla="*/ 1266 h 1322"/>
                <a:gd name="T6" fmla="*/ 27 w 1287"/>
                <a:gd name="T7" fmla="*/ 1237 h 1322"/>
                <a:gd name="T8" fmla="*/ 38 w 1287"/>
                <a:gd name="T9" fmla="*/ 1211 h 1322"/>
                <a:gd name="T10" fmla="*/ 50 w 1287"/>
                <a:gd name="T11" fmla="*/ 1184 h 1322"/>
                <a:gd name="T12" fmla="*/ 62 w 1287"/>
                <a:gd name="T13" fmla="*/ 1157 h 1322"/>
                <a:gd name="T14" fmla="*/ 74 w 1287"/>
                <a:gd name="T15" fmla="*/ 1132 h 1322"/>
                <a:gd name="T16" fmla="*/ 89 w 1287"/>
                <a:gd name="T17" fmla="*/ 1107 h 1322"/>
                <a:gd name="T18" fmla="*/ 102 w 1287"/>
                <a:gd name="T19" fmla="*/ 1082 h 1322"/>
                <a:gd name="T20" fmla="*/ 117 w 1287"/>
                <a:gd name="T21" fmla="*/ 1057 h 1322"/>
                <a:gd name="T22" fmla="*/ 132 w 1287"/>
                <a:gd name="T23" fmla="*/ 1032 h 1322"/>
                <a:gd name="T24" fmla="*/ 148 w 1287"/>
                <a:gd name="T25" fmla="*/ 1008 h 1322"/>
                <a:gd name="T26" fmla="*/ 164 w 1287"/>
                <a:gd name="T27" fmla="*/ 985 h 1322"/>
                <a:gd name="T28" fmla="*/ 181 w 1287"/>
                <a:gd name="T29" fmla="*/ 960 h 1322"/>
                <a:gd name="T30" fmla="*/ 198 w 1287"/>
                <a:gd name="T31" fmla="*/ 937 h 1322"/>
                <a:gd name="T32" fmla="*/ 216 w 1287"/>
                <a:gd name="T33" fmla="*/ 914 h 1322"/>
                <a:gd name="T34" fmla="*/ 252 w 1287"/>
                <a:gd name="T35" fmla="*/ 868 h 1322"/>
                <a:gd name="T36" fmla="*/ 291 w 1287"/>
                <a:gd name="T37" fmla="*/ 822 h 1322"/>
                <a:gd name="T38" fmla="*/ 331 w 1287"/>
                <a:gd name="T39" fmla="*/ 777 h 1322"/>
                <a:gd name="T40" fmla="*/ 372 w 1287"/>
                <a:gd name="T41" fmla="*/ 732 h 1322"/>
                <a:gd name="T42" fmla="*/ 414 w 1287"/>
                <a:gd name="T43" fmla="*/ 686 h 1322"/>
                <a:gd name="T44" fmla="*/ 458 w 1287"/>
                <a:gd name="T45" fmla="*/ 641 h 1322"/>
                <a:gd name="T46" fmla="*/ 501 w 1287"/>
                <a:gd name="T47" fmla="*/ 595 h 1322"/>
                <a:gd name="T48" fmla="*/ 547 w 1287"/>
                <a:gd name="T49" fmla="*/ 549 h 1322"/>
                <a:gd name="T50" fmla="*/ 591 w 1287"/>
                <a:gd name="T51" fmla="*/ 501 h 1322"/>
                <a:gd name="T52" fmla="*/ 637 w 1287"/>
                <a:gd name="T53" fmla="*/ 453 h 1322"/>
                <a:gd name="T54" fmla="*/ 728 w 1287"/>
                <a:gd name="T55" fmla="*/ 354 h 1322"/>
                <a:gd name="T56" fmla="*/ 773 w 1287"/>
                <a:gd name="T57" fmla="*/ 305 h 1322"/>
                <a:gd name="T58" fmla="*/ 820 w 1287"/>
                <a:gd name="T59" fmla="*/ 257 h 1322"/>
                <a:gd name="T60" fmla="*/ 842 w 1287"/>
                <a:gd name="T61" fmla="*/ 233 h 1322"/>
                <a:gd name="T62" fmla="*/ 865 w 1287"/>
                <a:gd name="T63" fmla="*/ 210 h 1322"/>
                <a:gd name="T64" fmla="*/ 888 w 1287"/>
                <a:gd name="T65" fmla="*/ 189 h 1322"/>
                <a:gd name="T66" fmla="*/ 912 w 1287"/>
                <a:gd name="T67" fmla="*/ 167 h 1322"/>
                <a:gd name="T68" fmla="*/ 935 w 1287"/>
                <a:gd name="T69" fmla="*/ 146 h 1322"/>
                <a:gd name="T70" fmla="*/ 957 w 1287"/>
                <a:gd name="T71" fmla="*/ 127 h 1322"/>
                <a:gd name="T72" fmla="*/ 980 w 1287"/>
                <a:gd name="T73" fmla="*/ 108 h 1322"/>
                <a:gd name="T74" fmla="*/ 1004 w 1287"/>
                <a:gd name="T75" fmla="*/ 91 h 1322"/>
                <a:gd name="T76" fmla="*/ 1028 w 1287"/>
                <a:gd name="T77" fmla="*/ 75 h 1322"/>
                <a:gd name="T78" fmla="*/ 1051 w 1287"/>
                <a:gd name="T79" fmla="*/ 59 h 1322"/>
                <a:gd name="T80" fmla="*/ 1074 w 1287"/>
                <a:gd name="T81" fmla="*/ 46 h 1322"/>
                <a:gd name="T82" fmla="*/ 1098 w 1287"/>
                <a:gd name="T83" fmla="*/ 34 h 1322"/>
                <a:gd name="T84" fmla="*/ 1121 w 1287"/>
                <a:gd name="T85" fmla="*/ 24 h 1322"/>
                <a:gd name="T86" fmla="*/ 1144 w 1287"/>
                <a:gd name="T87" fmla="*/ 15 h 1322"/>
                <a:gd name="T88" fmla="*/ 1168 w 1287"/>
                <a:gd name="T89" fmla="*/ 9 h 1322"/>
                <a:gd name="T90" fmla="*/ 1192 w 1287"/>
                <a:gd name="T91" fmla="*/ 4 h 1322"/>
                <a:gd name="T92" fmla="*/ 1216 w 1287"/>
                <a:gd name="T93" fmla="*/ 1 h 1322"/>
                <a:gd name="T94" fmla="*/ 1239 w 1287"/>
                <a:gd name="T95" fmla="*/ 0 h 1322"/>
                <a:gd name="T96" fmla="*/ 1264 w 1287"/>
                <a:gd name="T97" fmla="*/ 0 h 1322"/>
                <a:gd name="T98" fmla="*/ 1287 w 1287"/>
                <a:gd name="T99" fmla="*/ 3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7" h="1322">
                  <a:moveTo>
                    <a:pt x="0" y="1322"/>
                  </a:moveTo>
                  <a:lnTo>
                    <a:pt x="8" y="1293"/>
                  </a:lnTo>
                  <a:lnTo>
                    <a:pt x="18" y="1266"/>
                  </a:lnTo>
                  <a:lnTo>
                    <a:pt x="27" y="1237"/>
                  </a:lnTo>
                  <a:lnTo>
                    <a:pt x="38" y="1211"/>
                  </a:lnTo>
                  <a:lnTo>
                    <a:pt x="50" y="1184"/>
                  </a:lnTo>
                  <a:lnTo>
                    <a:pt x="62" y="1157"/>
                  </a:lnTo>
                  <a:lnTo>
                    <a:pt x="74" y="1132"/>
                  </a:lnTo>
                  <a:lnTo>
                    <a:pt x="89" y="1107"/>
                  </a:lnTo>
                  <a:lnTo>
                    <a:pt x="102" y="1082"/>
                  </a:lnTo>
                  <a:lnTo>
                    <a:pt x="117" y="1057"/>
                  </a:lnTo>
                  <a:lnTo>
                    <a:pt x="132" y="1032"/>
                  </a:lnTo>
                  <a:lnTo>
                    <a:pt x="148" y="1008"/>
                  </a:lnTo>
                  <a:lnTo>
                    <a:pt x="164" y="985"/>
                  </a:lnTo>
                  <a:lnTo>
                    <a:pt x="181" y="960"/>
                  </a:lnTo>
                  <a:lnTo>
                    <a:pt x="198" y="937"/>
                  </a:lnTo>
                  <a:lnTo>
                    <a:pt x="216" y="914"/>
                  </a:lnTo>
                  <a:lnTo>
                    <a:pt x="252" y="868"/>
                  </a:lnTo>
                  <a:lnTo>
                    <a:pt x="291" y="822"/>
                  </a:lnTo>
                  <a:lnTo>
                    <a:pt x="331" y="777"/>
                  </a:lnTo>
                  <a:lnTo>
                    <a:pt x="372" y="732"/>
                  </a:lnTo>
                  <a:lnTo>
                    <a:pt x="414" y="686"/>
                  </a:lnTo>
                  <a:lnTo>
                    <a:pt x="458" y="641"/>
                  </a:lnTo>
                  <a:lnTo>
                    <a:pt x="501" y="595"/>
                  </a:lnTo>
                  <a:lnTo>
                    <a:pt x="547" y="549"/>
                  </a:lnTo>
                  <a:lnTo>
                    <a:pt x="591" y="501"/>
                  </a:lnTo>
                  <a:lnTo>
                    <a:pt x="637" y="453"/>
                  </a:lnTo>
                  <a:lnTo>
                    <a:pt x="728" y="354"/>
                  </a:lnTo>
                  <a:lnTo>
                    <a:pt x="773" y="305"/>
                  </a:lnTo>
                  <a:lnTo>
                    <a:pt x="820" y="257"/>
                  </a:lnTo>
                  <a:lnTo>
                    <a:pt x="842" y="233"/>
                  </a:lnTo>
                  <a:lnTo>
                    <a:pt x="865" y="210"/>
                  </a:lnTo>
                  <a:lnTo>
                    <a:pt x="888" y="189"/>
                  </a:lnTo>
                  <a:lnTo>
                    <a:pt x="912" y="167"/>
                  </a:lnTo>
                  <a:lnTo>
                    <a:pt x="935" y="146"/>
                  </a:lnTo>
                  <a:lnTo>
                    <a:pt x="957" y="127"/>
                  </a:lnTo>
                  <a:lnTo>
                    <a:pt x="980" y="108"/>
                  </a:lnTo>
                  <a:lnTo>
                    <a:pt x="1004" y="91"/>
                  </a:lnTo>
                  <a:lnTo>
                    <a:pt x="1028" y="75"/>
                  </a:lnTo>
                  <a:lnTo>
                    <a:pt x="1051" y="59"/>
                  </a:lnTo>
                  <a:lnTo>
                    <a:pt x="1074" y="46"/>
                  </a:lnTo>
                  <a:lnTo>
                    <a:pt x="1098" y="34"/>
                  </a:lnTo>
                  <a:lnTo>
                    <a:pt x="1121" y="24"/>
                  </a:lnTo>
                  <a:lnTo>
                    <a:pt x="1144" y="15"/>
                  </a:lnTo>
                  <a:lnTo>
                    <a:pt x="1168" y="9"/>
                  </a:lnTo>
                  <a:lnTo>
                    <a:pt x="1192" y="4"/>
                  </a:lnTo>
                  <a:lnTo>
                    <a:pt x="1216" y="1"/>
                  </a:lnTo>
                  <a:lnTo>
                    <a:pt x="1239" y="0"/>
                  </a:lnTo>
                  <a:lnTo>
                    <a:pt x="1264" y="0"/>
                  </a:lnTo>
                  <a:lnTo>
                    <a:pt x="1287" y="3"/>
                  </a:lnTo>
                </a:path>
              </a:pathLst>
            </a:custGeom>
            <a:noFill/>
            <a:ln w="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pic>
        <p:nvPicPr>
          <p:cNvPr id="35844" name="Picture 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2684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35872" name="Text Box 32"/>
          <p:cNvSpPr txBox="1">
            <a:spLocks noChangeArrowheads="1"/>
          </p:cNvSpPr>
          <p:nvPr/>
        </p:nvSpPr>
        <p:spPr bwMode="auto">
          <a:xfrm>
            <a:off x="898525" y="188913"/>
            <a:ext cx="75612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smtClean="0">
                <a:solidFill>
                  <a:srgbClr val="0033CC"/>
                </a:solidFill>
                <a:latin typeface="隶书" pitchFamily="49" charset="-122"/>
                <a:ea typeface="隶书" pitchFamily="49" charset="-122"/>
              </a:rPr>
              <a:t>【</a:t>
            </a:r>
            <a:r>
              <a:rPr kumimoji="1" lang="zh-CN" altLang="en-US" sz="2800" b="1" dirty="0" smtClean="0">
                <a:solidFill>
                  <a:srgbClr val="0033CC"/>
                </a:solidFill>
                <a:latin typeface="隶书" pitchFamily="49" charset="-122"/>
                <a:ea typeface="隶书" pitchFamily="49" charset="-122"/>
              </a:rPr>
              <a:t>例</a:t>
            </a:r>
            <a:r>
              <a:rPr kumimoji="1" lang="en-US" altLang="zh-CN" sz="2800" b="1" dirty="0" smtClean="0">
                <a:solidFill>
                  <a:srgbClr val="0033CC"/>
                </a:solidFill>
                <a:latin typeface="隶书" pitchFamily="49" charset="-122"/>
                <a:ea typeface="隶书" pitchFamily="49" charset="-122"/>
              </a:rPr>
              <a:t>】</a:t>
            </a:r>
            <a:r>
              <a:rPr kumimoji="1" lang="zh-CN" altLang="en-US" sz="2800" b="1" dirty="0">
                <a:latin typeface="隶书" pitchFamily="49" charset="-122"/>
                <a:ea typeface="隶书" pitchFamily="49" charset="-122"/>
              </a:rPr>
              <a:t>已知圆柱面上的曲线</a:t>
            </a:r>
            <a:r>
              <a:rPr kumimoji="1" lang="en-US" altLang="zh-CN" sz="2800" b="1" dirty="0">
                <a:latin typeface="隶书" pitchFamily="49" charset="-122"/>
                <a:ea typeface="隶书" pitchFamily="49" charset="-122"/>
              </a:rPr>
              <a:t>AD</a:t>
            </a:r>
            <a:r>
              <a:rPr kumimoji="1" lang="zh-CN" altLang="en-US" sz="2800" b="1" dirty="0">
                <a:latin typeface="隶书" pitchFamily="49" charset="-122"/>
                <a:ea typeface="隶书" pitchFamily="49" charset="-122"/>
              </a:rPr>
              <a:t>的正面投影</a:t>
            </a:r>
            <a:r>
              <a:rPr kumimoji="1" lang="zh-CN" altLang="en-US" sz="2800" b="1" dirty="0" smtClean="0">
                <a:latin typeface="隶书" pitchFamily="49" charset="-122"/>
                <a:ea typeface="隶书" pitchFamily="49" charset="-122"/>
              </a:rPr>
              <a:t>，</a:t>
            </a:r>
            <a:endParaRPr kumimoji="1" lang="en-US" altLang="zh-CN" sz="2800" b="1" dirty="0" smtClean="0">
              <a:latin typeface="隶书" pitchFamily="49" charset="-122"/>
              <a:ea typeface="隶书" pitchFamily="49" charset="-122"/>
            </a:endParaRPr>
          </a:p>
          <a:p>
            <a:pPr algn="l"/>
            <a:r>
              <a:rPr lang="zh-CN" altLang="en-US" sz="2800" b="1" dirty="0">
                <a:latin typeface="隶书" pitchFamily="49" charset="-122"/>
                <a:ea typeface="隶书" pitchFamily="49" charset="-122"/>
              </a:rPr>
              <a:t>　</a:t>
            </a:r>
            <a:r>
              <a:rPr kumimoji="1" lang="zh-CN" altLang="en-US" sz="2800" b="1" dirty="0" smtClean="0">
                <a:latin typeface="隶书" pitchFamily="49" charset="-122"/>
                <a:ea typeface="隶书" pitchFamily="49" charset="-122"/>
              </a:rPr>
              <a:t>    </a:t>
            </a:r>
            <a:r>
              <a:rPr kumimoji="1" lang="zh-CN" altLang="en-US" sz="2800" b="1" dirty="0">
                <a:latin typeface="隶书" pitchFamily="49" charset="-122"/>
                <a:ea typeface="隶书" pitchFamily="49" charset="-122"/>
              </a:rPr>
              <a:t>求其另外两个投影。 </a:t>
            </a:r>
          </a:p>
        </p:txBody>
      </p:sp>
      <p:sp>
        <p:nvSpPr>
          <p:cNvPr id="35912" name="Text Box 72"/>
          <p:cNvSpPr txBox="1">
            <a:spLocks noChangeArrowheads="1"/>
          </p:cNvSpPr>
          <p:nvPr/>
        </p:nvSpPr>
        <p:spPr bwMode="auto">
          <a:xfrm>
            <a:off x="6588224" y="2041220"/>
            <a:ext cx="2411412" cy="3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10000"/>
              </a:spcBef>
            </a:pPr>
            <a:r>
              <a:rPr kumimoji="1" lang="en-US" altLang="zh-CN" sz="2400" b="1">
                <a:solidFill>
                  <a:srgbClr val="FF0000"/>
                </a:solidFill>
                <a:latin typeface="楷体_GB2312"/>
                <a:ea typeface="楷体_GB2312"/>
                <a:cs typeface="楷体_GB2312"/>
                <a:sym typeface="Symbol" pitchFamily="18" charset="2"/>
              </a:rPr>
              <a:t>①</a:t>
            </a:r>
            <a:r>
              <a:rPr kumimoji="1" lang="zh-CN" altLang="en-US" sz="2400" b="1">
                <a:latin typeface="楷体_GB2312"/>
                <a:ea typeface="楷体_GB2312"/>
                <a:cs typeface="楷体_GB2312"/>
                <a:sym typeface="Symbol" pitchFamily="18" charset="2"/>
              </a:rPr>
              <a:t>作出曲线上所有</a:t>
            </a:r>
            <a:r>
              <a:rPr kumimoji="1" lang="zh-CN" altLang="en-US" sz="2400" b="1">
                <a:solidFill>
                  <a:srgbClr val="0066FF"/>
                </a:solidFill>
                <a:latin typeface="楷体_GB2312"/>
                <a:ea typeface="楷体_GB2312"/>
                <a:cs typeface="楷体_GB2312"/>
                <a:sym typeface="Symbol" pitchFamily="18" charset="2"/>
              </a:rPr>
              <a:t>特殊点</a:t>
            </a:r>
            <a:r>
              <a:rPr kumimoji="1" lang="zh-CN" altLang="en-US" sz="2400" b="1">
                <a:latin typeface="楷体_GB2312"/>
                <a:ea typeface="楷体_GB2312"/>
                <a:cs typeface="楷体_GB2312"/>
                <a:sym typeface="Symbol" pitchFamily="18" charset="2"/>
              </a:rPr>
              <a:t>（包括最上、下、左、右、前、后点，与中心轴线和转向线的交点）；</a:t>
            </a:r>
          </a:p>
          <a:p>
            <a:pPr algn="l">
              <a:spcBef>
                <a:spcPct val="10000"/>
              </a:spcBef>
            </a:pPr>
            <a:r>
              <a:rPr kumimoji="1" lang="zh-CN" altLang="en-US" sz="2400" b="1">
                <a:solidFill>
                  <a:srgbClr val="FF0000"/>
                </a:solidFill>
                <a:latin typeface="楷体_GB2312"/>
                <a:ea typeface="楷体_GB2312"/>
                <a:cs typeface="楷体_GB2312"/>
                <a:sym typeface="Symbol" pitchFamily="18" charset="2"/>
              </a:rPr>
              <a:t>②</a:t>
            </a:r>
            <a:r>
              <a:rPr kumimoji="1" lang="zh-CN" altLang="en-US" sz="2400" b="1">
                <a:latin typeface="楷体_GB2312"/>
                <a:ea typeface="楷体_GB2312"/>
                <a:cs typeface="楷体_GB2312"/>
                <a:sym typeface="Symbol" pitchFamily="18" charset="2"/>
              </a:rPr>
              <a:t>作出适当数量的一般位置点；</a:t>
            </a:r>
          </a:p>
          <a:p>
            <a:pPr algn="l">
              <a:spcBef>
                <a:spcPct val="10000"/>
              </a:spcBef>
            </a:pPr>
            <a:r>
              <a:rPr kumimoji="1" lang="zh-CN" altLang="en-US" sz="2400" b="1">
                <a:solidFill>
                  <a:srgbClr val="FF0000"/>
                </a:solidFill>
                <a:latin typeface="楷体_GB2312"/>
                <a:ea typeface="楷体_GB2312"/>
                <a:cs typeface="楷体_GB2312"/>
                <a:sym typeface="Symbol" pitchFamily="18" charset="2"/>
              </a:rPr>
              <a:t>③</a:t>
            </a:r>
            <a:r>
              <a:rPr kumimoji="1" lang="zh-CN" altLang="en-US" sz="2400" b="1">
                <a:latin typeface="楷体_GB2312"/>
                <a:ea typeface="楷体_GB2312"/>
                <a:cs typeface="楷体_GB2312"/>
                <a:sym typeface="Symbol" pitchFamily="18" charset="2"/>
              </a:rPr>
              <a:t>判断可见性，并连线。</a:t>
            </a:r>
            <a:endParaRPr kumimoji="1" lang="zh-CN" altLang="en-US" sz="2400" b="1">
              <a:latin typeface="楷体_GB2312"/>
              <a:ea typeface="楷体_GB2312"/>
              <a:cs typeface="楷体_GB2312"/>
            </a:endParaRPr>
          </a:p>
        </p:txBody>
      </p:sp>
      <p:sp>
        <p:nvSpPr>
          <p:cNvPr id="35913" name="Rectangle 73"/>
          <p:cNvSpPr>
            <a:spLocks noChangeArrowheads="1"/>
          </p:cNvSpPr>
          <p:nvPr/>
        </p:nvSpPr>
        <p:spPr bwMode="auto">
          <a:xfrm>
            <a:off x="6732588" y="1341438"/>
            <a:ext cx="17272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3200">
                <a:solidFill>
                  <a:srgbClr val="0000FF"/>
                </a:solidFill>
                <a:latin typeface="楷体_GB2312"/>
                <a:ea typeface="楷体_GB2312"/>
                <a:cs typeface="楷体_GB2312"/>
              </a:rPr>
              <a:t>作 图</a:t>
            </a:r>
          </a:p>
        </p:txBody>
      </p:sp>
      <p:sp>
        <p:nvSpPr>
          <p:cNvPr id="35950" name="Line 110"/>
          <p:cNvSpPr>
            <a:spLocks noChangeShapeType="1"/>
          </p:cNvSpPr>
          <p:nvPr/>
        </p:nvSpPr>
        <p:spPr bwMode="auto">
          <a:xfrm>
            <a:off x="5092700" y="1679575"/>
            <a:ext cx="1588" cy="2019300"/>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52" name="Line 112"/>
          <p:cNvSpPr>
            <a:spLocks noChangeShapeType="1"/>
          </p:cNvSpPr>
          <p:nvPr/>
        </p:nvSpPr>
        <p:spPr bwMode="auto">
          <a:xfrm>
            <a:off x="1714500" y="2209800"/>
            <a:ext cx="26336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53" name="Line 113"/>
          <p:cNvSpPr>
            <a:spLocks noChangeShapeType="1"/>
          </p:cNvSpPr>
          <p:nvPr/>
        </p:nvSpPr>
        <p:spPr bwMode="auto">
          <a:xfrm>
            <a:off x="2949575" y="3263900"/>
            <a:ext cx="277971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54" name="Line 114"/>
          <p:cNvSpPr>
            <a:spLocks noChangeShapeType="1"/>
          </p:cNvSpPr>
          <p:nvPr/>
        </p:nvSpPr>
        <p:spPr bwMode="auto">
          <a:xfrm>
            <a:off x="2949575" y="3263900"/>
            <a:ext cx="1588" cy="2324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55" name="Line 115"/>
          <p:cNvSpPr>
            <a:spLocks noChangeShapeType="1"/>
          </p:cNvSpPr>
          <p:nvPr/>
        </p:nvSpPr>
        <p:spPr bwMode="auto">
          <a:xfrm>
            <a:off x="2122488" y="1792288"/>
            <a:ext cx="1587" cy="31591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56" name="Line 116"/>
          <p:cNvSpPr>
            <a:spLocks noChangeShapeType="1"/>
          </p:cNvSpPr>
          <p:nvPr/>
        </p:nvSpPr>
        <p:spPr bwMode="auto">
          <a:xfrm>
            <a:off x="1865313" y="1989138"/>
            <a:ext cx="37798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57" name="Line 117"/>
          <p:cNvSpPr>
            <a:spLocks noChangeShapeType="1"/>
          </p:cNvSpPr>
          <p:nvPr/>
        </p:nvSpPr>
        <p:spPr bwMode="auto">
          <a:xfrm>
            <a:off x="1714500" y="2209800"/>
            <a:ext cx="1588" cy="19970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58" name="Line 118"/>
          <p:cNvSpPr>
            <a:spLocks noChangeShapeType="1"/>
          </p:cNvSpPr>
          <p:nvPr/>
        </p:nvSpPr>
        <p:spPr bwMode="auto">
          <a:xfrm>
            <a:off x="1865313" y="1989138"/>
            <a:ext cx="1587" cy="24114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59" name="Line 119"/>
          <p:cNvSpPr>
            <a:spLocks noChangeShapeType="1"/>
          </p:cNvSpPr>
          <p:nvPr/>
        </p:nvSpPr>
        <p:spPr bwMode="auto">
          <a:xfrm>
            <a:off x="2333625" y="1989138"/>
            <a:ext cx="1588" cy="3514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60" name="Line 120"/>
          <p:cNvSpPr>
            <a:spLocks noChangeShapeType="1"/>
          </p:cNvSpPr>
          <p:nvPr/>
        </p:nvSpPr>
        <p:spPr bwMode="auto">
          <a:xfrm>
            <a:off x="2738438" y="2978150"/>
            <a:ext cx="31702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61" name="Line 121"/>
          <p:cNvSpPr>
            <a:spLocks noChangeShapeType="1"/>
          </p:cNvSpPr>
          <p:nvPr/>
        </p:nvSpPr>
        <p:spPr bwMode="auto">
          <a:xfrm>
            <a:off x="2738438" y="2978150"/>
            <a:ext cx="1587" cy="27892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62" name="Line 122"/>
          <p:cNvSpPr>
            <a:spLocks noChangeShapeType="1"/>
          </p:cNvSpPr>
          <p:nvPr/>
        </p:nvSpPr>
        <p:spPr bwMode="auto">
          <a:xfrm>
            <a:off x="2617788" y="2665413"/>
            <a:ext cx="1587" cy="31591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63" name="Freeform 123"/>
          <p:cNvSpPr>
            <a:spLocks/>
          </p:cNvSpPr>
          <p:nvPr/>
        </p:nvSpPr>
        <p:spPr bwMode="auto">
          <a:xfrm>
            <a:off x="1714500" y="4206875"/>
            <a:ext cx="903288" cy="1617663"/>
          </a:xfrm>
          <a:custGeom>
            <a:avLst/>
            <a:gdLst>
              <a:gd name="T0" fmla="*/ 24 w 2845"/>
              <a:gd name="T1" fmla="*/ 37 h 5098"/>
              <a:gd name="T2" fmla="*/ 76 w 2845"/>
              <a:gd name="T3" fmla="*/ 111 h 5098"/>
              <a:gd name="T4" fmla="*/ 158 w 2845"/>
              <a:gd name="T5" fmla="*/ 218 h 5098"/>
              <a:gd name="T6" fmla="*/ 330 w 2845"/>
              <a:gd name="T7" fmla="*/ 428 h 5098"/>
              <a:gd name="T8" fmla="*/ 444 w 2845"/>
              <a:gd name="T9" fmla="*/ 569 h 5098"/>
              <a:gd name="T10" fmla="*/ 550 w 2845"/>
              <a:gd name="T11" fmla="*/ 716 h 5098"/>
              <a:gd name="T12" fmla="*/ 649 w 2845"/>
              <a:gd name="T13" fmla="*/ 869 h 5098"/>
              <a:gd name="T14" fmla="*/ 740 w 2845"/>
              <a:gd name="T15" fmla="*/ 1026 h 5098"/>
              <a:gd name="T16" fmla="*/ 825 w 2845"/>
              <a:gd name="T17" fmla="*/ 1189 h 5098"/>
              <a:gd name="T18" fmla="*/ 905 w 2845"/>
              <a:gd name="T19" fmla="*/ 1355 h 5098"/>
              <a:gd name="T20" fmla="*/ 978 w 2845"/>
              <a:gd name="T21" fmla="*/ 1523 h 5098"/>
              <a:gd name="T22" fmla="*/ 1047 w 2845"/>
              <a:gd name="T23" fmla="*/ 1692 h 5098"/>
              <a:gd name="T24" fmla="*/ 1113 w 2845"/>
              <a:gd name="T25" fmla="*/ 1861 h 5098"/>
              <a:gd name="T26" fmla="*/ 1175 w 2845"/>
              <a:gd name="T27" fmla="*/ 2030 h 5098"/>
              <a:gd name="T28" fmla="*/ 1234 w 2845"/>
              <a:gd name="T29" fmla="*/ 2198 h 5098"/>
              <a:gd name="T30" fmla="*/ 1292 w 2845"/>
              <a:gd name="T31" fmla="*/ 2363 h 5098"/>
              <a:gd name="T32" fmla="*/ 1348 w 2845"/>
              <a:gd name="T33" fmla="*/ 2525 h 5098"/>
              <a:gd name="T34" fmla="*/ 1461 w 2845"/>
              <a:gd name="T35" fmla="*/ 2843 h 5098"/>
              <a:gd name="T36" fmla="*/ 1548 w 2845"/>
              <a:gd name="T37" fmla="*/ 3083 h 5098"/>
              <a:gd name="T38" fmla="*/ 1608 w 2845"/>
              <a:gd name="T39" fmla="*/ 3246 h 5098"/>
              <a:gd name="T40" fmla="*/ 1673 w 2845"/>
              <a:gd name="T41" fmla="*/ 3412 h 5098"/>
              <a:gd name="T42" fmla="*/ 1741 w 2845"/>
              <a:gd name="T43" fmla="*/ 3584 h 5098"/>
              <a:gd name="T44" fmla="*/ 1814 w 2845"/>
              <a:gd name="T45" fmla="*/ 3762 h 5098"/>
              <a:gd name="T46" fmla="*/ 1892 w 2845"/>
              <a:gd name="T47" fmla="*/ 3947 h 5098"/>
              <a:gd name="T48" fmla="*/ 1934 w 2845"/>
              <a:gd name="T49" fmla="*/ 4043 h 5098"/>
              <a:gd name="T50" fmla="*/ 1977 w 2845"/>
              <a:gd name="T51" fmla="*/ 4141 h 5098"/>
              <a:gd name="T52" fmla="*/ 2070 w 2845"/>
              <a:gd name="T53" fmla="*/ 4342 h 5098"/>
              <a:gd name="T54" fmla="*/ 2121 w 2845"/>
              <a:gd name="T55" fmla="*/ 4442 h 5098"/>
              <a:gd name="T56" fmla="*/ 2174 w 2845"/>
              <a:gd name="T57" fmla="*/ 4539 h 5098"/>
              <a:gd name="T58" fmla="*/ 2230 w 2845"/>
              <a:gd name="T59" fmla="*/ 4633 h 5098"/>
              <a:gd name="T60" fmla="*/ 2291 w 2845"/>
              <a:gd name="T61" fmla="*/ 4721 h 5098"/>
              <a:gd name="T62" fmla="*/ 2356 w 2845"/>
              <a:gd name="T63" fmla="*/ 4804 h 5098"/>
              <a:gd name="T64" fmla="*/ 2424 w 2845"/>
              <a:gd name="T65" fmla="*/ 4879 h 5098"/>
              <a:gd name="T66" fmla="*/ 2497 w 2845"/>
              <a:gd name="T67" fmla="*/ 4945 h 5098"/>
              <a:gd name="T68" fmla="*/ 2536 w 2845"/>
              <a:gd name="T69" fmla="*/ 4976 h 5098"/>
              <a:gd name="T70" fmla="*/ 2576 w 2845"/>
              <a:gd name="T71" fmla="*/ 5002 h 5098"/>
              <a:gd name="T72" fmla="*/ 2617 w 2845"/>
              <a:gd name="T73" fmla="*/ 5026 h 5098"/>
              <a:gd name="T74" fmla="*/ 2660 w 2845"/>
              <a:gd name="T75" fmla="*/ 5047 h 5098"/>
              <a:gd name="T76" fmla="*/ 2703 w 2845"/>
              <a:gd name="T77" fmla="*/ 5065 h 5098"/>
              <a:gd name="T78" fmla="*/ 2749 w 2845"/>
              <a:gd name="T79" fmla="*/ 5080 h 5098"/>
              <a:gd name="T80" fmla="*/ 2796 w 2845"/>
              <a:gd name="T81" fmla="*/ 5091 h 5098"/>
              <a:gd name="T82" fmla="*/ 2845 w 2845"/>
              <a:gd name="T83" fmla="*/ 5098 h 5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5" h="5098">
                <a:moveTo>
                  <a:pt x="0" y="0"/>
                </a:moveTo>
                <a:lnTo>
                  <a:pt x="24" y="37"/>
                </a:lnTo>
                <a:lnTo>
                  <a:pt x="50" y="75"/>
                </a:lnTo>
                <a:lnTo>
                  <a:pt x="76" y="111"/>
                </a:lnTo>
                <a:lnTo>
                  <a:pt x="104" y="147"/>
                </a:lnTo>
                <a:lnTo>
                  <a:pt x="158" y="218"/>
                </a:lnTo>
                <a:lnTo>
                  <a:pt x="215" y="288"/>
                </a:lnTo>
                <a:lnTo>
                  <a:pt x="330" y="428"/>
                </a:lnTo>
                <a:lnTo>
                  <a:pt x="388" y="497"/>
                </a:lnTo>
                <a:lnTo>
                  <a:pt x="444" y="569"/>
                </a:lnTo>
                <a:lnTo>
                  <a:pt x="498" y="641"/>
                </a:lnTo>
                <a:lnTo>
                  <a:pt x="550" y="716"/>
                </a:lnTo>
                <a:lnTo>
                  <a:pt x="600" y="792"/>
                </a:lnTo>
                <a:lnTo>
                  <a:pt x="649" y="869"/>
                </a:lnTo>
                <a:lnTo>
                  <a:pt x="695" y="947"/>
                </a:lnTo>
                <a:lnTo>
                  <a:pt x="740" y="1026"/>
                </a:lnTo>
                <a:lnTo>
                  <a:pt x="783" y="1107"/>
                </a:lnTo>
                <a:lnTo>
                  <a:pt x="825" y="1189"/>
                </a:lnTo>
                <a:lnTo>
                  <a:pt x="865" y="1272"/>
                </a:lnTo>
                <a:lnTo>
                  <a:pt x="905" y="1355"/>
                </a:lnTo>
                <a:lnTo>
                  <a:pt x="942" y="1439"/>
                </a:lnTo>
                <a:lnTo>
                  <a:pt x="978" y="1523"/>
                </a:lnTo>
                <a:lnTo>
                  <a:pt x="1013" y="1607"/>
                </a:lnTo>
                <a:lnTo>
                  <a:pt x="1047" y="1692"/>
                </a:lnTo>
                <a:lnTo>
                  <a:pt x="1081" y="1776"/>
                </a:lnTo>
                <a:lnTo>
                  <a:pt x="1113" y="1861"/>
                </a:lnTo>
                <a:lnTo>
                  <a:pt x="1144" y="1946"/>
                </a:lnTo>
                <a:lnTo>
                  <a:pt x="1175" y="2030"/>
                </a:lnTo>
                <a:lnTo>
                  <a:pt x="1205" y="2114"/>
                </a:lnTo>
                <a:lnTo>
                  <a:pt x="1234" y="2198"/>
                </a:lnTo>
                <a:lnTo>
                  <a:pt x="1264" y="2281"/>
                </a:lnTo>
                <a:lnTo>
                  <a:pt x="1292" y="2363"/>
                </a:lnTo>
                <a:lnTo>
                  <a:pt x="1320" y="2444"/>
                </a:lnTo>
                <a:lnTo>
                  <a:pt x="1348" y="2525"/>
                </a:lnTo>
                <a:lnTo>
                  <a:pt x="1404" y="2684"/>
                </a:lnTo>
                <a:lnTo>
                  <a:pt x="1461" y="2843"/>
                </a:lnTo>
                <a:lnTo>
                  <a:pt x="1518" y="3003"/>
                </a:lnTo>
                <a:lnTo>
                  <a:pt x="1548" y="3083"/>
                </a:lnTo>
                <a:lnTo>
                  <a:pt x="1578" y="3165"/>
                </a:lnTo>
                <a:lnTo>
                  <a:pt x="1608" y="3246"/>
                </a:lnTo>
                <a:lnTo>
                  <a:pt x="1640" y="3328"/>
                </a:lnTo>
                <a:lnTo>
                  <a:pt x="1673" y="3412"/>
                </a:lnTo>
                <a:lnTo>
                  <a:pt x="1706" y="3497"/>
                </a:lnTo>
                <a:lnTo>
                  <a:pt x="1741" y="3584"/>
                </a:lnTo>
                <a:lnTo>
                  <a:pt x="1776" y="3672"/>
                </a:lnTo>
                <a:lnTo>
                  <a:pt x="1814" y="3762"/>
                </a:lnTo>
                <a:lnTo>
                  <a:pt x="1852" y="3853"/>
                </a:lnTo>
                <a:lnTo>
                  <a:pt x="1892" y="3947"/>
                </a:lnTo>
                <a:lnTo>
                  <a:pt x="1913" y="3995"/>
                </a:lnTo>
                <a:lnTo>
                  <a:pt x="1934" y="4043"/>
                </a:lnTo>
                <a:lnTo>
                  <a:pt x="1955" y="4092"/>
                </a:lnTo>
                <a:lnTo>
                  <a:pt x="1977" y="4141"/>
                </a:lnTo>
                <a:lnTo>
                  <a:pt x="2023" y="4241"/>
                </a:lnTo>
                <a:lnTo>
                  <a:pt x="2070" y="4342"/>
                </a:lnTo>
                <a:lnTo>
                  <a:pt x="2095" y="4392"/>
                </a:lnTo>
                <a:lnTo>
                  <a:pt x="2121" y="4442"/>
                </a:lnTo>
                <a:lnTo>
                  <a:pt x="2147" y="4490"/>
                </a:lnTo>
                <a:lnTo>
                  <a:pt x="2174" y="4539"/>
                </a:lnTo>
                <a:lnTo>
                  <a:pt x="2202" y="4586"/>
                </a:lnTo>
                <a:lnTo>
                  <a:pt x="2230" y="4633"/>
                </a:lnTo>
                <a:lnTo>
                  <a:pt x="2261" y="4677"/>
                </a:lnTo>
                <a:lnTo>
                  <a:pt x="2291" y="4721"/>
                </a:lnTo>
                <a:lnTo>
                  <a:pt x="2322" y="4763"/>
                </a:lnTo>
                <a:lnTo>
                  <a:pt x="2356" y="4804"/>
                </a:lnTo>
                <a:lnTo>
                  <a:pt x="2389" y="4842"/>
                </a:lnTo>
                <a:lnTo>
                  <a:pt x="2424" y="4879"/>
                </a:lnTo>
                <a:lnTo>
                  <a:pt x="2460" y="4914"/>
                </a:lnTo>
                <a:lnTo>
                  <a:pt x="2497" y="4945"/>
                </a:lnTo>
                <a:lnTo>
                  <a:pt x="2516" y="4960"/>
                </a:lnTo>
                <a:lnTo>
                  <a:pt x="2536" y="4976"/>
                </a:lnTo>
                <a:lnTo>
                  <a:pt x="2556" y="4989"/>
                </a:lnTo>
                <a:lnTo>
                  <a:pt x="2576" y="5002"/>
                </a:lnTo>
                <a:lnTo>
                  <a:pt x="2596" y="5014"/>
                </a:lnTo>
                <a:lnTo>
                  <a:pt x="2617" y="5026"/>
                </a:lnTo>
                <a:lnTo>
                  <a:pt x="2639" y="5037"/>
                </a:lnTo>
                <a:lnTo>
                  <a:pt x="2660" y="5047"/>
                </a:lnTo>
                <a:lnTo>
                  <a:pt x="2681" y="5056"/>
                </a:lnTo>
                <a:lnTo>
                  <a:pt x="2703" y="5065"/>
                </a:lnTo>
                <a:lnTo>
                  <a:pt x="2727" y="5073"/>
                </a:lnTo>
                <a:lnTo>
                  <a:pt x="2749" y="5080"/>
                </a:lnTo>
                <a:lnTo>
                  <a:pt x="2773" y="5086"/>
                </a:lnTo>
                <a:lnTo>
                  <a:pt x="2796" y="5091"/>
                </a:lnTo>
                <a:lnTo>
                  <a:pt x="2821" y="5095"/>
                </a:lnTo>
                <a:lnTo>
                  <a:pt x="2845" y="5098"/>
                </a:lnTo>
              </a:path>
            </a:pathLst>
          </a:custGeom>
          <a:noFill/>
          <a:ln w="381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965" name="Freeform 125"/>
          <p:cNvSpPr>
            <a:spLocks/>
          </p:cNvSpPr>
          <p:nvPr/>
        </p:nvSpPr>
        <p:spPr bwMode="auto">
          <a:xfrm>
            <a:off x="2603500" y="5588000"/>
            <a:ext cx="346075" cy="238125"/>
          </a:xfrm>
          <a:custGeom>
            <a:avLst/>
            <a:gdLst>
              <a:gd name="T0" fmla="*/ 42 w 1087"/>
              <a:gd name="T1" fmla="*/ 744 h 748"/>
              <a:gd name="T2" fmla="*/ 33 w 1087"/>
              <a:gd name="T3" fmla="*/ 745 h 748"/>
              <a:gd name="T4" fmla="*/ 26 w 1087"/>
              <a:gd name="T5" fmla="*/ 745 h 748"/>
              <a:gd name="T6" fmla="*/ 19 w 1087"/>
              <a:gd name="T7" fmla="*/ 746 h 748"/>
              <a:gd name="T8" fmla="*/ 14 w 1087"/>
              <a:gd name="T9" fmla="*/ 746 h 748"/>
              <a:gd name="T10" fmla="*/ 9 w 1087"/>
              <a:gd name="T11" fmla="*/ 747 h 748"/>
              <a:gd name="T12" fmla="*/ 6 w 1087"/>
              <a:gd name="T13" fmla="*/ 747 h 748"/>
              <a:gd name="T14" fmla="*/ 3 w 1087"/>
              <a:gd name="T15" fmla="*/ 747 h 748"/>
              <a:gd name="T16" fmla="*/ 1 w 1087"/>
              <a:gd name="T17" fmla="*/ 748 h 748"/>
              <a:gd name="T18" fmla="*/ 0 w 1087"/>
              <a:gd name="T19" fmla="*/ 748 h 748"/>
              <a:gd name="T20" fmla="*/ 3 w 1087"/>
              <a:gd name="T21" fmla="*/ 748 h 748"/>
              <a:gd name="T22" fmla="*/ 7 w 1087"/>
              <a:gd name="T23" fmla="*/ 748 h 748"/>
              <a:gd name="T24" fmla="*/ 13 w 1087"/>
              <a:gd name="T25" fmla="*/ 747 h 748"/>
              <a:gd name="T26" fmla="*/ 21 w 1087"/>
              <a:gd name="T27" fmla="*/ 747 h 748"/>
              <a:gd name="T28" fmla="*/ 30 w 1087"/>
              <a:gd name="T29" fmla="*/ 746 h 748"/>
              <a:gd name="T30" fmla="*/ 49 w 1087"/>
              <a:gd name="T31" fmla="*/ 743 h 748"/>
              <a:gd name="T32" fmla="*/ 68 w 1087"/>
              <a:gd name="T33" fmla="*/ 739 h 748"/>
              <a:gd name="T34" fmla="*/ 88 w 1087"/>
              <a:gd name="T35" fmla="*/ 735 h 748"/>
              <a:gd name="T36" fmla="*/ 108 w 1087"/>
              <a:gd name="T37" fmla="*/ 729 h 748"/>
              <a:gd name="T38" fmla="*/ 128 w 1087"/>
              <a:gd name="T39" fmla="*/ 723 h 748"/>
              <a:gd name="T40" fmla="*/ 148 w 1087"/>
              <a:gd name="T41" fmla="*/ 716 h 748"/>
              <a:gd name="T42" fmla="*/ 168 w 1087"/>
              <a:gd name="T43" fmla="*/ 707 h 748"/>
              <a:gd name="T44" fmla="*/ 209 w 1087"/>
              <a:gd name="T45" fmla="*/ 689 h 748"/>
              <a:gd name="T46" fmla="*/ 249 w 1087"/>
              <a:gd name="T47" fmla="*/ 669 h 748"/>
              <a:gd name="T48" fmla="*/ 290 w 1087"/>
              <a:gd name="T49" fmla="*/ 647 h 748"/>
              <a:gd name="T50" fmla="*/ 330 w 1087"/>
              <a:gd name="T51" fmla="*/ 623 h 748"/>
              <a:gd name="T52" fmla="*/ 370 w 1087"/>
              <a:gd name="T53" fmla="*/ 596 h 748"/>
              <a:gd name="T54" fmla="*/ 409 w 1087"/>
              <a:gd name="T55" fmla="*/ 570 h 748"/>
              <a:gd name="T56" fmla="*/ 447 w 1087"/>
              <a:gd name="T57" fmla="*/ 544 h 748"/>
              <a:gd name="T58" fmla="*/ 485 w 1087"/>
              <a:gd name="T59" fmla="*/ 516 h 748"/>
              <a:gd name="T60" fmla="*/ 521 w 1087"/>
              <a:gd name="T61" fmla="*/ 489 h 748"/>
              <a:gd name="T62" fmla="*/ 557 w 1087"/>
              <a:gd name="T63" fmla="*/ 462 h 748"/>
              <a:gd name="T64" fmla="*/ 627 w 1087"/>
              <a:gd name="T65" fmla="*/ 405 h 748"/>
              <a:gd name="T66" fmla="*/ 695 w 1087"/>
              <a:gd name="T67" fmla="*/ 349 h 748"/>
              <a:gd name="T68" fmla="*/ 761 w 1087"/>
              <a:gd name="T69" fmla="*/ 291 h 748"/>
              <a:gd name="T70" fmla="*/ 827 w 1087"/>
              <a:gd name="T71" fmla="*/ 233 h 748"/>
              <a:gd name="T72" fmla="*/ 956 w 1087"/>
              <a:gd name="T73" fmla="*/ 116 h 748"/>
              <a:gd name="T74" fmla="*/ 1022 w 1087"/>
              <a:gd name="T75" fmla="*/ 57 h 748"/>
              <a:gd name="T76" fmla="*/ 1087 w 1087"/>
              <a:gd name="T77"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7" h="748">
                <a:moveTo>
                  <a:pt x="42" y="744"/>
                </a:moveTo>
                <a:lnTo>
                  <a:pt x="33" y="745"/>
                </a:lnTo>
                <a:lnTo>
                  <a:pt x="26" y="745"/>
                </a:lnTo>
                <a:lnTo>
                  <a:pt x="19" y="746"/>
                </a:lnTo>
                <a:lnTo>
                  <a:pt x="14" y="746"/>
                </a:lnTo>
                <a:lnTo>
                  <a:pt x="9" y="747"/>
                </a:lnTo>
                <a:lnTo>
                  <a:pt x="6" y="747"/>
                </a:lnTo>
                <a:lnTo>
                  <a:pt x="3" y="747"/>
                </a:lnTo>
                <a:lnTo>
                  <a:pt x="1" y="748"/>
                </a:lnTo>
                <a:lnTo>
                  <a:pt x="0" y="748"/>
                </a:lnTo>
                <a:lnTo>
                  <a:pt x="3" y="748"/>
                </a:lnTo>
                <a:lnTo>
                  <a:pt x="7" y="748"/>
                </a:lnTo>
                <a:lnTo>
                  <a:pt x="13" y="747"/>
                </a:lnTo>
                <a:lnTo>
                  <a:pt x="21" y="747"/>
                </a:lnTo>
                <a:lnTo>
                  <a:pt x="30" y="746"/>
                </a:lnTo>
                <a:lnTo>
                  <a:pt x="49" y="743"/>
                </a:lnTo>
                <a:lnTo>
                  <a:pt x="68" y="739"/>
                </a:lnTo>
                <a:lnTo>
                  <a:pt x="88" y="735"/>
                </a:lnTo>
                <a:lnTo>
                  <a:pt x="108" y="729"/>
                </a:lnTo>
                <a:lnTo>
                  <a:pt x="128" y="723"/>
                </a:lnTo>
                <a:lnTo>
                  <a:pt x="148" y="716"/>
                </a:lnTo>
                <a:lnTo>
                  <a:pt x="168" y="707"/>
                </a:lnTo>
                <a:lnTo>
                  <a:pt x="209" y="689"/>
                </a:lnTo>
                <a:lnTo>
                  <a:pt x="249" y="669"/>
                </a:lnTo>
                <a:lnTo>
                  <a:pt x="290" y="647"/>
                </a:lnTo>
                <a:lnTo>
                  <a:pt x="330" y="623"/>
                </a:lnTo>
                <a:lnTo>
                  <a:pt x="370" y="596"/>
                </a:lnTo>
                <a:lnTo>
                  <a:pt x="409" y="570"/>
                </a:lnTo>
                <a:lnTo>
                  <a:pt x="447" y="544"/>
                </a:lnTo>
                <a:lnTo>
                  <a:pt x="485" y="516"/>
                </a:lnTo>
                <a:lnTo>
                  <a:pt x="521" y="489"/>
                </a:lnTo>
                <a:lnTo>
                  <a:pt x="557" y="462"/>
                </a:lnTo>
                <a:lnTo>
                  <a:pt x="627" y="405"/>
                </a:lnTo>
                <a:lnTo>
                  <a:pt x="695" y="349"/>
                </a:lnTo>
                <a:lnTo>
                  <a:pt x="761" y="291"/>
                </a:lnTo>
                <a:lnTo>
                  <a:pt x="827" y="233"/>
                </a:lnTo>
                <a:lnTo>
                  <a:pt x="956" y="116"/>
                </a:lnTo>
                <a:lnTo>
                  <a:pt x="1022" y="57"/>
                </a:lnTo>
                <a:lnTo>
                  <a:pt x="1087" y="0"/>
                </a:lnTo>
              </a:path>
            </a:pathLst>
          </a:custGeom>
          <a:noFill/>
          <a:ln w="0" cap="flat">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969" name="Text Box 129"/>
          <p:cNvSpPr txBox="1">
            <a:spLocks noChangeArrowheads="1"/>
          </p:cNvSpPr>
          <p:nvPr/>
        </p:nvSpPr>
        <p:spPr bwMode="auto">
          <a:xfrm>
            <a:off x="2528888" y="2260600"/>
            <a:ext cx="5826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c</a:t>
            </a:r>
            <a:r>
              <a:rPr kumimoji="1" lang="en-US" altLang="zh-CN" sz="2400" b="1" i="1">
                <a:latin typeface="Times New Roman" pitchFamily="18" charset="0"/>
                <a:ea typeface="楷体_GB2312"/>
                <a:cs typeface="楷体_GB2312"/>
                <a:sym typeface="Symbol" pitchFamily="18" charset="2"/>
              </a:rPr>
              <a:t></a:t>
            </a:r>
          </a:p>
        </p:txBody>
      </p:sp>
      <p:sp>
        <p:nvSpPr>
          <p:cNvPr id="35970" name="Text Box 130"/>
          <p:cNvSpPr txBox="1">
            <a:spLocks noChangeArrowheads="1"/>
          </p:cNvSpPr>
          <p:nvPr/>
        </p:nvSpPr>
        <p:spPr bwMode="auto">
          <a:xfrm>
            <a:off x="3770313" y="2159000"/>
            <a:ext cx="4619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a</a:t>
            </a:r>
            <a:r>
              <a:rPr kumimoji="1" lang="en-US" altLang="zh-CN" sz="2400" b="1" i="1">
                <a:latin typeface="Times New Roman" pitchFamily="18" charset="0"/>
                <a:ea typeface="楷体_GB2312"/>
                <a:cs typeface="楷体_GB2312"/>
                <a:sym typeface="Symbol" pitchFamily="18" charset="2"/>
              </a:rPr>
              <a:t></a:t>
            </a:r>
            <a:endParaRPr kumimoji="1" lang="en-US" altLang="zh-CN" sz="2400" b="1" i="1">
              <a:latin typeface="Times New Roman" pitchFamily="18" charset="0"/>
              <a:ea typeface="楷体_GB2312"/>
              <a:cs typeface="楷体_GB2312"/>
              <a:sym typeface="UniversalMath1 BT" pitchFamily="18" charset="2"/>
            </a:endParaRPr>
          </a:p>
        </p:txBody>
      </p:sp>
      <p:sp>
        <p:nvSpPr>
          <p:cNvPr id="35971" name="Text Box 131"/>
          <p:cNvSpPr txBox="1">
            <a:spLocks noChangeArrowheads="1"/>
          </p:cNvSpPr>
          <p:nvPr/>
        </p:nvSpPr>
        <p:spPr bwMode="auto">
          <a:xfrm>
            <a:off x="5035550" y="1387475"/>
            <a:ext cx="4619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b</a:t>
            </a:r>
            <a:r>
              <a:rPr kumimoji="1" lang="en-US" altLang="zh-CN" sz="2400" b="1" i="1">
                <a:latin typeface="Times New Roman" pitchFamily="18" charset="0"/>
                <a:ea typeface="楷体_GB2312"/>
                <a:cs typeface="楷体_GB2312"/>
                <a:sym typeface="Symbol" pitchFamily="18" charset="2"/>
              </a:rPr>
              <a:t></a:t>
            </a:r>
          </a:p>
        </p:txBody>
      </p:sp>
      <p:sp>
        <p:nvSpPr>
          <p:cNvPr id="35972" name="Text Box 132"/>
          <p:cNvSpPr txBox="1">
            <a:spLocks noChangeArrowheads="1"/>
          </p:cNvSpPr>
          <p:nvPr/>
        </p:nvSpPr>
        <p:spPr bwMode="auto">
          <a:xfrm>
            <a:off x="5943600" y="2262188"/>
            <a:ext cx="444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latin typeface="Times New Roman" pitchFamily="18" charset="0"/>
                <a:ea typeface="楷体_GB2312"/>
                <a:cs typeface="楷体_GB2312"/>
              </a:rPr>
              <a:t>c</a:t>
            </a:r>
            <a:r>
              <a:rPr kumimoji="1" lang="en-US" altLang="zh-CN" sz="2400" b="1" i="1">
                <a:latin typeface="Times New Roman" pitchFamily="18" charset="0"/>
                <a:ea typeface="楷体_GB2312"/>
                <a:cs typeface="楷体_GB2312"/>
                <a:sym typeface="Symbol" pitchFamily="18" charset="2"/>
              </a:rPr>
              <a:t></a:t>
            </a:r>
          </a:p>
        </p:txBody>
      </p:sp>
      <p:sp>
        <p:nvSpPr>
          <p:cNvPr id="35973" name="Text Box 133"/>
          <p:cNvSpPr txBox="1">
            <a:spLocks noChangeArrowheads="1"/>
          </p:cNvSpPr>
          <p:nvPr/>
        </p:nvSpPr>
        <p:spPr bwMode="auto">
          <a:xfrm>
            <a:off x="1839913" y="4848225"/>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b</a:t>
            </a:r>
          </a:p>
        </p:txBody>
      </p:sp>
      <p:sp>
        <p:nvSpPr>
          <p:cNvPr id="35974" name="Text Box 134"/>
          <p:cNvSpPr txBox="1">
            <a:spLocks noChangeArrowheads="1"/>
          </p:cNvSpPr>
          <p:nvPr/>
        </p:nvSpPr>
        <p:spPr bwMode="auto">
          <a:xfrm>
            <a:off x="2290763" y="5786438"/>
            <a:ext cx="6381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c</a:t>
            </a:r>
          </a:p>
        </p:txBody>
      </p:sp>
      <p:sp>
        <p:nvSpPr>
          <p:cNvPr id="35975" name="Text Box 135"/>
          <p:cNvSpPr txBox="1">
            <a:spLocks noChangeArrowheads="1"/>
          </p:cNvSpPr>
          <p:nvPr/>
        </p:nvSpPr>
        <p:spPr bwMode="auto">
          <a:xfrm>
            <a:off x="1223963" y="2138363"/>
            <a:ext cx="692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sym typeface="EuroRoman" pitchFamily="2" charset="2"/>
              </a:rPr>
              <a:t>(a</a:t>
            </a:r>
            <a:r>
              <a:rPr kumimoji="1" lang="en-US" altLang="zh-CN" sz="2400" b="1" i="1">
                <a:latin typeface="Times New Roman" pitchFamily="18" charset="0"/>
                <a:ea typeface="楷体_GB2312"/>
                <a:cs typeface="楷体_GB2312"/>
                <a:sym typeface="Symbol" pitchFamily="18" charset="2"/>
              </a:rPr>
              <a:t>)</a:t>
            </a:r>
          </a:p>
        </p:txBody>
      </p:sp>
      <p:sp>
        <p:nvSpPr>
          <p:cNvPr id="35976" name="Text Box 136"/>
          <p:cNvSpPr txBox="1">
            <a:spLocks noChangeArrowheads="1"/>
          </p:cNvSpPr>
          <p:nvPr/>
        </p:nvSpPr>
        <p:spPr bwMode="auto">
          <a:xfrm>
            <a:off x="1965325" y="1395413"/>
            <a:ext cx="412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b</a:t>
            </a:r>
            <a:r>
              <a:rPr kumimoji="1" lang="en-US" altLang="zh-CN" sz="2400" b="1" i="1">
                <a:latin typeface="Times New Roman" pitchFamily="18" charset="0"/>
                <a:ea typeface="楷体_GB2312"/>
                <a:cs typeface="楷体_GB2312"/>
                <a:sym typeface="Symbol" pitchFamily="18" charset="2"/>
              </a:rPr>
              <a:t></a:t>
            </a:r>
          </a:p>
        </p:txBody>
      </p:sp>
      <p:sp>
        <p:nvSpPr>
          <p:cNvPr id="35977" name="Text Box 137"/>
          <p:cNvSpPr txBox="1">
            <a:spLocks noChangeArrowheads="1"/>
          </p:cNvSpPr>
          <p:nvPr/>
        </p:nvSpPr>
        <p:spPr bwMode="auto">
          <a:xfrm>
            <a:off x="1389063" y="4081463"/>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latin typeface="Times New Roman" pitchFamily="18" charset="0"/>
                <a:ea typeface="楷体_GB2312"/>
                <a:cs typeface="楷体_GB2312"/>
              </a:rPr>
              <a:t>a</a:t>
            </a:r>
          </a:p>
        </p:txBody>
      </p:sp>
      <p:sp>
        <p:nvSpPr>
          <p:cNvPr id="35978" name="Text Box 138"/>
          <p:cNvSpPr txBox="1">
            <a:spLocks noChangeArrowheads="1"/>
          </p:cNvSpPr>
          <p:nvPr/>
        </p:nvSpPr>
        <p:spPr bwMode="auto">
          <a:xfrm>
            <a:off x="2268538" y="1858963"/>
            <a:ext cx="6889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sym typeface="Symbol" pitchFamily="18" charset="2"/>
              </a:rPr>
              <a:t>2</a:t>
            </a:r>
          </a:p>
        </p:txBody>
      </p:sp>
      <p:sp>
        <p:nvSpPr>
          <p:cNvPr id="35979" name="Text Box 139"/>
          <p:cNvSpPr txBox="1">
            <a:spLocks noChangeArrowheads="1"/>
          </p:cNvSpPr>
          <p:nvPr/>
        </p:nvSpPr>
        <p:spPr bwMode="auto">
          <a:xfrm>
            <a:off x="4225925" y="1619250"/>
            <a:ext cx="4619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1</a:t>
            </a:r>
            <a:r>
              <a:rPr kumimoji="1" lang="en-US" altLang="zh-CN" sz="2400" b="1" i="1">
                <a:latin typeface="Times New Roman" pitchFamily="18" charset="0"/>
                <a:ea typeface="楷体_GB2312"/>
                <a:cs typeface="楷体_GB2312"/>
                <a:sym typeface="Symbol" pitchFamily="18" charset="2"/>
              </a:rPr>
              <a:t></a:t>
            </a:r>
            <a:endParaRPr kumimoji="1" lang="en-US" altLang="zh-CN" sz="2400" b="1" i="1">
              <a:latin typeface="Times New Roman" pitchFamily="18" charset="0"/>
              <a:ea typeface="楷体_GB2312"/>
              <a:cs typeface="楷体_GB2312"/>
              <a:sym typeface="UniversalMath1 BT" pitchFamily="18" charset="2"/>
            </a:endParaRPr>
          </a:p>
        </p:txBody>
      </p:sp>
      <p:sp>
        <p:nvSpPr>
          <p:cNvPr id="35980" name="Text Box 140"/>
          <p:cNvSpPr txBox="1">
            <a:spLocks noChangeArrowheads="1"/>
          </p:cNvSpPr>
          <p:nvPr/>
        </p:nvSpPr>
        <p:spPr bwMode="auto">
          <a:xfrm>
            <a:off x="5678488" y="1639888"/>
            <a:ext cx="4619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2</a:t>
            </a:r>
            <a:r>
              <a:rPr kumimoji="1" lang="en-US" altLang="zh-CN" sz="2400" b="1" i="1">
                <a:latin typeface="Times New Roman" pitchFamily="18" charset="0"/>
                <a:ea typeface="楷体_GB2312"/>
                <a:cs typeface="楷体_GB2312"/>
                <a:sym typeface="Symbol" pitchFamily="18" charset="2"/>
              </a:rPr>
              <a:t></a:t>
            </a:r>
          </a:p>
        </p:txBody>
      </p:sp>
      <p:sp>
        <p:nvSpPr>
          <p:cNvPr id="35981" name="Text Box 141"/>
          <p:cNvSpPr txBox="1">
            <a:spLocks noChangeArrowheads="1"/>
          </p:cNvSpPr>
          <p:nvPr/>
        </p:nvSpPr>
        <p:spPr bwMode="auto">
          <a:xfrm>
            <a:off x="5892800" y="2725738"/>
            <a:ext cx="4619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latin typeface="Times New Roman" pitchFamily="18" charset="0"/>
                <a:ea typeface="楷体_GB2312"/>
                <a:cs typeface="楷体_GB2312"/>
              </a:rPr>
              <a:t>3</a:t>
            </a:r>
            <a:r>
              <a:rPr kumimoji="1" lang="en-US" altLang="zh-CN" sz="2400" b="1" i="1">
                <a:latin typeface="Times New Roman" pitchFamily="18" charset="0"/>
                <a:ea typeface="楷体_GB2312"/>
                <a:cs typeface="楷体_GB2312"/>
                <a:sym typeface="Symbol" pitchFamily="18" charset="2"/>
              </a:rPr>
              <a:t></a:t>
            </a:r>
          </a:p>
        </p:txBody>
      </p:sp>
      <p:sp>
        <p:nvSpPr>
          <p:cNvPr id="35982" name="Text Box 142"/>
          <p:cNvSpPr txBox="1">
            <a:spLocks noChangeArrowheads="1"/>
          </p:cNvSpPr>
          <p:nvPr/>
        </p:nvSpPr>
        <p:spPr bwMode="auto">
          <a:xfrm>
            <a:off x="1951038" y="5310188"/>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2</a:t>
            </a:r>
          </a:p>
        </p:txBody>
      </p:sp>
      <p:sp>
        <p:nvSpPr>
          <p:cNvPr id="35983" name="Text Box 143"/>
          <p:cNvSpPr txBox="1">
            <a:spLocks noChangeArrowheads="1"/>
          </p:cNvSpPr>
          <p:nvPr/>
        </p:nvSpPr>
        <p:spPr bwMode="auto">
          <a:xfrm>
            <a:off x="2749550" y="546893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(3)</a:t>
            </a:r>
          </a:p>
        </p:txBody>
      </p:sp>
      <p:sp>
        <p:nvSpPr>
          <p:cNvPr id="35984" name="Text Box 144"/>
          <p:cNvSpPr txBox="1">
            <a:spLocks noChangeArrowheads="1"/>
          </p:cNvSpPr>
          <p:nvPr/>
        </p:nvSpPr>
        <p:spPr bwMode="auto">
          <a:xfrm>
            <a:off x="1223963" y="1697038"/>
            <a:ext cx="8096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sym typeface="EuroRoman" pitchFamily="2" charset="2"/>
              </a:rPr>
              <a:t>(1)</a:t>
            </a:r>
            <a:r>
              <a:rPr kumimoji="1" lang="en-US" altLang="zh-CN" sz="2400" b="1" i="1">
                <a:latin typeface="Times New Roman" pitchFamily="18" charset="0"/>
                <a:ea typeface="楷体_GB2312"/>
                <a:cs typeface="楷体_GB2312"/>
                <a:sym typeface="Symbol" pitchFamily="18" charset="2"/>
              </a:rPr>
              <a:t></a:t>
            </a:r>
          </a:p>
        </p:txBody>
      </p:sp>
      <p:sp>
        <p:nvSpPr>
          <p:cNvPr id="35985" name="Text Box 145"/>
          <p:cNvSpPr txBox="1">
            <a:spLocks noChangeArrowheads="1"/>
          </p:cNvSpPr>
          <p:nvPr/>
        </p:nvSpPr>
        <p:spPr bwMode="auto">
          <a:xfrm>
            <a:off x="2709863" y="2616200"/>
            <a:ext cx="412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3</a:t>
            </a:r>
            <a:r>
              <a:rPr kumimoji="1" lang="en-US" altLang="zh-CN" sz="2400" b="1" i="1">
                <a:latin typeface="Times New Roman" pitchFamily="18" charset="0"/>
                <a:ea typeface="楷体_GB2312"/>
                <a:cs typeface="楷体_GB2312"/>
                <a:sym typeface="Symbol" pitchFamily="18" charset="2"/>
              </a:rPr>
              <a:t></a:t>
            </a:r>
          </a:p>
        </p:txBody>
      </p:sp>
      <p:sp>
        <p:nvSpPr>
          <p:cNvPr id="35986" name="Text Box 146"/>
          <p:cNvSpPr txBox="1">
            <a:spLocks noChangeArrowheads="1"/>
          </p:cNvSpPr>
          <p:nvPr/>
        </p:nvSpPr>
        <p:spPr bwMode="auto">
          <a:xfrm>
            <a:off x="1603375" y="4330700"/>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latin typeface="Times New Roman" pitchFamily="18" charset="0"/>
                <a:ea typeface="楷体_GB2312"/>
                <a:cs typeface="楷体_GB2312"/>
              </a:rPr>
              <a:t>1</a:t>
            </a:r>
          </a:p>
        </p:txBody>
      </p:sp>
      <p:sp>
        <p:nvSpPr>
          <p:cNvPr id="35987" name="Text Box 147"/>
          <p:cNvSpPr txBox="1">
            <a:spLocks noChangeArrowheads="1"/>
          </p:cNvSpPr>
          <p:nvPr/>
        </p:nvSpPr>
        <p:spPr bwMode="auto">
          <a:xfrm>
            <a:off x="5688013" y="3119438"/>
            <a:ext cx="4619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latin typeface="Times New Roman" pitchFamily="18" charset="0"/>
                <a:ea typeface="楷体_GB2312"/>
                <a:cs typeface="楷体_GB2312"/>
              </a:rPr>
              <a:t>d</a:t>
            </a:r>
            <a:r>
              <a:rPr kumimoji="1" lang="en-US" altLang="zh-CN" sz="2400" b="1" i="1">
                <a:latin typeface="Times New Roman" pitchFamily="18" charset="0"/>
                <a:ea typeface="楷体_GB2312"/>
                <a:cs typeface="楷体_GB2312"/>
                <a:sym typeface="Symbol" pitchFamily="18" charset="2"/>
              </a:rPr>
              <a:t></a:t>
            </a:r>
          </a:p>
        </p:txBody>
      </p:sp>
      <p:sp>
        <p:nvSpPr>
          <p:cNvPr id="35988" name="Text Box 148"/>
          <p:cNvSpPr txBox="1">
            <a:spLocks noChangeArrowheads="1"/>
          </p:cNvSpPr>
          <p:nvPr/>
        </p:nvSpPr>
        <p:spPr bwMode="auto">
          <a:xfrm>
            <a:off x="2954338" y="5146675"/>
            <a:ext cx="539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latin typeface="Times New Roman" pitchFamily="18" charset="0"/>
                <a:ea typeface="楷体_GB2312"/>
                <a:cs typeface="楷体_GB2312"/>
              </a:rPr>
              <a:t>(d)</a:t>
            </a:r>
          </a:p>
        </p:txBody>
      </p:sp>
      <p:sp>
        <p:nvSpPr>
          <p:cNvPr id="35989" name="Text Box 149"/>
          <p:cNvSpPr txBox="1">
            <a:spLocks noChangeArrowheads="1"/>
          </p:cNvSpPr>
          <p:nvPr/>
        </p:nvSpPr>
        <p:spPr bwMode="auto">
          <a:xfrm>
            <a:off x="2943225" y="2905125"/>
            <a:ext cx="412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latin typeface="Times New Roman" pitchFamily="18" charset="0"/>
                <a:ea typeface="楷体_GB2312"/>
                <a:cs typeface="楷体_GB2312"/>
              </a:rPr>
              <a:t>d</a:t>
            </a:r>
            <a:r>
              <a:rPr kumimoji="1" lang="en-US" altLang="zh-CN" sz="2400" b="1" i="1">
                <a:latin typeface="Times New Roman" pitchFamily="18" charset="0"/>
                <a:ea typeface="楷体_GB2312"/>
                <a:cs typeface="楷体_GB2312"/>
                <a:sym typeface="Symbol" pitchFamily="18" charset="2"/>
              </a:rPr>
              <a:t></a:t>
            </a:r>
          </a:p>
        </p:txBody>
      </p:sp>
      <p:sp>
        <p:nvSpPr>
          <p:cNvPr id="35990" name="Line 150"/>
          <p:cNvSpPr>
            <a:spLocks noChangeShapeType="1"/>
          </p:cNvSpPr>
          <p:nvPr/>
        </p:nvSpPr>
        <p:spPr bwMode="auto">
          <a:xfrm>
            <a:off x="4340225" y="2227263"/>
            <a:ext cx="747713"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991" name="Line 151"/>
          <p:cNvSpPr>
            <a:spLocks noChangeShapeType="1"/>
          </p:cNvSpPr>
          <p:nvPr/>
        </p:nvSpPr>
        <p:spPr bwMode="auto">
          <a:xfrm>
            <a:off x="1724025" y="4222750"/>
            <a:ext cx="12700" cy="7080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996" name="Oval 156"/>
          <p:cNvSpPr>
            <a:spLocks noChangeArrowheads="1"/>
          </p:cNvSpPr>
          <p:nvPr/>
        </p:nvSpPr>
        <p:spPr bwMode="auto">
          <a:xfrm>
            <a:off x="1641475" y="2119313"/>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5997" name="Oval 157"/>
          <p:cNvSpPr>
            <a:spLocks noChangeArrowheads="1"/>
          </p:cNvSpPr>
          <p:nvPr/>
        </p:nvSpPr>
        <p:spPr bwMode="auto">
          <a:xfrm>
            <a:off x="4278313" y="21399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5998" name="Oval 158"/>
          <p:cNvSpPr>
            <a:spLocks noChangeArrowheads="1"/>
          </p:cNvSpPr>
          <p:nvPr/>
        </p:nvSpPr>
        <p:spPr bwMode="auto">
          <a:xfrm>
            <a:off x="1636713" y="41592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5999" name="Oval 159"/>
          <p:cNvSpPr>
            <a:spLocks noChangeArrowheads="1"/>
          </p:cNvSpPr>
          <p:nvPr/>
        </p:nvSpPr>
        <p:spPr bwMode="auto">
          <a:xfrm>
            <a:off x="2868613" y="31813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00" name="Oval 160"/>
          <p:cNvSpPr>
            <a:spLocks noChangeArrowheads="1"/>
          </p:cNvSpPr>
          <p:nvPr/>
        </p:nvSpPr>
        <p:spPr bwMode="auto">
          <a:xfrm>
            <a:off x="5649913" y="32004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01" name="Line 161"/>
          <p:cNvSpPr>
            <a:spLocks noChangeShapeType="1"/>
          </p:cNvSpPr>
          <p:nvPr/>
        </p:nvSpPr>
        <p:spPr bwMode="auto">
          <a:xfrm>
            <a:off x="5084763" y="3263900"/>
            <a:ext cx="614362" cy="635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002" name="Line 162"/>
          <p:cNvSpPr>
            <a:spLocks noChangeShapeType="1"/>
          </p:cNvSpPr>
          <p:nvPr/>
        </p:nvSpPr>
        <p:spPr bwMode="auto">
          <a:xfrm>
            <a:off x="2944813" y="4941888"/>
            <a:ext cx="6350" cy="6508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003" name="Oval 163"/>
          <p:cNvSpPr>
            <a:spLocks noChangeArrowheads="1"/>
          </p:cNvSpPr>
          <p:nvPr/>
        </p:nvSpPr>
        <p:spPr bwMode="auto">
          <a:xfrm>
            <a:off x="2876550" y="549433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04" name="Oval 164"/>
          <p:cNvSpPr>
            <a:spLocks noChangeArrowheads="1"/>
          </p:cNvSpPr>
          <p:nvPr/>
        </p:nvSpPr>
        <p:spPr bwMode="auto">
          <a:xfrm>
            <a:off x="2038350" y="171608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05" name="Oval 165"/>
          <p:cNvSpPr>
            <a:spLocks noChangeArrowheads="1"/>
          </p:cNvSpPr>
          <p:nvPr/>
        </p:nvSpPr>
        <p:spPr bwMode="auto">
          <a:xfrm>
            <a:off x="5016500" y="172878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06" name="Oval 166"/>
          <p:cNvSpPr>
            <a:spLocks noChangeArrowheads="1"/>
          </p:cNvSpPr>
          <p:nvPr/>
        </p:nvSpPr>
        <p:spPr bwMode="auto">
          <a:xfrm>
            <a:off x="2038350" y="487838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07" name="Oval 167"/>
          <p:cNvSpPr>
            <a:spLocks noChangeArrowheads="1"/>
          </p:cNvSpPr>
          <p:nvPr/>
        </p:nvSpPr>
        <p:spPr bwMode="auto">
          <a:xfrm>
            <a:off x="2540000" y="258603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08" name="Oval 168"/>
          <p:cNvSpPr>
            <a:spLocks noChangeArrowheads="1"/>
          </p:cNvSpPr>
          <p:nvPr/>
        </p:nvSpPr>
        <p:spPr bwMode="auto">
          <a:xfrm>
            <a:off x="5880100" y="259238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09" name="Oval 169"/>
          <p:cNvSpPr>
            <a:spLocks noChangeArrowheads="1"/>
          </p:cNvSpPr>
          <p:nvPr/>
        </p:nvSpPr>
        <p:spPr bwMode="auto">
          <a:xfrm>
            <a:off x="2533650" y="574833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10" name="Oval 170"/>
          <p:cNvSpPr>
            <a:spLocks noChangeArrowheads="1"/>
          </p:cNvSpPr>
          <p:nvPr/>
        </p:nvSpPr>
        <p:spPr bwMode="auto">
          <a:xfrm>
            <a:off x="1784350" y="190658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11" name="Oval 171"/>
          <p:cNvSpPr>
            <a:spLocks noChangeArrowheads="1"/>
          </p:cNvSpPr>
          <p:nvPr/>
        </p:nvSpPr>
        <p:spPr bwMode="auto">
          <a:xfrm>
            <a:off x="2247900" y="191928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12" name="Oval 172"/>
          <p:cNvSpPr>
            <a:spLocks noChangeArrowheads="1"/>
          </p:cNvSpPr>
          <p:nvPr/>
        </p:nvSpPr>
        <p:spPr bwMode="auto">
          <a:xfrm>
            <a:off x="4470400" y="191293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13" name="Oval 173"/>
          <p:cNvSpPr>
            <a:spLocks noChangeArrowheads="1"/>
          </p:cNvSpPr>
          <p:nvPr/>
        </p:nvSpPr>
        <p:spPr bwMode="auto">
          <a:xfrm>
            <a:off x="5562600" y="191928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14" name="Line 174"/>
          <p:cNvSpPr>
            <a:spLocks noChangeShapeType="1"/>
          </p:cNvSpPr>
          <p:nvPr/>
        </p:nvSpPr>
        <p:spPr bwMode="auto">
          <a:xfrm>
            <a:off x="4545013" y="1981200"/>
            <a:ext cx="53816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015" name="Line 175"/>
          <p:cNvSpPr>
            <a:spLocks noChangeShapeType="1"/>
          </p:cNvSpPr>
          <p:nvPr/>
        </p:nvSpPr>
        <p:spPr bwMode="auto">
          <a:xfrm>
            <a:off x="5086350" y="1982788"/>
            <a:ext cx="5381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016" name="Line 176"/>
          <p:cNvSpPr>
            <a:spLocks noChangeShapeType="1"/>
          </p:cNvSpPr>
          <p:nvPr/>
        </p:nvSpPr>
        <p:spPr bwMode="auto">
          <a:xfrm>
            <a:off x="1860550" y="4365625"/>
            <a:ext cx="6350" cy="6000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017" name="Line 177"/>
          <p:cNvSpPr>
            <a:spLocks noChangeShapeType="1"/>
          </p:cNvSpPr>
          <p:nvPr/>
        </p:nvSpPr>
        <p:spPr bwMode="auto">
          <a:xfrm>
            <a:off x="2332038" y="4938713"/>
            <a:ext cx="6350" cy="6000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018" name="Oval 178"/>
          <p:cNvSpPr>
            <a:spLocks noChangeArrowheads="1"/>
          </p:cNvSpPr>
          <p:nvPr/>
        </p:nvSpPr>
        <p:spPr bwMode="auto">
          <a:xfrm>
            <a:off x="1779588" y="4302125"/>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19" name="Oval 179"/>
          <p:cNvSpPr>
            <a:spLocks noChangeArrowheads="1"/>
          </p:cNvSpPr>
          <p:nvPr/>
        </p:nvSpPr>
        <p:spPr bwMode="auto">
          <a:xfrm>
            <a:off x="2249488" y="5426075"/>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20" name="Oval 180"/>
          <p:cNvSpPr>
            <a:spLocks noChangeArrowheads="1"/>
          </p:cNvSpPr>
          <p:nvPr/>
        </p:nvSpPr>
        <p:spPr bwMode="auto">
          <a:xfrm>
            <a:off x="2668588" y="2911475"/>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21" name="Oval 181"/>
          <p:cNvSpPr>
            <a:spLocks noChangeArrowheads="1"/>
          </p:cNvSpPr>
          <p:nvPr/>
        </p:nvSpPr>
        <p:spPr bwMode="auto">
          <a:xfrm>
            <a:off x="5824538" y="2898775"/>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22" name="Oval 182"/>
          <p:cNvSpPr>
            <a:spLocks noChangeArrowheads="1"/>
          </p:cNvSpPr>
          <p:nvPr/>
        </p:nvSpPr>
        <p:spPr bwMode="auto">
          <a:xfrm>
            <a:off x="2668588" y="5667375"/>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023" name="Line 183"/>
          <p:cNvSpPr>
            <a:spLocks noChangeShapeType="1"/>
          </p:cNvSpPr>
          <p:nvPr/>
        </p:nvSpPr>
        <p:spPr bwMode="auto">
          <a:xfrm>
            <a:off x="5086350" y="2979738"/>
            <a:ext cx="842963"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024" name="Line 184"/>
          <p:cNvSpPr>
            <a:spLocks noChangeShapeType="1"/>
          </p:cNvSpPr>
          <p:nvPr/>
        </p:nvSpPr>
        <p:spPr bwMode="auto">
          <a:xfrm>
            <a:off x="2743200" y="4949825"/>
            <a:ext cx="0" cy="7969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2453325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913"/>
                                        </p:tgtEl>
                                        <p:attrNameLst>
                                          <p:attrName>style.visibility</p:attrName>
                                        </p:attrNameLst>
                                      </p:cBhvr>
                                      <p:to>
                                        <p:strVal val="visible"/>
                                      </p:to>
                                    </p:set>
                                    <p:animEffect transition="in" filter="wipe(left)">
                                      <p:cBhvr>
                                        <p:cTn id="7" dur="500"/>
                                        <p:tgtEl>
                                          <p:spTgt spid="35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912">
                                            <p:txEl>
                                              <p:pRg st="0" end="0"/>
                                            </p:txEl>
                                          </p:spTgt>
                                        </p:tgtEl>
                                        <p:attrNameLst>
                                          <p:attrName>style.visibility</p:attrName>
                                        </p:attrNameLst>
                                      </p:cBhvr>
                                      <p:to>
                                        <p:strVal val="visible"/>
                                      </p:to>
                                    </p:set>
                                    <p:animEffect transition="in" filter="wipe(up)">
                                      <p:cBhvr>
                                        <p:cTn id="12" dur="500"/>
                                        <p:tgtEl>
                                          <p:spTgt spid="359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35996"/>
                                        </p:tgtEl>
                                        <p:attrNameLst>
                                          <p:attrName>style.visibility</p:attrName>
                                        </p:attrNameLst>
                                      </p:cBhvr>
                                      <p:to>
                                        <p:strVal val="visible"/>
                                      </p:to>
                                    </p:set>
                                    <p:anim calcmode="lin" valueType="num">
                                      <p:cBhvr>
                                        <p:cTn id="17" dur="500" fill="hold"/>
                                        <p:tgtEl>
                                          <p:spTgt spid="35996"/>
                                        </p:tgtEl>
                                        <p:attrNameLst>
                                          <p:attrName>ppt_w</p:attrName>
                                        </p:attrNameLst>
                                      </p:cBhvr>
                                      <p:tavLst>
                                        <p:tav tm="0" fmla="#ppt_w*sin(2.5*pi*$)">
                                          <p:val>
                                            <p:fltVal val="0"/>
                                          </p:val>
                                        </p:tav>
                                        <p:tav tm="100000">
                                          <p:val>
                                            <p:fltVal val="1"/>
                                          </p:val>
                                        </p:tav>
                                      </p:tavLst>
                                    </p:anim>
                                    <p:anim calcmode="lin" valueType="num">
                                      <p:cBhvr>
                                        <p:cTn id="18" dur="500" fill="hold"/>
                                        <p:tgtEl>
                                          <p:spTgt spid="3599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35999"/>
                                        </p:tgtEl>
                                        <p:attrNameLst>
                                          <p:attrName>style.visibility</p:attrName>
                                        </p:attrNameLst>
                                      </p:cBhvr>
                                      <p:to>
                                        <p:strVal val="visible"/>
                                      </p:to>
                                    </p:set>
                                    <p:anim calcmode="lin" valueType="num">
                                      <p:cBhvr>
                                        <p:cTn id="23" dur="500" fill="hold"/>
                                        <p:tgtEl>
                                          <p:spTgt spid="35999"/>
                                        </p:tgtEl>
                                        <p:attrNameLst>
                                          <p:attrName>ppt_w</p:attrName>
                                        </p:attrNameLst>
                                      </p:cBhvr>
                                      <p:tavLst>
                                        <p:tav tm="0" fmla="#ppt_w*sin(2.5*pi*$)">
                                          <p:val>
                                            <p:fltVal val="0"/>
                                          </p:val>
                                        </p:tav>
                                        <p:tav tm="100000">
                                          <p:val>
                                            <p:fltVal val="1"/>
                                          </p:val>
                                        </p:tav>
                                      </p:tavLst>
                                    </p:anim>
                                    <p:anim calcmode="lin" valueType="num">
                                      <p:cBhvr>
                                        <p:cTn id="24" dur="500" fill="hold"/>
                                        <p:tgtEl>
                                          <p:spTgt spid="35999"/>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36004"/>
                                        </p:tgtEl>
                                        <p:attrNameLst>
                                          <p:attrName>style.visibility</p:attrName>
                                        </p:attrNameLst>
                                      </p:cBhvr>
                                      <p:to>
                                        <p:strVal val="visible"/>
                                      </p:to>
                                    </p:set>
                                    <p:anim calcmode="lin" valueType="num">
                                      <p:cBhvr>
                                        <p:cTn id="29" dur="500" fill="hold"/>
                                        <p:tgtEl>
                                          <p:spTgt spid="36004"/>
                                        </p:tgtEl>
                                        <p:attrNameLst>
                                          <p:attrName>ppt_w</p:attrName>
                                        </p:attrNameLst>
                                      </p:cBhvr>
                                      <p:tavLst>
                                        <p:tav tm="0" fmla="#ppt_w*sin(2.5*pi*$)">
                                          <p:val>
                                            <p:fltVal val="0"/>
                                          </p:val>
                                        </p:tav>
                                        <p:tav tm="100000">
                                          <p:val>
                                            <p:fltVal val="1"/>
                                          </p:val>
                                        </p:tav>
                                      </p:tavLst>
                                    </p:anim>
                                    <p:anim calcmode="lin" valueType="num">
                                      <p:cBhvr>
                                        <p:cTn id="30" dur="500" fill="hold"/>
                                        <p:tgtEl>
                                          <p:spTgt spid="36004"/>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9" presetClass="entr" presetSubtype="10" fill="hold" grpId="0" nodeType="clickEffect">
                                  <p:stCondLst>
                                    <p:cond delay="0"/>
                                  </p:stCondLst>
                                  <p:childTnLst>
                                    <p:set>
                                      <p:cBhvr>
                                        <p:cTn id="34" dur="1" fill="hold">
                                          <p:stCondLst>
                                            <p:cond delay="0"/>
                                          </p:stCondLst>
                                        </p:cTn>
                                        <p:tgtEl>
                                          <p:spTgt spid="36007"/>
                                        </p:tgtEl>
                                        <p:attrNameLst>
                                          <p:attrName>style.visibility</p:attrName>
                                        </p:attrNameLst>
                                      </p:cBhvr>
                                      <p:to>
                                        <p:strVal val="visible"/>
                                      </p:to>
                                    </p:set>
                                    <p:anim calcmode="lin" valueType="num">
                                      <p:cBhvr>
                                        <p:cTn id="35" dur="500" fill="hold"/>
                                        <p:tgtEl>
                                          <p:spTgt spid="36007"/>
                                        </p:tgtEl>
                                        <p:attrNameLst>
                                          <p:attrName>ppt_w</p:attrName>
                                        </p:attrNameLst>
                                      </p:cBhvr>
                                      <p:tavLst>
                                        <p:tav tm="0" fmla="#ppt_w*sin(2.5*pi*$)">
                                          <p:val>
                                            <p:fltVal val="0"/>
                                          </p:val>
                                        </p:tav>
                                        <p:tav tm="100000">
                                          <p:val>
                                            <p:fltVal val="1"/>
                                          </p:val>
                                        </p:tav>
                                      </p:tavLst>
                                    </p:anim>
                                    <p:anim calcmode="lin" valueType="num">
                                      <p:cBhvr>
                                        <p:cTn id="36" dur="500" fill="hold"/>
                                        <p:tgtEl>
                                          <p:spTgt spid="36007"/>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5952"/>
                                        </p:tgtEl>
                                        <p:attrNameLst>
                                          <p:attrName>style.visibility</p:attrName>
                                        </p:attrNameLst>
                                      </p:cBhvr>
                                      <p:to>
                                        <p:strVal val="visible"/>
                                      </p:to>
                                    </p:set>
                                    <p:animEffect transition="in" filter="wipe(left)">
                                      <p:cBhvr>
                                        <p:cTn id="41" dur="500"/>
                                        <p:tgtEl>
                                          <p:spTgt spid="3595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9" presetClass="entr" presetSubtype="10" fill="hold" grpId="0" nodeType="clickEffect">
                                  <p:stCondLst>
                                    <p:cond delay="0"/>
                                  </p:stCondLst>
                                  <p:childTnLst>
                                    <p:set>
                                      <p:cBhvr>
                                        <p:cTn id="45" dur="1" fill="hold">
                                          <p:stCondLst>
                                            <p:cond delay="0"/>
                                          </p:stCondLst>
                                        </p:cTn>
                                        <p:tgtEl>
                                          <p:spTgt spid="35997"/>
                                        </p:tgtEl>
                                        <p:attrNameLst>
                                          <p:attrName>style.visibility</p:attrName>
                                        </p:attrNameLst>
                                      </p:cBhvr>
                                      <p:to>
                                        <p:strVal val="visible"/>
                                      </p:to>
                                    </p:set>
                                    <p:anim calcmode="lin" valueType="num">
                                      <p:cBhvr>
                                        <p:cTn id="46" dur="500" fill="hold"/>
                                        <p:tgtEl>
                                          <p:spTgt spid="35997"/>
                                        </p:tgtEl>
                                        <p:attrNameLst>
                                          <p:attrName>ppt_w</p:attrName>
                                        </p:attrNameLst>
                                      </p:cBhvr>
                                      <p:tavLst>
                                        <p:tav tm="0" fmla="#ppt_w*sin(2.5*pi*$)">
                                          <p:val>
                                            <p:fltVal val="0"/>
                                          </p:val>
                                        </p:tav>
                                        <p:tav tm="100000">
                                          <p:val>
                                            <p:fltVal val="1"/>
                                          </p:val>
                                        </p:tav>
                                      </p:tavLst>
                                    </p:anim>
                                    <p:anim calcmode="lin" valueType="num">
                                      <p:cBhvr>
                                        <p:cTn id="47" dur="500" fill="hold"/>
                                        <p:tgtEl>
                                          <p:spTgt spid="35997"/>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500"/>
                            </p:stCondLst>
                            <p:childTnLst>
                              <p:par>
                                <p:cTn id="49" presetID="22" presetClass="entr" presetSubtype="1" fill="hold" grpId="0" nodeType="afterEffect">
                                  <p:stCondLst>
                                    <p:cond delay="0"/>
                                  </p:stCondLst>
                                  <p:iterate type="lt">
                                    <p:tmPct val="100000"/>
                                  </p:iterate>
                                  <p:childTnLst>
                                    <p:set>
                                      <p:cBhvr>
                                        <p:cTn id="50" dur="1" fill="hold">
                                          <p:stCondLst>
                                            <p:cond delay="0"/>
                                          </p:stCondLst>
                                        </p:cTn>
                                        <p:tgtEl>
                                          <p:spTgt spid="35970">
                                            <p:txEl>
                                              <p:pRg st="0" end="0"/>
                                            </p:txEl>
                                          </p:spTgt>
                                        </p:tgtEl>
                                        <p:attrNameLst>
                                          <p:attrName>style.visibility</p:attrName>
                                        </p:attrNameLst>
                                      </p:cBhvr>
                                      <p:to>
                                        <p:strVal val="visible"/>
                                      </p:to>
                                    </p:set>
                                    <p:animEffect transition="in" filter="wipe(up)">
                                      <p:cBhvr>
                                        <p:cTn id="51" dur="75"/>
                                        <p:tgtEl>
                                          <p:spTgt spid="35970">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5957"/>
                                        </p:tgtEl>
                                        <p:attrNameLst>
                                          <p:attrName>style.visibility</p:attrName>
                                        </p:attrNameLst>
                                      </p:cBhvr>
                                      <p:to>
                                        <p:strVal val="visible"/>
                                      </p:to>
                                    </p:set>
                                    <p:animEffect transition="in" filter="wipe(up)">
                                      <p:cBhvr>
                                        <p:cTn id="56" dur="500"/>
                                        <p:tgtEl>
                                          <p:spTgt spid="3595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1" presetClass="entr" presetSubtype="0" fill="hold" grpId="0" nodeType="clickEffect">
                                  <p:stCondLst>
                                    <p:cond delay="0"/>
                                  </p:stCondLst>
                                  <p:childTnLst>
                                    <p:set>
                                      <p:cBhvr>
                                        <p:cTn id="60" dur="1000">
                                          <p:stCondLst>
                                            <p:cond delay="0"/>
                                          </p:stCondLst>
                                        </p:cTn>
                                        <p:tgtEl>
                                          <p:spTgt spid="35990"/>
                                        </p:tgtEl>
                                        <p:attrNameLst>
                                          <p:attrName>style.visibility</p:attrName>
                                        </p:attrNameLst>
                                      </p:cBhvr>
                                      <p:to>
                                        <p:strVal val="visible"/>
                                      </p:to>
                                    </p:set>
                                  </p:childTnLst>
                                </p:cTn>
                              </p:par>
                              <p:par>
                                <p:cTn id="61" presetID="11" presetClass="entr" presetSubtype="0" fill="hold" grpId="0" nodeType="withEffect">
                                  <p:stCondLst>
                                    <p:cond delay="0"/>
                                  </p:stCondLst>
                                  <p:childTnLst>
                                    <p:set>
                                      <p:cBhvr>
                                        <p:cTn id="62" dur="1000">
                                          <p:stCondLst>
                                            <p:cond delay="0"/>
                                          </p:stCondLst>
                                        </p:cTn>
                                        <p:tgtEl>
                                          <p:spTgt spid="359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9" presetClass="entr" presetSubtype="10" fill="hold" grpId="0" nodeType="clickEffect">
                                  <p:stCondLst>
                                    <p:cond delay="0"/>
                                  </p:stCondLst>
                                  <p:childTnLst>
                                    <p:set>
                                      <p:cBhvr>
                                        <p:cTn id="66" dur="1" fill="hold">
                                          <p:stCondLst>
                                            <p:cond delay="0"/>
                                          </p:stCondLst>
                                        </p:cTn>
                                        <p:tgtEl>
                                          <p:spTgt spid="35998"/>
                                        </p:tgtEl>
                                        <p:attrNameLst>
                                          <p:attrName>style.visibility</p:attrName>
                                        </p:attrNameLst>
                                      </p:cBhvr>
                                      <p:to>
                                        <p:strVal val="visible"/>
                                      </p:to>
                                    </p:set>
                                    <p:anim calcmode="lin" valueType="num">
                                      <p:cBhvr>
                                        <p:cTn id="67" dur="500" fill="hold"/>
                                        <p:tgtEl>
                                          <p:spTgt spid="35998"/>
                                        </p:tgtEl>
                                        <p:attrNameLst>
                                          <p:attrName>ppt_w</p:attrName>
                                        </p:attrNameLst>
                                      </p:cBhvr>
                                      <p:tavLst>
                                        <p:tav tm="0" fmla="#ppt_w*sin(2.5*pi*$)">
                                          <p:val>
                                            <p:fltVal val="0"/>
                                          </p:val>
                                        </p:tav>
                                        <p:tav tm="100000">
                                          <p:val>
                                            <p:fltVal val="1"/>
                                          </p:val>
                                        </p:tav>
                                      </p:tavLst>
                                    </p:anim>
                                    <p:anim calcmode="lin" valueType="num">
                                      <p:cBhvr>
                                        <p:cTn id="68" dur="500" fill="hold"/>
                                        <p:tgtEl>
                                          <p:spTgt spid="35998"/>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35977"/>
                                        </p:tgtEl>
                                        <p:attrNameLst>
                                          <p:attrName>style.visibility</p:attrName>
                                        </p:attrNameLst>
                                      </p:cBhvr>
                                      <p:to>
                                        <p:strVal val="visible"/>
                                      </p:to>
                                    </p:set>
                                    <p:animEffect transition="in" filter="dissolve">
                                      <p:cBhvr>
                                        <p:cTn id="72" dur="500"/>
                                        <p:tgtEl>
                                          <p:spTgt spid="3597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5953"/>
                                        </p:tgtEl>
                                        <p:attrNameLst>
                                          <p:attrName>style.visibility</p:attrName>
                                        </p:attrNameLst>
                                      </p:cBhvr>
                                      <p:to>
                                        <p:strVal val="visible"/>
                                      </p:to>
                                    </p:set>
                                    <p:animEffect transition="in" filter="wipe(left)">
                                      <p:cBhvr>
                                        <p:cTn id="77" dur="500"/>
                                        <p:tgtEl>
                                          <p:spTgt spid="3595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9" presetClass="entr" presetSubtype="10" fill="hold" grpId="0" nodeType="clickEffect">
                                  <p:stCondLst>
                                    <p:cond delay="0"/>
                                  </p:stCondLst>
                                  <p:childTnLst>
                                    <p:set>
                                      <p:cBhvr>
                                        <p:cTn id="81" dur="1" fill="hold">
                                          <p:stCondLst>
                                            <p:cond delay="0"/>
                                          </p:stCondLst>
                                        </p:cTn>
                                        <p:tgtEl>
                                          <p:spTgt spid="36000"/>
                                        </p:tgtEl>
                                        <p:attrNameLst>
                                          <p:attrName>style.visibility</p:attrName>
                                        </p:attrNameLst>
                                      </p:cBhvr>
                                      <p:to>
                                        <p:strVal val="visible"/>
                                      </p:to>
                                    </p:set>
                                    <p:anim calcmode="lin" valueType="num">
                                      <p:cBhvr>
                                        <p:cTn id="82" dur="500" fill="hold"/>
                                        <p:tgtEl>
                                          <p:spTgt spid="36000"/>
                                        </p:tgtEl>
                                        <p:attrNameLst>
                                          <p:attrName>ppt_w</p:attrName>
                                        </p:attrNameLst>
                                      </p:cBhvr>
                                      <p:tavLst>
                                        <p:tav tm="0" fmla="#ppt_w*sin(2.5*pi*$)">
                                          <p:val>
                                            <p:fltVal val="0"/>
                                          </p:val>
                                        </p:tav>
                                        <p:tav tm="100000">
                                          <p:val>
                                            <p:fltVal val="1"/>
                                          </p:val>
                                        </p:tav>
                                      </p:tavLst>
                                    </p:anim>
                                    <p:anim calcmode="lin" valueType="num">
                                      <p:cBhvr>
                                        <p:cTn id="83" dur="500" fill="hold"/>
                                        <p:tgtEl>
                                          <p:spTgt spid="36000"/>
                                        </p:tgtEl>
                                        <p:attrNameLst>
                                          <p:attrName>ppt_h</p:attrName>
                                        </p:attrNameLst>
                                      </p:cBhvr>
                                      <p:tavLst>
                                        <p:tav tm="0">
                                          <p:val>
                                            <p:strVal val="#ppt_h"/>
                                          </p:val>
                                        </p:tav>
                                        <p:tav tm="100000">
                                          <p:val>
                                            <p:strVal val="#ppt_h"/>
                                          </p:val>
                                        </p:tav>
                                      </p:tavLst>
                                    </p:anim>
                                  </p:childTnLst>
                                </p:cTn>
                              </p:par>
                            </p:childTnLst>
                          </p:cTn>
                        </p:par>
                        <p:par>
                          <p:cTn id="84" fill="hold" nodeType="afterGroup">
                            <p:stCondLst>
                              <p:cond delay="500"/>
                            </p:stCondLst>
                            <p:childTnLst>
                              <p:par>
                                <p:cTn id="85" presetID="9" presetClass="entr" presetSubtype="0" fill="hold" grpId="0" nodeType="afterEffect">
                                  <p:stCondLst>
                                    <p:cond delay="0"/>
                                  </p:stCondLst>
                                  <p:childTnLst>
                                    <p:set>
                                      <p:cBhvr>
                                        <p:cTn id="86" dur="1" fill="hold">
                                          <p:stCondLst>
                                            <p:cond delay="0"/>
                                          </p:stCondLst>
                                        </p:cTn>
                                        <p:tgtEl>
                                          <p:spTgt spid="35987"/>
                                        </p:tgtEl>
                                        <p:attrNameLst>
                                          <p:attrName>style.visibility</p:attrName>
                                        </p:attrNameLst>
                                      </p:cBhvr>
                                      <p:to>
                                        <p:strVal val="visible"/>
                                      </p:to>
                                    </p:set>
                                    <p:animEffect transition="in" filter="dissolve">
                                      <p:cBhvr>
                                        <p:cTn id="87" dur="500"/>
                                        <p:tgtEl>
                                          <p:spTgt spid="3598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35954"/>
                                        </p:tgtEl>
                                        <p:attrNameLst>
                                          <p:attrName>style.visibility</p:attrName>
                                        </p:attrNameLst>
                                      </p:cBhvr>
                                      <p:to>
                                        <p:strVal val="visible"/>
                                      </p:to>
                                    </p:set>
                                    <p:animEffect transition="in" filter="wipe(up)">
                                      <p:cBhvr>
                                        <p:cTn id="92" dur="500"/>
                                        <p:tgtEl>
                                          <p:spTgt spid="3595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1" presetClass="entr" presetSubtype="0" fill="hold" grpId="0" nodeType="clickEffect">
                                  <p:stCondLst>
                                    <p:cond delay="0"/>
                                  </p:stCondLst>
                                  <p:childTnLst>
                                    <p:set>
                                      <p:cBhvr>
                                        <p:cTn id="96" dur="1000">
                                          <p:stCondLst>
                                            <p:cond delay="0"/>
                                          </p:stCondLst>
                                        </p:cTn>
                                        <p:tgtEl>
                                          <p:spTgt spid="36001"/>
                                        </p:tgtEl>
                                        <p:attrNameLst>
                                          <p:attrName>style.visibility</p:attrName>
                                        </p:attrNameLst>
                                      </p:cBhvr>
                                      <p:to>
                                        <p:strVal val="visible"/>
                                      </p:to>
                                    </p:set>
                                  </p:childTnLst>
                                </p:cTn>
                              </p:par>
                              <p:par>
                                <p:cTn id="97" presetID="11" presetClass="entr" presetSubtype="0" fill="hold" grpId="0" nodeType="withEffect">
                                  <p:stCondLst>
                                    <p:cond delay="0"/>
                                  </p:stCondLst>
                                  <p:childTnLst>
                                    <p:set>
                                      <p:cBhvr>
                                        <p:cTn id="98" dur="1000">
                                          <p:stCondLst>
                                            <p:cond delay="0"/>
                                          </p:stCondLst>
                                        </p:cTn>
                                        <p:tgtEl>
                                          <p:spTgt spid="36002"/>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9" presetClass="entr" presetSubtype="10" fill="hold" grpId="0" nodeType="clickEffect">
                                  <p:stCondLst>
                                    <p:cond delay="0"/>
                                  </p:stCondLst>
                                  <p:childTnLst>
                                    <p:set>
                                      <p:cBhvr>
                                        <p:cTn id="102" dur="1" fill="hold">
                                          <p:stCondLst>
                                            <p:cond delay="0"/>
                                          </p:stCondLst>
                                        </p:cTn>
                                        <p:tgtEl>
                                          <p:spTgt spid="36003"/>
                                        </p:tgtEl>
                                        <p:attrNameLst>
                                          <p:attrName>style.visibility</p:attrName>
                                        </p:attrNameLst>
                                      </p:cBhvr>
                                      <p:to>
                                        <p:strVal val="visible"/>
                                      </p:to>
                                    </p:set>
                                    <p:anim calcmode="lin" valueType="num">
                                      <p:cBhvr>
                                        <p:cTn id="103" dur="500" fill="hold"/>
                                        <p:tgtEl>
                                          <p:spTgt spid="36003"/>
                                        </p:tgtEl>
                                        <p:attrNameLst>
                                          <p:attrName>ppt_w</p:attrName>
                                        </p:attrNameLst>
                                      </p:cBhvr>
                                      <p:tavLst>
                                        <p:tav tm="0" fmla="#ppt_w*sin(2.5*pi*$)">
                                          <p:val>
                                            <p:fltVal val="0"/>
                                          </p:val>
                                        </p:tav>
                                        <p:tav tm="100000">
                                          <p:val>
                                            <p:fltVal val="1"/>
                                          </p:val>
                                        </p:tav>
                                      </p:tavLst>
                                    </p:anim>
                                    <p:anim calcmode="lin" valueType="num">
                                      <p:cBhvr>
                                        <p:cTn id="104" dur="500" fill="hold"/>
                                        <p:tgtEl>
                                          <p:spTgt spid="36003"/>
                                        </p:tgtEl>
                                        <p:attrNameLst>
                                          <p:attrName>ppt_h</p:attrName>
                                        </p:attrNameLst>
                                      </p:cBhvr>
                                      <p:tavLst>
                                        <p:tav tm="0">
                                          <p:val>
                                            <p:strVal val="#ppt_h"/>
                                          </p:val>
                                        </p:tav>
                                        <p:tav tm="100000">
                                          <p:val>
                                            <p:strVal val="#ppt_h"/>
                                          </p:val>
                                        </p:tav>
                                      </p:tavLst>
                                    </p:anim>
                                  </p:childTnLst>
                                </p:cTn>
                              </p:par>
                            </p:childTnLst>
                          </p:cTn>
                        </p:par>
                        <p:par>
                          <p:cTn id="105" fill="hold" nodeType="afterGroup">
                            <p:stCondLst>
                              <p:cond delay="500"/>
                            </p:stCondLst>
                            <p:childTnLst>
                              <p:par>
                                <p:cTn id="106" presetID="9" presetClass="entr" presetSubtype="0" fill="hold" grpId="0" nodeType="afterEffect">
                                  <p:stCondLst>
                                    <p:cond delay="0"/>
                                  </p:stCondLst>
                                  <p:childTnLst>
                                    <p:set>
                                      <p:cBhvr>
                                        <p:cTn id="107" dur="1" fill="hold">
                                          <p:stCondLst>
                                            <p:cond delay="0"/>
                                          </p:stCondLst>
                                        </p:cTn>
                                        <p:tgtEl>
                                          <p:spTgt spid="35988"/>
                                        </p:tgtEl>
                                        <p:attrNameLst>
                                          <p:attrName>style.visibility</p:attrName>
                                        </p:attrNameLst>
                                      </p:cBhvr>
                                      <p:to>
                                        <p:strVal val="visible"/>
                                      </p:to>
                                    </p:set>
                                    <p:animEffect transition="in" filter="dissolve">
                                      <p:cBhvr>
                                        <p:cTn id="108" dur="500"/>
                                        <p:tgtEl>
                                          <p:spTgt spid="3598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9" presetClass="entr" presetSubtype="10" fill="hold" grpId="0" nodeType="clickEffect">
                                  <p:stCondLst>
                                    <p:cond delay="0"/>
                                  </p:stCondLst>
                                  <p:childTnLst>
                                    <p:set>
                                      <p:cBhvr>
                                        <p:cTn id="112" dur="1" fill="hold">
                                          <p:stCondLst>
                                            <p:cond delay="0"/>
                                          </p:stCondLst>
                                        </p:cTn>
                                        <p:tgtEl>
                                          <p:spTgt spid="36005"/>
                                        </p:tgtEl>
                                        <p:attrNameLst>
                                          <p:attrName>style.visibility</p:attrName>
                                        </p:attrNameLst>
                                      </p:cBhvr>
                                      <p:to>
                                        <p:strVal val="visible"/>
                                      </p:to>
                                    </p:set>
                                    <p:anim calcmode="lin" valueType="num">
                                      <p:cBhvr>
                                        <p:cTn id="113" dur="500" fill="hold"/>
                                        <p:tgtEl>
                                          <p:spTgt spid="36005"/>
                                        </p:tgtEl>
                                        <p:attrNameLst>
                                          <p:attrName>ppt_w</p:attrName>
                                        </p:attrNameLst>
                                      </p:cBhvr>
                                      <p:tavLst>
                                        <p:tav tm="0" fmla="#ppt_w*sin(2.5*pi*$)">
                                          <p:val>
                                            <p:fltVal val="0"/>
                                          </p:val>
                                        </p:tav>
                                        <p:tav tm="100000">
                                          <p:val>
                                            <p:fltVal val="1"/>
                                          </p:val>
                                        </p:tav>
                                      </p:tavLst>
                                    </p:anim>
                                    <p:anim calcmode="lin" valueType="num">
                                      <p:cBhvr>
                                        <p:cTn id="114" dur="500" fill="hold"/>
                                        <p:tgtEl>
                                          <p:spTgt spid="36005"/>
                                        </p:tgtEl>
                                        <p:attrNameLst>
                                          <p:attrName>ppt_h</p:attrName>
                                        </p:attrNameLst>
                                      </p:cBhvr>
                                      <p:tavLst>
                                        <p:tav tm="0">
                                          <p:val>
                                            <p:strVal val="#ppt_h"/>
                                          </p:val>
                                        </p:tav>
                                        <p:tav tm="100000">
                                          <p:val>
                                            <p:strVal val="#ppt_h"/>
                                          </p:val>
                                        </p:tav>
                                      </p:tavLst>
                                    </p:anim>
                                  </p:childTnLst>
                                </p:cTn>
                              </p:par>
                            </p:childTnLst>
                          </p:cTn>
                        </p:par>
                        <p:par>
                          <p:cTn id="115" fill="hold" nodeType="afterGroup">
                            <p:stCondLst>
                              <p:cond delay="500"/>
                            </p:stCondLst>
                            <p:childTnLst>
                              <p:par>
                                <p:cTn id="116" presetID="22" presetClass="entr" presetSubtype="1" fill="hold" grpId="0" nodeType="afterEffect">
                                  <p:stCondLst>
                                    <p:cond delay="0"/>
                                  </p:stCondLst>
                                  <p:iterate type="lt">
                                    <p:tmPct val="100000"/>
                                  </p:iterate>
                                  <p:childTnLst>
                                    <p:set>
                                      <p:cBhvr>
                                        <p:cTn id="117" dur="1" fill="hold">
                                          <p:stCondLst>
                                            <p:cond delay="0"/>
                                          </p:stCondLst>
                                        </p:cTn>
                                        <p:tgtEl>
                                          <p:spTgt spid="35971">
                                            <p:txEl>
                                              <p:pRg st="0" end="0"/>
                                            </p:txEl>
                                          </p:spTgt>
                                        </p:tgtEl>
                                        <p:attrNameLst>
                                          <p:attrName>style.visibility</p:attrName>
                                        </p:attrNameLst>
                                      </p:cBhvr>
                                      <p:to>
                                        <p:strVal val="visible"/>
                                      </p:to>
                                    </p:set>
                                    <p:animEffect transition="in" filter="wipe(up)">
                                      <p:cBhvr>
                                        <p:cTn id="118" dur="75"/>
                                        <p:tgtEl>
                                          <p:spTgt spid="35971">
                                            <p:txEl>
                                              <p:pRg st="0" end="0"/>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1" fill="hold" grpId="0" nodeType="clickEffect">
                                  <p:stCondLst>
                                    <p:cond delay="0"/>
                                  </p:stCondLst>
                                  <p:childTnLst>
                                    <p:set>
                                      <p:cBhvr>
                                        <p:cTn id="122" dur="1" fill="hold">
                                          <p:stCondLst>
                                            <p:cond delay="0"/>
                                          </p:stCondLst>
                                        </p:cTn>
                                        <p:tgtEl>
                                          <p:spTgt spid="35955"/>
                                        </p:tgtEl>
                                        <p:attrNameLst>
                                          <p:attrName>style.visibility</p:attrName>
                                        </p:attrNameLst>
                                      </p:cBhvr>
                                      <p:to>
                                        <p:strVal val="visible"/>
                                      </p:to>
                                    </p:set>
                                    <p:animEffect transition="in" filter="wipe(up)">
                                      <p:cBhvr>
                                        <p:cTn id="123" dur="500"/>
                                        <p:tgtEl>
                                          <p:spTgt spid="35955"/>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9" presetClass="entr" presetSubtype="10" fill="hold" grpId="0" nodeType="clickEffect">
                                  <p:stCondLst>
                                    <p:cond delay="0"/>
                                  </p:stCondLst>
                                  <p:childTnLst>
                                    <p:set>
                                      <p:cBhvr>
                                        <p:cTn id="127" dur="1" fill="hold">
                                          <p:stCondLst>
                                            <p:cond delay="0"/>
                                          </p:stCondLst>
                                        </p:cTn>
                                        <p:tgtEl>
                                          <p:spTgt spid="36006"/>
                                        </p:tgtEl>
                                        <p:attrNameLst>
                                          <p:attrName>style.visibility</p:attrName>
                                        </p:attrNameLst>
                                      </p:cBhvr>
                                      <p:to>
                                        <p:strVal val="visible"/>
                                      </p:to>
                                    </p:set>
                                    <p:anim calcmode="lin" valueType="num">
                                      <p:cBhvr>
                                        <p:cTn id="128" dur="500" fill="hold"/>
                                        <p:tgtEl>
                                          <p:spTgt spid="36006"/>
                                        </p:tgtEl>
                                        <p:attrNameLst>
                                          <p:attrName>ppt_w</p:attrName>
                                        </p:attrNameLst>
                                      </p:cBhvr>
                                      <p:tavLst>
                                        <p:tav tm="0" fmla="#ppt_w*sin(2.5*pi*$)">
                                          <p:val>
                                            <p:fltVal val="0"/>
                                          </p:val>
                                        </p:tav>
                                        <p:tav tm="100000">
                                          <p:val>
                                            <p:fltVal val="1"/>
                                          </p:val>
                                        </p:tav>
                                      </p:tavLst>
                                    </p:anim>
                                    <p:anim calcmode="lin" valueType="num">
                                      <p:cBhvr>
                                        <p:cTn id="129" dur="500" fill="hold"/>
                                        <p:tgtEl>
                                          <p:spTgt spid="36006"/>
                                        </p:tgtEl>
                                        <p:attrNameLst>
                                          <p:attrName>ppt_h</p:attrName>
                                        </p:attrNameLst>
                                      </p:cBhvr>
                                      <p:tavLst>
                                        <p:tav tm="0">
                                          <p:val>
                                            <p:strVal val="#ppt_h"/>
                                          </p:val>
                                        </p:tav>
                                        <p:tav tm="100000">
                                          <p:val>
                                            <p:strVal val="#ppt_h"/>
                                          </p:val>
                                        </p:tav>
                                      </p:tavLst>
                                    </p:anim>
                                  </p:childTnLst>
                                </p:cTn>
                              </p:par>
                            </p:childTnLst>
                          </p:cTn>
                        </p:par>
                        <p:par>
                          <p:cTn id="130" fill="hold" nodeType="afterGroup">
                            <p:stCondLst>
                              <p:cond delay="500"/>
                            </p:stCondLst>
                            <p:childTnLst>
                              <p:par>
                                <p:cTn id="131" presetID="9" presetClass="entr" presetSubtype="0" fill="hold" grpId="0" nodeType="afterEffect">
                                  <p:stCondLst>
                                    <p:cond delay="0"/>
                                  </p:stCondLst>
                                  <p:childTnLst>
                                    <p:set>
                                      <p:cBhvr>
                                        <p:cTn id="132" dur="1" fill="hold">
                                          <p:stCondLst>
                                            <p:cond delay="0"/>
                                          </p:stCondLst>
                                        </p:cTn>
                                        <p:tgtEl>
                                          <p:spTgt spid="35973"/>
                                        </p:tgtEl>
                                        <p:attrNameLst>
                                          <p:attrName>style.visibility</p:attrName>
                                        </p:attrNameLst>
                                      </p:cBhvr>
                                      <p:to>
                                        <p:strVal val="visible"/>
                                      </p:to>
                                    </p:set>
                                    <p:animEffect transition="in" filter="dissolve">
                                      <p:cBhvr>
                                        <p:cTn id="133" dur="500"/>
                                        <p:tgtEl>
                                          <p:spTgt spid="35973"/>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9" presetClass="entr" presetSubtype="10" fill="hold" grpId="0" nodeType="clickEffect">
                                  <p:stCondLst>
                                    <p:cond delay="0"/>
                                  </p:stCondLst>
                                  <p:childTnLst>
                                    <p:set>
                                      <p:cBhvr>
                                        <p:cTn id="137" dur="1" fill="hold">
                                          <p:stCondLst>
                                            <p:cond delay="0"/>
                                          </p:stCondLst>
                                        </p:cTn>
                                        <p:tgtEl>
                                          <p:spTgt spid="36008"/>
                                        </p:tgtEl>
                                        <p:attrNameLst>
                                          <p:attrName>style.visibility</p:attrName>
                                        </p:attrNameLst>
                                      </p:cBhvr>
                                      <p:to>
                                        <p:strVal val="visible"/>
                                      </p:to>
                                    </p:set>
                                    <p:anim calcmode="lin" valueType="num">
                                      <p:cBhvr>
                                        <p:cTn id="138" dur="500" fill="hold"/>
                                        <p:tgtEl>
                                          <p:spTgt spid="36008"/>
                                        </p:tgtEl>
                                        <p:attrNameLst>
                                          <p:attrName>ppt_w</p:attrName>
                                        </p:attrNameLst>
                                      </p:cBhvr>
                                      <p:tavLst>
                                        <p:tav tm="0" fmla="#ppt_w*sin(2.5*pi*$)">
                                          <p:val>
                                            <p:fltVal val="0"/>
                                          </p:val>
                                        </p:tav>
                                        <p:tav tm="100000">
                                          <p:val>
                                            <p:fltVal val="1"/>
                                          </p:val>
                                        </p:tav>
                                      </p:tavLst>
                                    </p:anim>
                                    <p:anim calcmode="lin" valueType="num">
                                      <p:cBhvr>
                                        <p:cTn id="139" dur="500" fill="hold"/>
                                        <p:tgtEl>
                                          <p:spTgt spid="36008"/>
                                        </p:tgtEl>
                                        <p:attrNameLst>
                                          <p:attrName>ppt_h</p:attrName>
                                        </p:attrNameLst>
                                      </p:cBhvr>
                                      <p:tavLst>
                                        <p:tav tm="0">
                                          <p:val>
                                            <p:strVal val="#ppt_h"/>
                                          </p:val>
                                        </p:tav>
                                        <p:tav tm="100000">
                                          <p:val>
                                            <p:strVal val="#ppt_h"/>
                                          </p:val>
                                        </p:tav>
                                      </p:tavLst>
                                    </p:anim>
                                  </p:childTnLst>
                                </p:cTn>
                              </p:par>
                            </p:childTnLst>
                          </p:cTn>
                        </p:par>
                        <p:par>
                          <p:cTn id="140" fill="hold" nodeType="afterGroup">
                            <p:stCondLst>
                              <p:cond delay="500"/>
                            </p:stCondLst>
                            <p:childTnLst>
                              <p:par>
                                <p:cTn id="141" presetID="9" presetClass="entr" presetSubtype="0" fill="hold" grpId="0" nodeType="afterEffect">
                                  <p:stCondLst>
                                    <p:cond delay="0"/>
                                  </p:stCondLst>
                                  <p:childTnLst>
                                    <p:set>
                                      <p:cBhvr>
                                        <p:cTn id="142" dur="1" fill="hold">
                                          <p:stCondLst>
                                            <p:cond delay="0"/>
                                          </p:stCondLst>
                                        </p:cTn>
                                        <p:tgtEl>
                                          <p:spTgt spid="35972"/>
                                        </p:tgtEl>
                                        <p:attrNameLst>
                                          <p:attrName>style.visibility</p:attrName>
                                        </p:attrNameLst>
                                      </p:cBhvr>
                                      <p:to>
                                        <p:strVal val="visible"/>
                                      </p:to>
                                    </p:set>
                                    <p:animEffect transition="in" filter="dissolve">
                                      <p:cBhvr>
                                        <p:cTn id="143" dur="500"/>
                                        <p:tgtEl>
                                          <p:spTgt spid="35972"/>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1" fill="hold" grpId="0" nodeType="clickEffect">
                                  <p:stCondLst>
                                    <p:cond delay="0"/>
                                  </p:stCondLst>
                                  <p:childTnLst>
                                    <p:set>
                                      <p:cBhvr>
                                        <p:cTn id="147" dur="1" fill="hold">
                                          <p:stCondLst>
                                            <p:cond delay="0"/>
                                          </p:stCondLst>
                                        </p:cTn>
                                        <p:tgtEl>
                                          <p:spTgt spid="35962"/>
                                        </p:tgtEl>
                                        <p:attrNameLst>
                                          <p:attrName>style.visibility</p:attrName>
                                        </p:attrNameLst>
                                      </p:cBhvr>
                                      <p:to>
                                        <p:strVal val="visible"/>
                                      </p:to>
                                    </p:set>
                                    <p:animEffect transition="in" filter="wipe(up)">
                                      <p:cBhvr>
                                        <p:cTn id="148" dur="500"/>
                                        <p:tgtEl>
                                          <p:spTgt spid="35962"/>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9" presetClass="entr" presetSubtype="10" fill="hold" grpId="0" nodeType="clickEffect">
                                  <p:stCondLst>
                                    <p:cond delay="0"/>
                                  </p:stCondLst>
                                  <p:childTnLst>
                                    <p:set>
                                      <p:cBhvr>
                                        <p:cTn id="152" dur="1" fill="hold">
                                          <p:stCondLst>
                                            <p:cond delay="0"/>
                                          </p:stCondLst>
                                        </p:cTn>
                                        <p:tgtEl>
                                          <p:spTgt spid="36009"/>
                                        </p:tgtEl>
                                        <p:attrNameLst>
                                          <p:attrName>style.visibility</p:attrName>
                                        </p:attrNameLst>
                                      </p:cBhvr>
                                      <p:to>
                                        <p:strVal val="visible"/>
                                      </p:to>
                                    </p:set>
                                    <p:anim calcmode="lin" valueType="num">
                                      <p:cBhvr>
                                        <p:cTn id="153" dur="500" fill="hold"/>
                                        <p:tgtEl>
                                          <p:spTgt spid="36009"/>
                                        </p:tgtEl>
                                        <p:attrNameLst>
                                          <p:attrName>ppt_w</p:attrName>
                                        </p:attrNameLst>
                                      </p:cBhvr>
                                      <p:tavLst>
                                        <p:tav tm="0" fmla="#ppt_w*sin(2.5*pi*$)">
                                          <p:val>
                                            <p:fltVal val="0"/>
                                          </p:val>
                                        </p:tav>
                                        <p:tav tm="100000">
                                          <p:val>
                                            <p:fltVal val="1"/>
                                          </p:val>
                                        </p:tav>
                                      </p:tavLst>
                                    </p:anim>
                                    <p:anim calcmode="lin" valueType="num">
                                      <p:cBhvr>
                                        <p:cTn id="154" dur="500" fill="hold"/>
                                        <p:tgtEl>
                                          <p:spTgt spid="36009"/>
                                        </p:tgtEl>
                                        <p:attrNameLst>
                                          <p:attrName>ppt_h</p:attrName>
                                        </p:attrNameLst>
                                      </p:cBhvr>
                                      <p:tavLst>
                                        <p:tav tm="0">
                                          <p:val>
                                            <p:strVal val="#ppt_h"/>
                                          </p:val>
                                        </p:tav>
                                        <p:tav tm="100000">
                                          <p:val>
                                            <p:strVal val="#ppt_h"/>
                                          </p:val>
                                        </p:tav>
                                      </p:tavLst>
                                    </p:anim>
                                  </p:childTnLst>
                                </p:cTn>
                              </p:par>
                            </p:childTnLst>
                          </p:cTn>
                        </p:par>
                        <p:par>
                          <p:cTn id="155" fill="hold" nodeType="afterGroup">
                            <p:stCondLst>
                              <p:cond delay="500"/>
                            </p:stCondLst>
                            <p:childTnLst>
                              <p:par>
                                <p:cTn id="156" presetID="9" presetClass="entr" presetSubtype="0" fill="hold" grpId="0" nodeType="afterEffect">
                                  <p:stCondLst>
                                    <p:cond delay="0"/>
                                  </p:stCondLst>
                                  <p:childTnLst>
                                    <p:set>
                                      <p:cBhvr>
                                        <p:cTn id="157" dur="1" fill="hold">
                                          <p:stCondLst>
                                            <p:cond delay="0"/>
                                          </p:stCondLst>
                                        </p:cTn>
                                        <p:tgtEl>
                                          <p:spTgt spid="35974"/>
                                        </p:tgtEl>
                                        <p:attrNameLst>
                                          <p:attrName>style.visibility</p:attrName>
                                        </p:attrNameLst>
                                      </p:cBhvr>
                                      <p:to>
                                        <p:strVal val="visible"/>
                                      </p:to>
                                    </p:set>
                                    <p:animEffect transition="in" filter="dissolve">
                                      <p:cBhvr>
                                        <p:cTn id="158" dur="500"/>
                                        <p:tgtEl>
                                          <p:spTgt spid="35974"/>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1" fill="hold" grpId="0" nodeType="clickEffect">
                                  <p:stCondLst>
                                    <p:cond delay="0"/>
                                  </p:stCondLst>
                                  <p:childTnLst>
                                    <p:set>
                                      <p:cBhvr>
                                        <p:cTn id="162" dur="1" fill="hold">
                                          <p:stCondLst>
                                            <p:cond delay="0"/>
                                          </p:stCondLst>
                                        </p:cTn>
                                        <p:tgtEl>
                                          <p:spTgt spid="35912">
                                            <p:txEl>
                                              <p:pRg st="1" end="1"/>
                                            </p:txEl>
                                          </p:spTgt>
                                        </p:tgtEl>
                                        <p:attrNameLst>
                                          <p:attrName>style.visibility</p:attrName>
                                        </p:attrNameLst>
                                      </p:cBhvr>
                                      <p:to>
                                        <p:strVal val="visible"/>
                                      </p:to>
                                    </p:set>
                                    <p:animEffect transition="in" filter="wipe(up)">
                                      <p:cBhvr>
                                        <p:cTn id="163" dur="500"/>
                                        <p:tgtEl>
                                          <p:spTgt spid="35912">
                                            <p:txEl>
                                              <p:pRg st="1" end="1"/>
                                            </p:txEl>
                                          </p:spTgt>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9" presetClass="entr" presetSubtype="10" fill="hold" grpId="0" nodeType="clickEffect">
                                  <p:stCondLst>
                                    <p:cond delay="0"/>
                                  </p:stCondLst>
                                  <p:childTnLst>
                                    <p:set>
                                      <p:cBhvr>
                                        <p:cTn id="167" dur="1" fill="hold">
                                          <p:stCondLst>
                                            <p:cond delay="0"/>
                                          </p:stCondLst>
                                        </p:cTn>
                                        <p:tgtEl>
                                          <p:spTgt spid="36010"/>
                                        </p:tgtEl>
                                        <p:attrNameLst>
                                          <p:attrName>style.visibility</p:attrName>
                                        </p:attrNameLst>
                                      </p:cBhvr>
                                      <p:to>
                                        <p:strVal val="visible"/>
                                      </p:to>
                                    </p:set>
                                    <p:anim calcmode="lin" valueType="num">
                                      <p:cBhvr>
                                        <p:cTn id="168" dur="500" fill="hold"/>
                                        <p:tgtEl>
                                          <p:spTgt spid="36010"/>
                                        </p:tgtEl>
                                        <p:attrNameLst>
                                          <p:attrName>ppt_w</p:attrName>
                                        </p:attrNameLst>
                                      </p:cBhvr>
                                      <p:tavLst>
                                        <p:tav tm="0" fmla="#ppt_w*sin(2.5*pi*$)">
                                          <p:val>
                                            <p:fltVal val="0"/>
                                          </p:val>
                                        </p:tav>
                                        <p:tav tm="100000">
                                          <p:val>
                                            <p:fltVal val="1"/>
                                          </p:val>
                                        </p:tav>
                                      </p:tavLst>
                                    </p:anim>
                                    <p:anim calcmode="lin" valueType="num">
                                      <p:cBhvr>
                                        <p:cTn id="169" dur="500" fill="hold"/>
                                        <p:tgtEl>
                                          <p:spTgt spid="36010"/>
                                        </p:tgtEl>
                                        <p:attrNameLst>
                                          <p:attrName>ppt_h</p:attrName>
                                        </p:attrNameLst>
                                      </p:cBhvr>
                                      <p:tavLst>
                                        <p:tav tm="0">
                                          <p:val>
                                            <p:strVal val="#ppt_h"/>
                                          </p:val>
                                        </p:tav>
                                        <p:tav tm="100000">
                                          <p:val>
                                            <p:strVal val="#ppt_h"/>
                                          </p:val>
                                        </p:tav>
                                      </p:tavLst>
                                    </p:anim>
                                  </p:childTnLst>
                                </p:cTn>
                              </p:par>
                            </p:childTnLst>
                          </p:cTn>
                        </p:par>
                        <p:par>
                          <p:cTn id="170" fill="hold" nodeType="afterGroup">
                            <p:stCondLst>
                              <p:cond delay="500"/>
                            </p:stCondLst>
                            <p:childTnLst>
                              <p:par>
                                <p:cTn id="171" presetID="9" presetClass="entr" presetSubtype="0" fill="hold" grpId="0" nodeType="afterEffect">
                                  <p:stCondLst>
                                    <p:cond delay="0"/>
                                  </p:stCondLst>
                                  <p:childTnLst>
                                    <p:set>
                                      <p:cBhvr>
                                        <p:cTn id="172" dur="1" fill="hold">
                                          <p:stCondLst>
                                            <p:cond delay="0"/>
                                          </p:stCondLst>
                                        </p:cTn>
                                        <p:tgtEl>
                                          <p:spTgt spid="35984"/>
                                        </p:tgtEl>
                                        <p:attrNameLst>
                                          <p:attrName>style.visibility</p:attrName>
                                        </p:attrNameLst>
                                      </p:cBhvr>
                                      <p:to>
                                        <p:strVal val="visible"/>
                                      </p:to>
                                    </p:set>
                                    <p:animEffect transition="in" filter="dissolve">
                                      <p:cBhvr>
                                        <p:cTn id="173" dur="500"/>
                                        <p:tgtEl>
                                          <p:spTgt spid="35984"/>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9" presetClass="entr" presetSubtype="10" fill="hold" grpId="0" nodeType="clickEffect">
                                  <p:stCondLst>
                                    <p:cond delay="0"/>
                                  </p:stCondLst>
                                  <p:childTnLst>
                                    <p:set>
                                      <p:cBhvr>
                                        <p:cTn id="177" dur="1" fill="hold">
                                          <p:stCondLst>
                                            <p:cond delay="0"/>
                                          </p:stCondLst>
                                        </p:cTn>
                                        <p:tgtEl>
                                          <p:spTgt spid="36011"/>
                                        </p:tgtEl>
                                        <p:attrNameLst>
                                          <p:attrName>style.visibility</p:attrName>
                                        </p:attrNameLst>
                                      </p:cBhvr>
                                      <p:to>
                                        <p:strVal val="visible"/>
                                      </p:to>
                                    </p:set>
                                    <p:anim calcmode="lin" valueType="num">
                                      <p:cBhvr>
                                        <p:cTn id="178" dur="500" fill="hold"/>
                                        <p:tgtEl>
                                          <p:spTgt spid="36011"/>
                                        </p:tgtEl>
                                        <p:attrNameLst>
                                          <p:attrName>ppt_w</p:attrName>
                                        </p:attrNameLst>
                                      </p:cBhvr>
                                      <p:tavLst>
                                        <p:tav tm="0" fmla="#ppt_w*sin(2.5*pi*$)">
                                          <p:val>
                                            <p:fltVal val="0"/>
                                          </p:val>
                                        </p:tav>
                                        <p:tav tm="100000">
                                          <p:val>
                                            <p:fltVal val="1"/>
                                          </p:val>
                                        </p:tav>
                                      </p:tavLst>
                                    </p:anim>
                                    <p:anim calcmode="lin" valueType="num">
                                      <p:cBhvr>
                                        <p:cTn id="179" dur="500" fill="hold"/>
                                        <p:tgtEl>
                                          <p:spTgt spid="36011"/>
                                        </p:tgtEl>
                                        <p:attrNameLst>
                                          <p:attrName>ppt_h</p:attrName>
                                        </p:attrNameLst>
                                      </p:cBhvr>
                                      <p:tavLst>
                                        <p:tav tm="0">
                                          <p:val>
                                            <p:strVal val="#ppt_h"/>
                                          </p:val>
                                        </p:tav>
                                        <p:tav tm="100000">
                                          <p:val>
                                            <p:strVal val="#ppt_h"/>
                                          </p:val>
                                        </p:tav>
                                      </p:tavLst>
                                    </p:anim>
                                  </p:childTnLst>
                                </p:cTn>
                              </p:par>
                            </p:childTnLst>
                          </p:cTn>
                        </p:par>
                        <p:par>
                          <p:cTn id="180" fill="hold" nodeType="afterGroup">
                            <p:stCondLst>
                              <p:cond delay="500"/>
                            </p:stCondLst>
                            <p:childTnLst>
                              <p:par>
                                <p:cTn id="181" presetID="9" presetClass="entr" presetSubtype="0" fill="hold" grpId="0" nodeType="afterEffect">
                                  <p:stCondLst>
                                    <p:cond delay="0"/>
                                  </p:stCondLst>
                                  <p:childTnLst>
                                    <p:set>
                                      <p:cBhvr>
                                        <p:cTn id="182" dur="1" fill="hold">
                                          <p:stCondLst>
                                            <p:cond delay="0"/>
                                          </p:stCondLst>
                                        </p:cTn>
                                        <p:tgtEl>
                                          <p:spTgt spid="35978"/>
                                        </p:tgtEl>
                                        <p:attrNameLst>
                                          <p:attrName>style.visibility</p:attrName>
                                        </p:attrNameLst>
                                      </p:cBhvr>
                                      <p:to>
                                        <p:strVal val="visible"/>
                                      </p:to>
                                    </p:set>
                                    <p:animEffect transition="in" filter="dissolve">
                                      <p:cBhvr>
                                        <p:cTn id="183" dur="500"/>
                                        <p:tgtEl>
                                          <p:spTgt spid="35978"/>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8" fill="hold" grpId="0" nodeType="clickEffect">
                                  <p:stCondLst>
                                    <p:cond delay="0"/>
                                  </p:stCondLst>
                                  <p:childTnLst>
                                    <p:set>
                                      <p:cBhvr>
                                        <p:cTn id="187" dur="1" fill="hold">
                                          <p:stCondLst>
                                            <p:cond delay="0"/>
                                          </p:stCondLst>
                                        </p:cTn>
                                        <p:tgtEl>
                                          <p:spTgt spid="35956"/>
                                        </p:tgtEl>
                                        <p:attrNameLst>
                                          <p:attrName>style.visibility</p:attrName>
                                        </p:attrNameLst>
                                      </p:cBhvr>
                                      <p:to>
                                        <p:strVal val="visible"/>
                                      </p:to>
                                    </p:set>
                                    <p:animEffect transition="in" filter="wipe(left)">
                                      <p:cBhvr>
                                        <p:cTn id="188" dur="500"/>
                                        <p:tgtEl>
                                          <p:spTgt spid="35956"/>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19" presetClass="entr" presetSubtype="10" fill="hold" grpId="0" nodeType="clickEffect">
                                  <p:stCondLst>
                                    <p:cond delay="0"/>
                                  </p:stCondLst>
                                  <p:childTnLst>
                                    <p:set>
                                      <p:cBhvr>
                                        <p:cTn id="192" dur="1" fill="hold">
                                          <p:stCondLst>
                                            <p:cond delay="0"/>
                                          </p:stCondLst>
                                        </p:cTn>
                                        <p:tgtEl>
                                          <p:spTgt spid="36012"/>
                                        </p:tgtEl>
                                        <p:attrNameLst>
                                          <p:attrName>style.visibility</p:attrName>
                                        </p:attrNameLst>
                                      </p:cBhvr>
                                      <p:to>
                                        <p:strVal val="visible"/>
                                      </p:to>
                                    </p:set>
                                    <p:anim calcmode="lin" valueType="num">
                                      <p:cBhvr>
                                        <p:cTn id="193" dur="500" fill="hold"/>
                                        <p:tgtEl>
                                          <p:spTgt spid="36012"/>
                                        </p:tgtEl>
                                        <p:attrNameLst>
                                          <p:attrName>ppt_w</p:attrName>
                                        </p:attrNameLst>
                                      </p:cBhvr>
                                      <p:tavLst>
                                        <p:tav tm="0" fmla="#ppt_w*sin(2.5*pi*$)">
                                          <p:val>
                                            <p:fltVal val="0"/>
                                          </p:val>
                                        </p:tav>
                                        <p:tav tm="100000">
                                          <p:val>
                                            <p:fltVal val="1"/>
                                          </p:val>
                                        </p:tav>
                                      </p:tavLst>
                                    </p:anim>
                                    <p:anim calcmode="lin" valueType="num">
                                      <p:cBhvr>
                                        <p:cTn id="194" dur="500" fill="hold"/>
                                        <p:tgtEl>
                                          <p:spTgt spid="36012"/>
                                        </p:tgtEl>
                                        <p:attrNameLst>
                                          <p:attrName>ppt_h</p:attrName>
                                        </p:attrNameLst>
                                      </p:cBhvr>
                                      <p:tavLst>
                                        <p:tav tm="0">
                                          <p:val>
                                            <p:strVal val="#ppt_h"/>
                                          </p:val>
                                        </p:tav>
                                        <p:tav tm="100000">
                                          <p:val>
                                            <p:strVal val="#ppt_h"/>
                                          </p:val>
                                        </p:tav>
                                      </p:tavLst>
                                    </p:anim>
                                  </p:childTnLst>
                                </p:cTn>
                              </p:par>
                            </p:childTnLst>
                          </p:cTn>
                        </p:par>
                        <p:par>
                          <p:cTn id="195" fill="hold" nodeType="afterGroup">
                            <p:stCondLst>
                              <p:cond delay="500"/>
                            </p:stCondLst>
                            <p:childTnLst>
                              <p:par>
                                <p:cTn id="196" presetID="22" presetClass="entr" presetSubtype="1" fill="hold" grpId="0" nodeType="afterEffect">
                                  <p:stCondLst>
                                    <p:cond delay="0"/>
                                  </p:stCondLst>
                                  <p:iterate type="lt">
                                    <p:tmPct val="100000"/>
                                  </p:iterate>
                                  <p:childTnLst>
                                    <p:set>
                                      <p:cBhvr>
                                        <p:cTn id="197" dur="1" fill="hold">
                                          <p:stCondLst>
                                            <p:cond delay="0"/>
                                          </p:stCondLst>
                                        </p:cTn>
                                        <p:tgtEl>
                                          <p:spTgt spid="35979">
                                            <p:txEl>
                                              <p:pRg st="0" end="0"/>
                                            </p:txEl>
                                          </p:spTgt>
                                        </p:tgtEl>
                                        <p:attrNameLst>
                                          <p:attrName>style.visibility</p:attrName>
                                        </p:attrNameLst>
                                      </p:cBhvr>
                                      <p:to>
                                        <p:strVal val="visible"/>
                                      </p:to>
                                    </p:set>
                                    <p:animEffect transition="in" filter="wipe(up)">
                                      <p:cBhvr>
                                        <p:cTn id="198" dur="75"/>
                                        <p:tgtEl>
                                          <p:spTgt spid="35979">
                                            <p:txEl>
                                              <p:pRg st="0" end="0"/>
                                            </p:txEl>
                                          </p:spTgt>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9" presetClass="entr" presetSubtype="10" fill="hold" grpId="0" nodeType="clickEffect">
                                  <p:stCondLst>
                                    <p:cond delay="0"/>
                                  </p:stCondLst>
                                  <p:childTnLst>
                                    <p:set>
                                      <p:cBhvr>
                                        <p:cTn id="202" dur="1" fill="hold">
                                          <p:stCondLst>
                                            <p:cond delay="0"/>
                                          </p:stCondLst>
                                        </p:cTn>
                                        <p:tgtEl>
                                          <p:spTgt spid="36013"/>
                                        </p:tgtEl>
                                        <p:attrNameLst>
                                          <p:attrName>style.visibility</p:attrName>
                                        </p:attrNameLst>
                                      </p:cBhvr>
                                      <p:to>
                                        <p:strVal val="visible"/>
                                      </p:to>
                                    </p:set>
                                    <p:anim calcmode="lin" valueType="num">
                                      <p:cBhvr>
                                        <p:cTn id="203" dur="500" fill="hold"/>
                                        <p:tgtEl>
                                          <p:spTgt spid="36013"/>
                                        </p:tgtEl>
                                        <p:attrNameLst>
                                          <p:attrName>ppt_w</p:attrName>
                                        </p:attrNameLst>
                                      </p:cBhvr>
                                      <p:tavLst>
                                        <p:tav tm="0" fmla="#ppt_w*sin(2.5*pi*$)">
                                          <p:val>
                                            <p:fltVal val="0"/>
                                          </p:val>
                                        </p:tav>
                                        <p:tav tm="100000">
                                          <p:val>
                                            <p:fltVal val="1"/>
                                          </p:val>
                                        </p:tav>
                                      </p:tavLst>
                                    </p:anim>
                                    <p:anim calcmode="lin" valueType="num">
                                      <p:cBhvr>
                                        <p:cTn id="204" dur="500" fill="hold"/>
                                        <p:tgtEl>
                                          <p:spTgt spid="36013"/>
                                        </p:tgtEl>
                                        <p:attrNameLst>
                                          <p:attrName>ppt_h</p:attrName>
                                        </p:attrNameLst>
                                      </p:cBhvr>
                                      <p:tavLst>
                                        <p:tav tm="0">
                                          <p:val>
                                            <p:strVal val="#ppt_h"/>
                                          </p:val>
                                        </p:tav>
                                        <p:tav tm="100000">
                                          <p:val>
                                            <p:strVal val="#ppt_h"/>
                                          </p:val>
                                        </p:tav>
                                      </p:tavLst>
                                    </p:anim>
                                  </p:childTnLst>
                                </p:cTn>
                              </p:par>
                            </p:childTnLst>
                          </p:cTn>
                        </p:par>
                        <p:par>
                          <p:cTn id="205" fill="hold" nodeType="afterGroup">
                            <p:stCondLst>
                              <p:cond delay="500"/>
                            </p:stCondLst>
                            <p:childTnLst>
                              <p:par>
                                <p:cTn id="206" presetID="22" presetClass="entr" presetSubtype="1" fill="hold" grpId="0" nodeType="afterEffect">
                                  <p:stCondLst>
                                    <p:cond delay="0"/>
                                  </p:stCondLst>
                                  <p:iterate type="lt">
                                    <p:tmPct val="100000"/>
                                  </p:iterate>
                                  <p:childTnLst>
                                    <p:set>
                                      <p:cBhvr>
                                        <p:cTn id="207" dur="1" fill="hold">
                                          <p:stCondLst>
                                            <p:cond delay="0"/>
                                          </p:stCondLst>
                                        </p:cTn>
                                        <p:tgtEl>
                                          <p:spTgt spid="35980">
                                            <p:txEl>
                                              <p:pRg st="0" end="0"/>
                                            </p:txEl>
                                          </p:spTgt>
                                        </p:tgtEl>
                                        <p:attrNameLst>
                                          <p:attrName>style.visibility</p:attrName>
                                        </p:attrNameLst>
                                      </p:cBhvr>
                                      <p:to>
                                        <p:strVal val="visible"/>
                                      </p:to>
                                    </p:set>
                                    <p:animEffect transition="in" filter="wipe(up)">
                                      <p:cBhvr>
                                        <p:cTn id="208" dur="75"/>
                                        <p:tgtEl>
                                          <p:spTgt spid="35980">
                                            <p:txEl>
                                              <p:pRg st="0" end="0"/>
                                            </p:txEl>
                                          </p:spTgt>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1" fill="hold" grpId="0" nodeType="clickEffect">
                                  <p:stCondLst>
                                    <p:cond delay="0"/>
                                  </p:stCondLst>
                                  <p:childTnLst>
                                    <p:set>
                                      <p:cBhvr>
                                        <p:cTn id="212" dur="1" fill="hold">
                                          <p:stCondLst>
                                            <p:cond delay="0"/>
                                          </p:stCondLst>
                                        </p:cTn>
                                        <p:tgtEl>
                                          <p:spTgt spid="35958"/>
                                        </p:tgtEl>
                                        <p:attrNameLst>
                                          <p:attrName>style.visibility</p:attrName>
                                        </p:attrNameLst>
                                      </p:cBhvr>
                                      <p:to>
                                        <p:strVal val="visible"/>
                                      </p:to>
                                    </p:set>
                                    <p:animEffect transition="in" filter="wipe(up)">
                                      <p:cBhvr>
                                        <p:cTn id="213" dur="500"/>
                                        <p:tgtEl>
                                          <p:spTgt spid="35958"/>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1" presetClass="entr" presetSubtype="0" fill="hold" grpId="0" nodeType="clickEffect">
                                  <p:stCondLst>
                                    <p:cond delay="0"/>
                                  </p:stCondLst>
                                  <p:childTnLst>
                                    <p:set>
                                      <p:cBhvr>
                                        <p:cTn id="217" dur="1000">
                                          <p:stCondLst>
                                            <p:cond delay="0"/>
                                          </p:stCondLst>
                                        </p:cTn>
                                        <p:tgtEl>
                                          <p:spTgt spid="36014"/>
                                        </p:tgtEl>
                                        <p:attrNameLst>
                                          <p:attrName>style.visibility</p:attrName>
                                        </p:attrNameLst>
                                      </p:cBhvr>
                                      <p:to>
                                        <p:strVal val="visible"/>
                                      </p:to>
                                    </p:set>
                                  </p:childTnLst>
                                </p:cTn>
                              </p:par>
                              <p:par>
                                <p:cTn id="218" presetID="11" presetClass="entr" presetSubtype="0" fill="hold" grpId="0" nodeType="withEffect">
                                  <p:stCondLst>
                                    <p:cond delay="0"/>
                                  </p:stCondLst>
                                  <p:childTnLst>
                                    <p:set>
                                      <p:cBhvr>
                                        <p:cTn id="219" dur="1000">
                                          <p:stCondLst>
                                            <p:cond delay="0"/>
                                          </p:stCondLst>
                                        </p:cTn>
                                        <p:tgtEl>
                                          <p:spTgt spid="36016"/>
                                        </p:tgtEl>
                                        <p:attrNameLst>
                                          <p:attrName>style.visibility</p:attrName>
                                        </p:attrNameLst>
                                      </p:cBhvr>
                                      <p:to>
                                        <p:strVal val="visible"/>
                                      </p:to>
                                    </p:se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19" presetClass="entr" presetSubtype="10" fill="hold" grpId="0" nodeType="clickEffect">
                                  <p:stCondLst>
                                    <p:cond delay="0"/>
                                  </p:stCondLst>
                                  <p:childTnLst>
                                    <p:set>
                                      <p:cBhvr>
                                        <p:cTn id="223" dur="1" fill="hold">
                                          <p:stCondLst>
                                            <p:cond delay="0"/>
                                          </p:stCondLst>
                                        </p:cTn>
                                        <p:tgtEl>
                                          <p:spTgt spid="36018"/>
                                        </p:tgtEl>
                                        <p:attrNameLst>
                                          <p:attrName>style.visibility</p:attrName>
                                        </p:attrNameLst>
                                      </p:cBhvr>
                                      <p:to>
                                        <p:strVal val="visible"/>
                                      </p:to>
                                    </p:set>
                                    <p:anim calcmode="lin" valueType="num">
                                      <p:cBhvr>
                                        <p:cTn id="224" dur="500" fill="hold"/>
                                        <p:tgtEl>
                                          <p:spTgt spid="36018"/>
                                        </p:tgtEl>
                                        <p:attrNameLst>
                                          <p:attrName>ppt_w</p:attrName>
                                        </p:attrNameLst>
                                      </p:cBhvr>
                                      <p:tavLst>
                                        <p:tav tm="0" fmla="#ppt_w*sin(2.5*pi*$)">
                                          <p:val>
                                            <p:fltVal val="0"/>
                                          </p:val>
                                        </p:tav>
                                        <p:tav tm="100000">
                                          <p:val>
                                            <p:fltVal val="1"/>
                                          </p:val>
                                        </p:tav>
                                      </p:tavLst>
                                    </p:anim>
                                    <p:anim calcmode="lin" valueType="num">
                                      <p:cBhvr>
                                        <p:cTn id="225" dur="500" fill="hold"/>
                                        <p:tgtEl>
                                          <p:spTgt spid="36018"/>
                                        </p:tgtEl>
                                        <p:attrNameLst>
                                          <p:attrName>ppt_h</p:attrName>
                                        </p:attrNameLst>
                                      </p:cBhvr>
                                      <p:tavLst>
                                        <p:tav tm="0">
                                          <p:val>
                                            <p:strVal val="#ppt_h"/>
                                          </p:val>
                                        </p:tav>
                                        <p:tav tm="100000">
                                          <p:val>
                                            <p:strVal val="#ppt_h"/>
                                          </p:val>
                                        </p:tav>
                                      </p:tavLst>
                                    </p:anim>
                                  </p:childTnLst>
                                </p:cTn>
                              </p:par>
                            </p:childTnLst>
                          </p:cTn>
                        </p:par>
                        <p:par>
                          <p:cTn id="226" fill="hold" nodeType="afterGroup">
                            <p:stCondLst>
                              <p:cond delay="500"/>
                            </p:stCondLst>
                            <p:childTnLst>
                              <p:par>
                                <p:cTn id="227" presetID="9" presetClass="entr" presetSubtype="0" fill="hold" grpId="0" nodeType="afterEffect">
                                  <p:stCondLst>
                                    <p:cond delay="0"/>
                                  </p:stCondLst>
                                  <p:childTnLst>
                                    <p:set>
                                      <p:cBhvr>
                                        <p:cTn id="228" dur="1" fill="hold">
                                          <p:stCondLst>
                                            <p:cond delay="0"/>
                                          </p:stCondLst>
                                        </p:cTn>
                                        <p:tgtEl>
                                          <p:spTgt spid="35986"/>
                                        </p:tgtEl>
                                        <p:attrNameLst>
                                          <p:attrName>style.visibility</p:attrName>
                                        </p:attrNameLst>
                                      </p:cBhvr>
                                      <p:to>
                                        <p:strVal val="visible"/>
                                      </p:to>
                                    </p:set>
                                    <p:animEffect transition="in" filter="dissolve">
                                      <p:cBhvr>
                                        <p:cTn id="229" dur="500"/>
                                        <p:tgtEl>
                                          <p:spTgt spid="35986"/>
                                        </p:tgtEl>
                                      </p:cBhvr>
                                    </p:animEffec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22" presetClass="entr" presetSubtype="1" fill="hold" grpId="0" nodeType="clickEffect">
                                  <p:stCondLst>
                                    <p:cond delay="0"/>
                                  </p:stCondLst>
                                  <p:childTnLst>
                                    <p:set>
                                      <p:cBhvr>
                                        <p:cTn id="233" dur="1" fill="hold">
                                          <p:stCondLst>
                                            <p:cond delay="0"/>
                                          </p:stCondLst>
                                        </p:cTn>
                                        <p:tgtEl>
                                          <p:spTgt spid="35959"/>
                                        </p:tgtEl>
                                        <p:attrNameLst>
                                          <p:attrName>style.visibility</p:attrName>
                                        </p:attrNameLst>
                                      </p:cBhvr>
                                      <p:to>
                                        <p:strVal val="visible"/>
                                      </p:to>
                                    </p:set>
                                    <p:animEffect transition="in" filter="wipe(up)">
                                      <p:cBhvr>
                                        <p:cTn id="234" dur="500"/>
                                        <p:tgtEl>
                                          <p:spTgt spid="35959"/>
                                        </p:tgtEl>
                                      </p:cBhvr>
                                    </p:animEffec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1" presetClass="entr" presetSubtype="0" fill="hold" grpId="0" nodeType="clickEffect">
                                  <p:stCondLst>
                                    <p:cond delay="0"/>
                                  </p:stCondLst>
                                  <p:childTnLst>
                                    <p:set>
                                      <p:cBhvr>
                                        <p:cTn id="238" dur="1000">
                                          <p:stCondLst>
                                            <p:cond delay="0"/>
                                          </p:stCondLst>
                                        </p:cTn>
                                        <p:tgtEl>
                                          <p:spTgt spid="36015"/>
                                        </p:tgtEl>
                                        <p:attrNameLst>
                                          <p:attrName>style.visibility</p:attrName>
                                        </p:attrNameLst>
                                      </p:cBhvr>
                                      <p:to>
                                        <p:strVal val="visible"/>
                                      </p:to>
                                    </p:set>
                                  </p:childTnLst>
                                </p:cTn>
                              </p:par>
                              <p:par>
                                <p:cTn id="239" presetID="11" presetClass="entr" presetSubtype="0" fill="hold" grpId="0" nodeType="withEffect">
                                  <p:stCondLst>
                                    <p:cond delay="0"/>
                                  </p:stCondLst>
                                  <p:childTnLst>
                                    <p:set>
                                      <p:cBhvr>
                                        <p:cTn id="240" dur="1000">
                                          <p:stCondLst>
                                            <p:cond delay="0"/>
                                          </p:stCondLst>
                                        </p:cTn>
                                        <p:tgtEl>
                                          <p:spTgt spid="36017"/>
                                        </p:tgtEl>
                                        <p:attrNameLst>
                                          <p:attrName>style.visibility</p:attrName>
                                        </p:attrNameLst>
                                      </p:cBhvr>
                                      <p:to>
                                        <p:strVal val="visible"/>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9" presetClass="entr" presetSubtype="10" fill="hold" grpId="0" nodeType="clickEffect">
                                  <p:stCondLst>
                                    <p:cond delay="0"/>
                                  </p:stCondLst>
                                  <p:childTnLst>
                                    <p:set>
                                      <p:cBhvr>
                                        <p:cTn id="244" dur="1" fill="hold">
                                          <p:stCondLst>
                                            <p:cond delay="0"/>
                                          </p:stCondLst>
                                        </p:cTn>
                                        <p:tgtEl>
                                          <p:spTgt spid="36019"/>
                                        </p:tgtEl>
                                        <p:attrNameLst>
                                          <p:attrName>style.visibility</p:attrName>
                                        </p:attrNameLst>
                                      </p:cBhvr>
                                      <p:to>
                                        <p:strVal val="visible"/>
                                      </p:to>
                                    </p:set>
                                    <p:anim calcmode="lin" valueType="num">
                                      <p:cBhvr>
                                        <p:cTn id="245" dur="500" fill="hold"/>
                                        <p:tgtEl>
                                          <p:spTgt spid="36019"/>
                                        </p:tgtEl>
                                        <p:attrNameLst>
                                          <p:attrName>ppt_w</p:attrName>
                                        </p:attrNameLst>
                                      </p:cBhvr>
                                      <p:tavLst>
                                        <p:tav tm="0" fmla="#ppt_w*sin(2.5*pi*$)">
                                          <p:val>
                                            <p:fltVal val="0"/>
                                          </p:val>
                                        </p:tav>
                                        <p:tav tm="100000">
                                          <p:val>
                                            <p:fltVal val="1"/>
                                          </p:val>
                                        </p:tav>
                                      </p:tavLst>
                                    </p:anim>
                                    <p:anim calcmode="lin" valueType="num">
                                      <p:cBhvr>
                                        <p:cTn id="246" dur="500" fill="hold"/>
                                        <p:tgtEl>
                                          <p:spTgt spid="36019"/>
                                        </p:tgtEl>
                                        <p:attrNameLst>
                                          <p:attrName>ppt_h</p:attrName>
                                        </p:attrNameLst>
                                      </p:cBhvr>
                                      <p:tavLst>
                                        <p:tav tm="0">
                                          <p:val>
                                            <p:strVal val="#ppt_h"/>
                                          </p:val>
                                        </p:tav>
                                        <p:tav tm="100000">
                                          <p:val>
                                            <p:strVal val="#ppt_h"/>
                                          </p:val>
                                        </p:tav>
                                      </p:tavLst>
                                    </p:anim>
                                  </p:childTnLst>
                                </p:cTn>
                              </p:par>
                            </p:childTnLst>
                          </p:cTn>
                        </p:par>
                        <p:par>
                          <p:cTn id="247" fill="hold" nodeType="afterGroup">
                            <p:stCondLst>
                              <p:cond delay="500"/>
                            </p:stCondLst>
                            <p:childTnLst>
                              <p:par>
                                <p:cTn id="248" presetID="9" presetClass="entr" presetSubtype="0" fill="hold" grpId="0" nodeType="afterEffect">
                                  <p:stCondLst>
                                    <p:cond delay="0"/>
                                  </p:stCondLst>
                                  <p:childTnLst>
                                    <p:set>
                                      <p:cBhvr>
                                        <p:cTn id="249" dur="1" fill="hold">
                                          <p:stCondLst>
                                            <p:cond delay="0"/>
                                          </p:stCondLst>
                                        </p:cTn>
                                        <p:tgtEl>
                                          <p:spTgt spid="35982"/>
                                        </p:tgtEl>
                                        <p:attrNameLst>
                                          <p:attrName>style.visibility</p:attrName>
                                        </p:attrNameLst>
                                      </p:cBhvr>
                                      <p:to>
                                        <p:strVal val="visible"/>
                                      </p:to>
                                    </p:set>
                                    <p:animEffect transition="in" filter="dissolve">
                                      <p:cBhvr>
                                        <p:cTn id="250" dur="500"/>
                                        <p:tgtEl>
                                          <p:spTgt spid="35982"/>
                                        </p:tgtEl>
                                      </p:cBhvr>
                                    </p:animEffec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19" presetClass="entr" presetSubtype="10" fill="hold" grpId="0" nodeType="clickEffect">
                                  <p:stCondLst>
                                    <p:cond delay="0"/>
                                  </p:stCondLst>
                                  <p:childTnLst>
                                    <p:set>
                                      <p:cBhvr>
                                        <p:cTn id="254" dur="1" fill="hold">
                                          <p:stCondLst>
                                            <p:cond delay="0"/>
                                          </p:stCondLst>
                                        </p:cTn>
                                        <p:tgtEl>
                                          <p:spTgt spid="36020"/>
                                        </p:tgtEl>
                                        <p:attrNameLst>
                                          <p:attrName>style.visibility</p:attrName>
                                        </p:attrNameLst>
                                      </p:cBhvr>
                                      <p:to>
                                        <p:strVal val="visible"/>
                                      </p:to>
                                    </p:set>
                                    <p:anim calcmode="lin" valueType="num">
                                      <p:cBhvr>
                                        <p:cTn id="255" dur="500" fill="hold"/>
                                        <p:tgtEl>
                                          <p:spTgt spid="36020"/>
                                        </p:tgtEl>
                                        <p:attrNameLst>
                                          <p:attrName>ppt_w</p:attrName>
                                        </p:attrNameLst>
                                      </p:cBhvr>
                                      <p:tavLst>
                                        <p:tav tm="0" fmla="#ppt_w*sin(2.5*pi*$)">
                                          <p:val>
                                            <p:fltVal val="0"/>
                                          </p:val>
                                        </p:tav>
                                        <p:tav tm="100000">
                                          <p:val>
                                            <p:fltVal val="1"/>
                                          </p:val>
                                        </p:tav>
                                      </p:tavLst>
                                    </p:anim>
                                    <p:anim calcmode="lin" valueType="num">
                                      <p:cBhvr>
                                        <p:cTn id="256" dur="500" fill="hold"/>
                                        <p:tgtEl>
                                          <p:spTgt spid="36020"/>
                                        </p:tgtEl>
                                        <p:attrNameLst>
                                          <p:attrName>ppt_h</p:attrName>
                                        </p:attrNameLst>
                                      </p:cBhvr>
                                      <p:tavLst>
                                        <p:tav tm="0">
                                          <p:val>
                                            <p:strVal val="#ppt_h"/>
                                          </p:val>
                                        </p:tav>
                                        <p:tav tm="100000">
                                          <p:val>
                                            <p:strVal val="#ppt_h"/>
                                          </p:val>
                                        </p:tav>
                                      </p:tavLst>
                                    </p:anim>
                                  </p:childTnLst>
                                </p:cTn>
                              </p:par>
                            </p:childTnLst>
                          </p:cTn>
                        </p:par>
                        <p:par>
                          <p:cTn id="257" fill="hold" nodeType="afterGroup">
                            <p:stCondLst>
                              <p:cond delay="500"/>
                            </p:stCondLst>
                            <p:childTnLst>
                              <p:par>
                                <p:cTn id="258" presetID="9" presetClass="entr" presetSubtype="0" fill="hold" grpId="0" nodeType="afterEffect">
                                  <p:stCondLst>
                                    <p:cond delay="0"/>
                                  </p:stCondLst>
                                  <p:childTnLst>
                                    <p:set>
                                      <p:cBhvr>
                                        <p:cTn id="259" dur="1" fill="hold">
                                          <p:stCondLst>
                                            <p:cond delay="0"/>
                                          </p:stCondLst>
                                        </p:cTn>
                                        <p:tgtEl>
                                          <p:spTgt spid="35985"/>
                                        </p:tgtEl>
                                        <p:attrNameLst>
                                          <p:attrName>style.visibility</p:attrName>
                                        </p:attrNameLst>
                                      </p:cBhvr>
                                      <p:to>
                                        <p:strVal val="visible"/>
                                      </p:to>
                                    </p:set>
                                    <p:animEffect transition="in" filter="dissolve">
                                      <p:cBhvr>
                                        <p:cTn id="260" dur="500"/>
                                        <p:tgtEl>
                                          <p:spTgt spid="35985"/>
                                        </p:tgtEl>
                                      </p:cBhvr>
                                    </p:animEffect>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2" presetClass="entr" presetSubtype="8" fill="hold" grpId="0" nodeType="clickEffect">
                                  <p:stCondLst>
                                    <p:cond delay="0"/>
                                  </p:stCondLst>
                                  <p:childTnLst>
                                    <p:set>
                                      <p:cBhvr>
                                        <p:cTn id="264" dur="1" fill="hold">
                                          <p:stCondLst>
                                            <p:cond delay="0"/>
                                          </p:stCondLst>
                                        </p:cTn>
                                        <p:tgtEl>
                                          <p:spTgt spid="35960"/>
                                        </p:tgtEl>
                                        <p:attrNameLst>
                                          <p:attrName>style.visibility</p:attrName>
                                        </p:attrNameLst>
                                      </p:cBhvr>
                                      <p:to>
                                        <p:strVal val="visible"/>
                                      </p:to>
                                    </p:set>
                                    <p:animEffect transition="in" filter="wipe(left)">
                                      <p:cBhvr>
                                        <p:cTn id="265" dur="500"/>
                                        <p:tgtEl>
                                          <p:spTgt spid="35960"/>
                                        </p:tgtEl>
                                      </p:cBhvr>
                                    </p:animEffect>
                                  </p:childTnLst>
                                </p:cTn>
                              </p:par>
                            </p:childTnLst>
                          </p:cTn>
                        </p:par>
                      </p:childTnLst>
                    </p:cTn>
                  </p:par>
                  <p:par>
                    <p:cTn id="266" fill="hold" nodeType="clickPar">
                      <p:stCondLst>
                        <p:cond delay="indefinite"/>
                      </p:stCondLst>
                      <p:childTnLst>
                        <p:par>
                          <p:cTn id="267" fill="hold" nodeType="withGroup">
                            <p:stCondLst>
                              <p:cond delay="0"/>
                            </p:stCondLst>
                            <p:childTnLst>
                              <p:par>
                                <p:cTn id="268" presetID="19" presetClass="entr" presetSubtype="10" fill="hold" grpId="0" nodeType="clickEffect">
                                  <p:stCondLst>
                                    <p:cond delay="0"/>
                                  </p:stCondLst>
                                  <p:childTnLst>
                                    <p:set>
                                      <p:cBhvr>
                                        <p:cTn id="269" dur="1" fill="hold">
                                          <p:stCondLst>
                                            <p:cond delay="0"/>
                                          </p:stCondLst>
                                        </p:cTn>
                                        <p:tgtEl>
                                          <p:spTgt spid="36021"/>
                                        </p:tgtEl>
                                        <p:attrNameLst>
                                          <p:attrName>style.visibility</p:attrName>
                                        </p:attrNameLst>
                                      </p:cBhvr>
                                      <p:to>
                                        <p:strVal val="visible"/>
                                      </p:to>
                                    </p:set>
                                    <p:anim calcmode="lin" valueType="num">
                                      <p:cBhvr>
                                        <p:cTn id="270" dur="500" fill="hold"/>
                                        <p:tgtEl>
                                          <p:spTgt spid="36021"/>
                                        </p:tgtEl>
                                        <p:attrNameLst>
                                          <p:attrName>ppt_w</p:attrName>
                                        </p:attrNameLst>
                                      </p:cBhvr>
                                      <p:tavLst>
                                        <p:tav tm="0" fmla="#ppt_w*sin(2.5*pi*$)">
                                          <p:val>
                                            <p:fltVal val="0"/>
                                          </p:val>
                                        </p:tav>
                                        <p:tav tm="100000">
                                          <p:val>
                                            <p:fltVal val="1"/>
                                          </p:val>
                                        </p:tav>
                                      </p:tavLst>
                                    </p:anim>
                                    <p:anim calcmode="lin" valueType="num">
                                      <p:cBhvr>
                                        <p:cTn id="271" dur="500" fill="hold"/>
                                        <p:tgtEl>
                                          <p:spTgt spid="36021"/>
                                        </p:tgtEl>
                                        <p:attrNameLst>
                                          <p:attrName>ppt_h</p:attrName>
                                        </p:attrNameLst>
                                      </p:cBhvr>
                                      <p:tavLst>
                                        <p:tav tm="0">
                                          <p:val>
                                            <p:strVal val="#ppt_h"/>
                                          </p:val>
                                        </p:tav>
                                        <p:tav tm="100000">
                                          <p:val>
                                            <p:strVal val="#ppt_h"/>
                                          </p:val>
                                        </p:tav>
                                      </p:tavLst>
                                    </p:anim>
                                  </p:childTnLst>
                                </p:cTn>
                              </p:par>
                            </p:childTnLst>
                          </p:cTn>
                        </p:par>
                        <p:par>
                          <p:cTn id="272" fill="hold" nodeType="afterGroup">
                            <p:stCondLst>
                              <p:cond delay="500"/>
                            </p:stCondLst>
                            <p:childTnLst>
                              <p:par>
                                <p:cTn id="273" presetID="9" presetClass="entr" presetSubtype="0" fill="hold" grpId="0" nodeType="afterEffect">
                                  <p:stCondLst>
                                    <p:cond delay="0"/>
                                  </p:stCondLst>
                                  <p:childTnLst>
                                    <p:set>
                                      <p:cBhvr>
                                        <p:cTn id="274" dur="1" fill="hold">
                                          <p:stCondLst>
                                            <p:cond delay="0"/>
                                          </p:stCondLst>
                                        </p:cTn>
                                        <p:tgtEl>
                                          <p:spTgt spid="35981"/>
                                        </p:tgtEl>
                                        <p:attrNameLst>
                                          <p:attrName>style.visibility</p:attrName>
                                        </p:attrNameLst>
                                      </p:cBhvr>
                                      <p:to>
                                        <p:strVal val="visible"/>
                                      </p:to>
                                    </p:set>
                                    <p:animEffect transition="in" filter="dissolve">
                                      <p:cBhvr>
                                        <p:cTn id="275" dur="500"/>
                                        <p:tgtEl>
                                          <p:spTgt spid="35981"/>
                                        </p:tgtEl>
                                      </p:cBhvr>
                                    </p:animEffec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22" presetClass="entr" presetSubtype="1" fill="hold" grpId="0" nodeType="clickEffect">
                                  <p:stCondLst>
                                    <p:cond delay="0"/>
                                  </p:stCondLst>
                                  <p:childTnLst>
                                    <p:set>
                                      <p:cBhvr>
                                        <p:cTn id="279" dur="1" fill="hold">
                                          <p:stCondLst>
                                            <p:cond delay="0"/>
                                          </p:stCondLst>
                                        </p:cTn>
                                        <p:tgtEl>
                                          <p:spTgt spid="35961"/>
                                        </p:tgtEl>
                                        <p:attrNameLst>
                                          <p:attrName>style.visibility</p:attrName>
                                        </p:attrNameLst>
                                      </p:cBhvr>
                                      <p:to>
                                        <p:strVal val="visible"/>
                                      </p:to>
                                    </p:set>
                                    <p:animEffect transition="in" filter="wipe(up)">
                                      <p:cBhvr>
                                        <p:cTn id="280" dur="500"/>
                                        <p:tgtEl>
                                          <p:spTgt spid="35961"/>
                                        </p:tgtEl>
                                      </p:cBhvr>
                                    </p:animEffect>
                                  </p:childTnLst>
                                </p:cTn>
                              </p:par>
                            </p:childTnLst>
                          </p:cTn>
                        </p:par>
                      </p:childTnLst>
                    </p:cTn>
                  </p:par>
                  <p:par>
                    <p:cTn id="281" fill="hold" nodeType="clickPar">
                      <p:stCondLst>
                        <p:cond delay="indefinite"/>
                      </p:stCondLst>
                      <p:childTnLst>
                        <p:par>
                          <p:cTn id="282" fill="hold" nodeType="withGroup">
                            <p:stCondLst>
                              <p:cond delay="0"/>
                            </p:stCondLst>
                            <p:childTnLst>
                              <p:par>
                                <p:cTn id="283" presetID="11" presetClass="entr" presetSubtype="0" fill="hold" grpId="0" nodeType="clickEffect">
                                  <p:stCondLst>
                                    <p:cond delay="0"/>
                                  </p:stCondLst>
                                  <p:childTnLst>
                                    <p:set>
                                      <p:cBhvr>
                                        <p:cTn id="284" dur="1000">
                                          <p:stCondLst>
                                            <p:cond delay="0"/>
                                          </p:stCondLst>
                                        </p:cTn>
                                        <p:tgtEl>
                                          <p:spTgt spid="36023"/>
                                        </p:tgtEl>
                                        <p:attrNameLst>
                                          <p:attrName>style.visibility</p:attrName>
                                        </p:attrNameLst>
                                      </p:cBhvr>
                                      <p:to>
                                        <p:strVal val="visible"/>
                                      </p:to>
                                    </p:set>
                                  </p:childTnLst>
                                </p:cTn>
                              </p:par>
                              <p:par>
                                <p:cTn id="285" presetID="11" presetClass="entr" presetSubtype="0" fill="hold" grpId="0" nodeType="withEffect">
                                  <p:stCondLst>
                                    <p:cond delay="0"/>
                                  </p:stCondLst>
                                  <p:childTnLst>
                                    <p:set>
                                      <p:cBhvr>
                                        <p:cTn id="286" dur="1000">
                                          <p:stCondLst>
                                            <p:cond delay="0"/>
                                          </p:stCondLst>
                                        </p:cTn>
                                        <p:tgtEl>
                                          <p:spTgt spid="36024"/>
                                        </p:tgtEl>
                                        <p:attrNameLst>
                                          <p:attrName>style.visibility</p:attrName>
                                        </p:attrNameLst>
                                      </p:cBhvr>
                                      <p:to>
                                        <p:strVal val="visible"/>
                                      </p:to>
                                    </p:set>
                                  </p:childTnLst>
                                </p:cTn>
                              </p:par>
                            </p:childTnLst>
                          </p:cTn>
                        </p:par>
                      </p:childTnLst>
                    </p:cTn>
                  </p:par>
                  <p:par>
                    <p:cTn id="287" fill="hold" nodeType="clickPar">
                      <p:stCondLst>
                        <p:cond delay="indefinite"/>
                      </p:stCondLst>
                      <p:childTnLst>
                        <p:par>
                          <p:cTn id="288" fill="hold" nodeType="withGroup">
                            <p:stCondLst>
                              <p:cond delay="0"/>
                            </p:stCondLst>
                            <p:childTnLst>
                              <p:par>
                                <p:cTn id="289" presetID="19" presetClass="entr" presetSubtype="10" fill="hold" grpId="0" nodeType="clickEffect">
                                  <p:stCondLst>
                                    <p:cond delay="0"/>
                                  </p:stCondLst>
                                  <p:childTnLst>
                                    <p:set>
                                      <p:cBhvr>
                                        <p:cTn id="290" dur="1" fill="hold">
                                          <p:stCondLst>
                                            <p:cond delay="0"/>
                                          </p:stCondLst>
                                        </p:cTn>
                                        <p:tgtEl>
                                          <p:spTgt spid="36022"/>
                                        </p:tgtEl>
                                        <p:attrNameLst>
                                          <p:attrName>style.visibility</p:attrName>
                                        </p:attrNameLst>
                                      </p:cBhvr>
                                      <p:to>
                                        <p:strVal val="visible"/>
                                      </p:to>
                                    </p:set>
                                    <p:anim calcmode="lin" valueType="num">
                                      <p:cBhvr>
                                        <p:cTn id="291" dur="500" fill="hold"/>
                                        <p:tgtEl>
                                          <p:spTgt spid="36022"/>
                                        </p:tgtEl>
                                        <p:attrNameLst>
                                          <p:attrName>ppt_w</p:attrName>
                                        </p:attrNameLst>
                                      </p:cBhvr>
                                      <p:tavLst>
                                        <p:tav tm="0" fmla="#ppt_w*sin(2.5*pi*$)">
                                          <p:val>
                                            <p:fltVal val="0"/>
                                          </p:val>
                                        </p:tav>
                                        <p:tav tm="100000">
                                          <p:val>
                                            <p:fltVal val="1"/>
                                          </p:val>
                                        </p:tav>
                                      </p:tavLst>
                                    </p:anim>
                                    <p:anim calcmode="lin" valueType="num">
                                      <p:cBhvr>
                                        <p:cTn id="292" dur="500" fill="hold"/>
                                        <p:tgtEl>
                                          <p:spTgt spid="36022"/>
                                        </p:tgtEl>
                                        <p:attrNameLst>
                                          <p:attrName>ppt_h</p:attrName>
                                        </p:attrNameLst>
                                      </p:cBhvr>
                                      <p:tavLst>
                                        <p:tav tm="0">
                                          <p:val>
                                            <p:strVal val="#ppt_h"/>
                                          </p:val>
                                        </p:tav>
                                        <p:tav tm="100000">
                                          <p:val>
                                            <p:strVal val="#ppt_h"/>
                                          </p:val>
                                        </p:tav>
                                      </p:tavLst>
                                    </p:anim>
                                  </p:childTnLst>
                                </p:cTn>
                              </p:par>
                            </p:childTnLst>
                          </p:cTn>
                        </p:par>
                        <p:par>
                          <p:cTn id="293" fill="hold" nodeType="afterGroup">
                            <p:stCondLst>
                              <p:cond delay="500"/>
                            </p:stCondLst>
                            <p:childTnLst>
                              <p:par>
                                <p:cTn id="294" presetID="9" presetClass="entr" presetSubtype="0" fill="hold" grpId="0" nodeType="afterEffect">
                                  <p:stCondLst>
                                    <p:cond delay="0"/>
                                  </p:stCondLst>
                                  <p:childTnLst>
                                    <p:set>
                                      <p:cBhvr>
                                        <p:cTn id="295" dur="1" fill="hold">
                                          <p:stCondLst>
                                            <p:cond delay="0"/>
                                          </p:stCondLst>
                                        </p:cTn>
                                        <p:tgtEl>
                                          <p:spTgt spid="35983"/>
                                        </p:tgtEl>
                                        <p:attrNameLst>
                                          <p:attrName>style.visibility</p:attrName>
                                        </p:attrNameLst>
                                      </p:cBhvr>
                                      <p:to>
                                        <p:strVal val="visible"/>
                                      </p:to>
                                    </p:set>
                                    <p:animEffect transition="in" filter="dissolve">
                                      <p:cBhvr>
                                        <p:cTn id="296" dur="500"/>
                                        <p:tgtEl>
                                          <p:spTgt spid="35983"/>
                                        </p:tgtEl>
                                      </p:cBhvr>
                                    </p:animEffec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22" presetClass="entr" presetSubtype="1" fill="hold" grpId="0" nodeType="clickEffect">
                                  <p:stCondLst>
                                    <p:cond delay="0"/>
                                  </p:stCondLst>
                                  <p:childTnLst>
                                    <p:set>
                                      <p:cBhvr>
                                        <p:cTn id="300" dur="1" fill="hold">
                                          <p:stCondLst>
                                            <p:cond delay="0"/>
                                          </p:stCondLst>
                                        </p:cTn>
                                        <p:tgtEl>
                                          <p:spTgt spid="35912">
                                            <p:txEl>
                                              <p:pRg st="2" end="2"/>
                                            </p:txEl>
                                          </p:spTgt>
                                        </p:tgtEl>
                                        <p:attrNameLst>
                                          <p:attrName>style.visibility</p:attrName>
                                        </p:attrNameLst>
                                      </p:cBhvr>
                                      <p:to>
                                        <p:strVal val="visible"/>
                                      </p:to>
                                    </p:set>
                                    <p:animEffect transition="in" filter="wipe(up)">
                                      <p:cBhvr>
                                        <p:cTn id="301" dur="500"/>
                                        <p:tgtEl>
                                          <p:spTgt spid="35912">
                                            <p:txEl>
                                              <p:pRg st="2" end="2"/>
                                            </p:txEl>
                                          </p:spTgt>
                                        </p:tgtEl>
                                      </p:cBhvr>
                                    </p:animEffec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22" presetClass="entr" presetSubtype="1" fill="hold" grpId="0" nodeType="clickEffect">
                                  <p:stCondLst>
                                    <p:cond delay="0"/>
                                  </p:stCondLst>
                                  <p:childTnLst>
                                    <p:set>
                                      <p:cBhvr>
                                        <p:cTn id="305" dur="1" fill="hold">
                                          <p:stCondLst>
                                            <p:cond delay="0"/>
                                          </p:stCondLst>
                                        </p:cTn>
                                        <p:tgtEl>
                                          <p:spTgt spid="35963"/>
                                        </p:tgtEl>
                                        <p:attrNameLst>
                                          <p:attrName>style.visibility</p:attrName>
                                        </p:attrNameLst>
                                      </p:cBhvr>
                                      <p:to>
                                        <p:strVal val="visible"/>
                                      </p:to>
                                    </p:set>
                                    <p:animEffect transition="in" filter="wipe(up)">
                                      <p:cBhvr>
                                        <p:cTn id="306" dur="500"/>
                                        <p:tgtEl>
                                          <p:spTgt spid="35963"/>
                                        </p:tgtEl>
                                      </p:cBhvr>
                                    </p:animEffec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22" presetClass="entr" presetSubtype="4" fill="hold" grpId="0" nodeType="clickEffect">
                                  <p:stCondLst>
                                    <p:cond delay="0"/>
                                  </p:stCondLst>
                                  <p:childTnLst>
                                    <p:set>
                                      <p:cBhvr>
                                        <p:cTn id="310" dur="1" fill="hold">
                                          <p:stCondLst>
                                            <p:cond delay="0"/>
                                          </p:stCondLst>
                                        </p:cTn>
                                        <p:tgtEl>
                                          <p:spTgt spid="35965"/>
                                        </p:tgtEl>
                                        <p:attrNameLst>
                                          <p:attrName>style.visibility</p:attrName>
                                        </p:attrNameLst>
                                      </p:cBhvr>
                                      <p:to>
                                        <p:strVal val="visible"/>
                                      </p:to>
                                    </p:set>
                                    <p:animEffect transition="in" filter="wipe(down)">
                                      <p:cBhvr>
                                        <p:cTn id="311" dur="500"/>
                                        <p:tgtEl>
                                          <p:spTgt spid="35965"/>
                                        </p:tgtEl>
                                      </p:cBhvr>
                                    </p:animEffect>
                                  </p:childTnLst>
                                </p:cTn>
                              </p:par>
                            </p:childTnLst>
                          </p:cTn>
                        </p:par>
                      </p:childTnLst>
                    </p:cTn>
                  </p:par>
                  <p:par>
                    <p:cTn id="312" fill="hold" nodeType="clickPar">
                      <p:stCondLst>
                        <p:cond delay="indefinite"/>
                      </p:stCondLst>
                      <p:childTnLst>
                        <p:par>
                          <p:cTn id="313" fill="hold" nodeType="withGroup">
                            <p:stCondLst>
                              <p:cond delay="0"/>
                            </p:stCondLst>
                            <p:childTnLst>
                              <p:par>
                                <p:cTn id="314" presetID="9" presetClass="exit" presetSubtype="0" fill="hold" grpId="1" nodeType="clickEffect">
                                  <p:stCondLst>
                                    <p:cond delay="0"/>
                                  </p:stCondLst>
                                  <p:childTnLst>
                                    <p:animEffect transition="out" filter="dissolve">
                                      <p:cBhvr>
                                        <p:cTn id="315" dur="500"/>
                                        <p:tgtEl>
                                          <p:spTgt spid="35996"/>
                                        </p:tgtEl>
                                      </p:cBhvr>
                                    </p:animEffect>
                                    <p:set>
                                      <p:cBhvr>
                                        <p:cTn id="316" dur="1" fill="hold">
                                          <p:stCondLst>
                                            <p:cond delay="499"/>
                                          </p:stCondLst>
                                        </p:cTn>
                                        <p:tgtEl>
                                          <p:spTgt spid="35996"/>
                                        </p:tgtEl>
                                        <p:attrNameLst>
                                          <p:attrName>style.visibility</p:attrName>
                                        </p:attrNameLst>
                                      </p:cBhvr>
                                      <p:to>
                                        <p:strVal val="hidden"/>
                                      </p:to>
                                    </p:set>
                                  </p:childTnLst>
                                </p:cTn>
                              </p:par>
                              <p:par>
                                <p:cTn id="317" presetID="9" presetClass="exit" presetSubtype="0" fill="hold" grpId="1" nodeType="withEffect">
                                  <p:stCondLst>
                                    <p:cond delay="0"/>
                                  </p:stCondLst>
                                  <p:childTnLst>
                                    <p:animEffect transition="out" filter="dissolve">
                                      <p:cBhvr>
                                        <p:cTn id="318" dur="500"/>
                                        <p:tgtEl>
                                          <p:spTgt spid="36010"/>
                                        </p:tgtEl>
                                      </p:cBhvr>
                                    </p:animEffect>
                                    <p:set>
                                      <p:cBhvr>
                                        <p:cTn id="319" dur="1" fill="hold">
                                          <p:stCondLst>
                                            <p:cond delay="499"/>
                                          </p:stCondLst>
                                        </p:cTn>
                                        <p:tgtEl>
                                          <p:spTgt spid="36010"/>
                                        </p:tgtEl>
                                        <p:attrNameLst>
                                          <p:attrName>style.visibility</p:attrName>
                                        </p:attrNameLst>
                                      </p:cBhvr>
                                      <p:to>
                                        <p:strVal val="hidden"/>
                                      </p:to>
                                    </p:set>
                                  </p:childTnLst>
                                </p:cTn>
                              </p:par>
                              <p:par>
                                <p:cTn id="320" presetID="9" presetClass="exit" presetSubtype="0" fill="hold" grpId="1" nodeType="withEffect">
                                  <p:stCondLst>
                                    <p:cond delay="0"/>
                                  </p:stCondLst>
                                  <p:childTnLst>
                                    <p:animEffect transition="out" filter="dissolve">
                                      <p:cBhvr>
                                        <p:cTn id="321" dur="500"/>
                                        <p:tgtEl>
                                          <p:spTgt spid="36004"/>
                                        </p:tgtEl>
                                      </p:cBhvr>
                                    </p:animEffect>
                                    <p:set>
                                      <p:cBhvr>
                                        <p:cTn id="322" dur="1" fill="hold">
                                          <p:stCondLst>
                                            <p:cond delay="499"/>
                                          </p:stCondLst>
                                        </p:cTn>
                                        <p:tgtEl>
                                          <p:spTgt spid="36004"/>
                                        </p:tgtEl>
                                        <p:attrNameLst>
                                          <p:attrName>style.visibility</p:attrName>
                                        </p:attrNameLst>
                                      </p:cBhvr>
                                      <p:to>
                                        <p:strVal val="hidden"/>
                                      </p:to>
                                    </p:set>
                                  </p:childTnLst>
                                </p:cTn>
                              </p:par>
                              <p:par>
                                <p:cTn id="323" presetID="9" presetClass="exit" presetSubtype="0" fill="hold" grpId="1" nodeType="withEffect">
                                  <p:stCondLst>
                                    <p:cond delay="0"/>
                                  </p:stCondLst>
                                  <p:childTnLst>
                                    <p:animEffect transition="out" filter="dissolve">
                                      <p:cBhvr>
                                        <p:cTn id="324" dur="500"/>
                                        <p:tgtEl>
                                          <p:spTgt spid="36011"/>
                                        </p:tgtEl>
                                      </p:cBhvr>
                                    </p:animEffect>
                                    <p:set>
                                      <p:cBhvr>
                                        <p:cTn id="325" dur="1" fill="hold">
                                          <p:stCondLst>
                                            <p:cond delay="499"/>
                                          </p:stCondLst>
                                        </p:cTn>
                                        <p:tgtEl>
                                          <p:spTgt spid="36011"/>
                                        </p:tgtEl>
                                        <p:attrNameLst>
                                          <p:attrName>style.visibility</p:attrName>
                                        </p:attrNameLst>
                                      </p:cBhvr>
                                      <p:to>
                                        <p:strVal val="hidden"/>
                                      </p:to>
                                    </p:set>
                                  </p:childTnLst>
                                </p:cTn>
                              </p:par>
                              <p:par>
                                <p:cTn id="326" presetID="9" presetClass="exit" presetSubtype="0" fill="hold" grpId="1" nodeType="withEffect">
                                  <p:stCondLst>
                                    <p:cond delay="0"/>
                                  </p:stCondLst>
                                  <p:childTnLst>
                                    <p:animEffect transition="out" filter="dissolve">
                                      <p:cBhvr>
                                        <p:cTn id="327" dur="500"/>
                                        <p:tgtEl>
                                          <p:spTgt spid="36007"/>
                                        </p:tgtEl>
                                      </p:cBhvr>
                                    </p:animEffect>
                                    <p:set>
                                      <p:cBhvr>
                                        <p:cTn id="328" dur="1" fill="hold">
                                          <p:stCondLst>
                                            <p:cond delay="499"/>
                                          </p:stCondLst>
                                        </p:cTn>
                                        <p:tgtEl>
                                          <p:spTgt spid="36007"/>
                                        </p:tgtEl>
                                        <p:attrNameLst>
                                          <p:attrName>style.visibility</p:attrName>
                                        </p:attrNameLst>
                                      </p:cBhvr>
                                      <p:to>
                                        <p:strVal val="hidden"/>
                                      </p:to>
                                    </p:set>
                                  </p:childTnLst>
                                </p:cTn>
                              </p:par>
                              <p:par>
                                <p:cTn id="329" presetID="9" presetClass="exit" presetSubtype="0" fill="hold" grpId="1" nodeType="withEffect">
                                  <p:stCondLst>
                                    <p:cond delay="0"/>
                                  </p:stCondLst>
                                  <p:childTnLst>
                                    <p:animEffect transition="out" filter="dissolve">
                                      <p:cBhvr>
                                        <p:cTn id="330" dur="500"/>
                                        <p:tgtEl>
                                          <p:spTgt spid="36020"/>
                                        </p:tgtEl>
                                      </p:cBhvr>
                                    </p:animEffect>
                                    <p:set>
                                      <p:cBhvr>
                                        <p:cTn id="331" dur="1" fill="hold">
                                          <p:stCondLst>
                                            <p:cond delay="499"/>
                                          </p:stCondLst>
                                        </p:cTn>
                                        <p:tgtEl>
                                          <p:spTgt spid="36020"/>
                                        </p:tgtEl>
                                        <p:attrNameLst>
                                          <p:attrName>style.visibility</p:attrName>
                                        </p:attrNameLst>
                                      </p:cBhvr>
                                      <p:to>
                                        <p:strVal val="hidden"/>
                                      </p:to>
                                    </p:set>
                                  </p:childTnLst>
                                </p:cTn>
                              </p:par>
                              <p:par>
                                <p:cTn id="332" presetID="9" presetClass="exit" presetSubtype="0" fill="hold" grpId="1" nodeType="withEffect">
                                  <p:stCondLst>
                                    <p:cond delay="0"/>
                                  </p:stCondLst>
                                  <p:childTnLst>
                                    <p:animEffect transition="out" filter="dissolve">
                                      <p:cBhvr>
                                        <p:cTn id="333" dur="500"/>
                                        <p:tgtEl>
                                          <p:spTgt spid="35999"/>
                                        </p:tgtEl>
                                      </p:cBhvr>
                                    </p:animEffect>
                                    <p:set>
                                      <p:cBhvr>
                                        <p:cTn id="334" dur="1" fill="hold">
                                          <p:stCondLst>
                                            <p:cond delay="499"/>
                                          </p:stCondLst>
                                        </p:cTn>
                                        <p:tgtEl>
                                          <p:spTgt spid="35999"/>
                                        </p:tgtEl>
                                        <p:attrNameLst>
                                          <p:attrName>style.visibility</p:attrName>
                                        </p:attrNameLst>
                                      </p:cBhvr>
                                      <p:to>
                                        <p:strVal val="hidden"/>
                                      </p:to>
                                    </p:set>
                                  </p:childTnLst>
                                </p:cTn>
                              </p:par>
                              <p:par>
                                <p:cTn id="335" presetID="9" presetClass="exit" presetSubtype="0" fill="hold" grpId="1" nodeType="withEffect">
                                  <p:stCondLst>
                                    <p:cond delay="0"/>
                                  </p:stCondLst>
                                  <p:childTnLst>
                                    <p:animEffect transition="out" filter="dissolve">
                                      <p:cBhvr>
                                        <p:cTn id="336" dur="500"/>
                                        <p:tgtEl>
                                          <p:spTgt spid="35997"/>
                                        </p:tgtEl>
                                      </p:cBhvr>
                                    </p:animEffect>
                                    <p:set>
                                      <p:cBhvr>
                                        <p:cTn id="337" dur="1" fill="hold">
                                          <p:stCondLst>
                                            <p:cond delay="499"/>
                                          </p:stCondLst>
                                        </p:cTn>
                                        <p:tgtEl>
                                          <p:spTgt spid="35997"/>
                                        </p:tgtEl>
                                        <p:attrNameLst>
                                          <p:attrName>style.visibility</p:attrName>
                                        </p:attrNameLst>
                                      </p:cBhvr>
                                      <p:to>
                                        <p:strVal val="hidden"/>
                                      </p:to>
                                    </p:set>
                                  </p:childTnLst>
                                </p:cTn>
                              </p:par>
                              <p:par>
                                <p:cTn id="338" presetID="9" presetClass="exit" presetSubtype="0" fill="hold" grpId="1" nodeType="withEffect">
                                  <p:stCondLst>
                                    <p:cond delay="0"/>
                                  </p:stCondLst>
                                  <p:childTnLst>
                                    <p:animEffect transition="out" filter="dissolve">
                                      <p:cBhvr>
                                        <p:cTn id="339" dur="500"/>
                                        <p:tgtEl>
                                          <p:spTgt spid="36012"/>
                                        </p:tgtEl>
                                      </p:cBhvr>
                                    </p:animEffect>
                                    <p:set>
                                      <p:cBhvr>
                                        <p:cTn id="340" dur="1" fill="hold">
                                          <p:stCondLst>
                                            <p:cond delay="499"/>
                                          </p:stCondLst>
                                        </p:cTn>
                                        <p:tgtEl>
                                          <p:spTgt spid="36012"/>
                                        </p:tgtEl>
                                        <p:attrNameLst>
                                          <p:attrName>style.visibility</p:attrName>
                                        </p:attrNameLst>
                                      </p:cBhvr>
                                      <p:to>
                                        <p:strVal val="hidden"/>
                                      </p:to>
                                    </p:set>
                                  </p:childTnLst>
                                </p:cTn>
                              </p:par>
                              <p:par>
                                <p:cTn id="341" presetID="9" presetClass="exit" presetSubtype="0" fill="hold" grpId="1" nodeType="withEffect">
                                  <p:stCondLst>
                                    <p:cond delay="0"/>
                                  </p:stCondLst>
                                  <p:childTnLst>
                                    <p:animEffect transition="out" filter="dissolve">
                                      <p:cBhvr>
                                        <p:cTn id="342" dur="500"/>
                                        <p:tgtEl>
                                          <p:spTgt spid="36005"/>
                                        </p:tgtEl>
                                      </p:cBhvr>
                                    </p:animEffect>
                                    <p:set>
                                      <p:cBhvr>
                                        <p:cTn id="343" dur="1" fill="hold">
                                          <p:stCondLst>
                                            <p:cond delay="499"/>
                                          </p:stCondLst>
                                        </p:cTn>
                                        <p:tgtEl>
                                          <p:spTgt spid="36005"/>
                                        </p:tgtEl>
                                        <p:attrNameLst>
                                          <p:attrName>style.visibility</p:attrName>
                                        </p:attrNameLst>
                                      </p:cBhvr>
                                      <p:to>
                                        <p:strVal val="hidden"/>
                                      </p:to>
                                    </p:set>
                                  </p:childTnLst>
                                </p:cTn>
                              </p:par>
                              <p:par>
                                <p:cTn id="344" presetID="9" presetClass="exit" presetSubtype="0" fill="hold" grpId="1" nodeType="withEffect">
                                  <p:stCondLst>
                                    <p:cond delay="0"/>
                                  </p:stCondLst>
                                  <p:childTnLst>
                                    <p:animEffect transition="out" filter="dissolve">
                                      <p:cBhvr>
                                        <p:cTn id="345" dur="500"/>
                                        <p:tgtEl>
                                          <p:spTgt spid="36013"/>
                                        </p:tgtEl>
                                      </p:cBhvr>
                                    </p:animEffect>
                                    <p:set>
                                      <p:cBhvr>
                                        <p:cTn id="346" dur="1" fill="hold">
                                          <p:stCondLst>
                                            <p:cond delay="499"/>
                                          </p:stCondLst>
                                        </p:cTn>
                                        <p:tgtEl>
                                          <p:spTgt spid="36013"/>
                                        </p:tgtEl>
                                        <p:attrNameLst>
                                          <p:attrName>style.visibility</p:attrName>
                                        </p:attrNameLst>
                                      </p:cBhvr>
                                      <p:to>
                                        <p:strVal val="hidden"/>
                                      </p:to>
                                    </p:set>
                                  </p:childTnLst>
                                </p:cTn>
                              </p:par>
                              <p:par>
                                <p:cTn id="347" presetID="9" presetClass="exit" presetSubtype="0" fill="hold" grpId="1" nodeType="withEffect">
                                  <p:stCondLst>
                                    <p:cond delay="0"/>
                                  </p:stCondLst>
                                  <p:childTnLst>
                                    <p:animEffect transition="out" filter="dissolve">
                                      <p:cBhvr>
                                        <p:cTn id="348" dur="500"/>
                                        <p:tgtEl>
                                          <p:spTgt spid="36008"/>
                                        </p:tgtEl>
                                      </p:cBhvr>
                                    </p:animEffect>
                                    <p:set>
                                      <p:cBhvr>
                                        <p:cTn id="349" dur="1" fill="hold">
                                          <p:stCondLst>
                                            <p:cond delay="499"/>
                                          </p:stCondLst>
                                        </p:cTn>
                                        <p:tgtEl>
                                          <p:spTgt spid="36008"/>
                                        </p:tgtEl>
                                        <p:attrNameLst>
                                          <p:attrName>style.visibility</p:attrName>
                                        </p:attrNameLst>
                                      </p:cBhvr>
                                      <p:to>
                                        <p:strVal val="hidden"/>
                                      </p:to>
                                    </p:set>
                                  </p:childTnLst>
                                </p:cTn>
                              </p:par>
                              <p:par>
                                <p:cTn id="350" presetID="9" presetClass="exit" presetSubtype="0" fill="hold" grpId="1" nodeType="withEffect">
                                  <p:stCondLst>
                                    <p:cond delay="0"/>
                                  </p:stCondLst>
                                  <p:childTnLst>
                                    <p:animEffect transition="out" filter="dissolve">
                                      <p:cBhvr>
                                        <p:cTn id="351" dur="500"/>
                                        <p:tgtEl>
                                          <p:spTgt spid="36021"/>
                                        </p:tgtEl>
                                      </p:cBhvr>
                                    </p:animEffect>
                                    <p:set>
                                      <p:cBhvr>
                                        <p:cTn id="352" dur="1" fill="hold">
                                          <p:stCondLst>
                                            <p:cond delay="499"/>
                                          </p:stCondLst>
                                        </p:cTn>
                                        <p:tgtEl>
                                          <p:spTgt spid="36021"/>
                                        </p:tgtEl>
                                        <p:attrNameLst>
                                          <p:attrName>style.visibility</p:attrName>
                                        </p:attrNameLst>
                                      </p:cBhvr>
                                      <p:to>
                                        <p:strVal val="hidden"/>
                                      </p:to>
                                    </p:set>
                                  </p:childTnLst>
                                </p:cTn>
                              </p:par>
                              <p:par>
                                <p:cTn id="353" presetID="9" presetClass="exit" presetSubtype="0" fill="hold" grpId="1" nodeType="withEffect">
                                  <p:stCondLst>
                                    <p:cond delay="0"/>
                                  </p:stCondLst>
                                  <p:childTnLst>
                                    <p:animEffect transition="out" filter="dissolve">
                                      <p:cBhvr>
                                        <p:cTn id="354" dur="500"/>
                                        <p:tgtEl>
                                          <p:spTgt spid="36000"/>
                                        </p:tgtEl>
                                      </p:cBhvr>
                                    </p:animEffect>
                                    <p:set>
                                      <p:cBhvr>
                                        <p:cTn id="355" dur="1" fill="hold">
                                          <p:stCondLst>
                                            <p:cond delay="499"/>
                                          </p:stCondLst>
                                        </p:cTn>
                                        <p:tgtEl>
                                          <p:spTgt spid="36000"/>
                                        </p:tgtEl>
                                        <p:attrNameLst>
                                          <p:attrName>style.visibility</p:attrName>
                                        </p:attrNameLst>
                                      </p:cBhvr>
                                      <p:to>
                                        <p:strVal val="hidden"/>
                                      </p:to>
                                    </p:set>
                                  </p:childTnLst>
                                </p:cTn>
                              </p:par>
                              <p:par>
                                <p:cTn id="356" presetID="9" presetClass="exit" presetSubtype="0" fill="hold" grpId="1" nodeType="withEffect">
                                  <p:stCondLst>
                                    <p:cond delay="0"/>
                                  </p:stCondLst>
                                  <p:childTnLst>
                                    <p:animEffect transition="out" filter="dissolve">
                                      <p:cBhvr>
                                        <p:cTn id="357" dur="500"/>
                                        <p:tgtEl>
                                          <p:spTgt spid="35998"/>
                                        </p:tgtEl>
                                      </p:cBhvr>
                                    </p:animEffect>
                                    <p:set>
                                      <p:cBhvr>
                                        <p:cTn id="358" dur="1" fill="hold">
                                          <p:stCondLst>
                                            <p:cond delay="499"/>
                                          </p:stCondLst>
                                        </p:cTn>
                                        <p:tgtEl>
                                          <p:spTgt spid="35998"/>
                                        </p:tgtEl>
                                        <p:attrNameLst>
                                          <p:attrName>style.visibility</p:attrName>
                                        </p:attrNameLst>
                                      </p:cBhvr>
                                      <p:to>
                                        <p:strVal val="hidden"/>
                                      </p:to>
                                    </p:set>
                                  </p:childTnLst>
                                </p:cTn>
                              </p:par>
                              <p:par>
                                <p:cTn id="359" presetID="9" presetClass="exit" presetSubtype="0" fill="hold" grpId="1" nodeType="withEffect">
                                  <p:stCondLst>
                                    <p:cond delay="0"/>
                                  </p:stCondLst>
                                  <p:childTnLst>
                                    <p:animEffect transition="out" filter="dissolve">
                                      <p:cBhvr>
                                        <p:cTn id="360" dur="500"/>
                                        <p:tgtEl>
                                          <p:spTgt spid="36018"/>
                                        </p:tgtEl>
                                      </p:cBhvr>
                                    </p:animEffect>
                                    <p:set>
                                      <p:cBhvr>
                                        <p:cTn id="361" dur="1" fill="hold">
                                          <p:stCondLst>
                                            <p:cond delay="499"/>
                                          </p:stCondLst>
                                        </p:cTn>
                                        <p:tgtEl>
                                          <p:spTgt spid="36018"/>
                                        </p:tgtEl>
                                        <p:attrNameLst>
                                          <p:attrName>style.visibility</p:attrName>
                                        </p:attrNameLst>
                                      </p:cBhvr>
                                      <p:to>
                                        <p:strVal val="hidden"/>
                                      </p:to>
                                    </p:set>
                                  </p:childTnLst>
                                </p:cTn>
                              </p:par>
                              <p:par>
                                <p:cTn id="362" presetID="9" presetClass="exit" presetSubtype="0" fill="hold" grpId="1" nodeType="withEffect">
                                  <p:stCondLst>
                                    <p:cond delay="0"/>
                                  </p:stCondLst>
                                  <p:childTnLst>
                                    <p:animEffect transition="out" filter="dissolve">
                                      <p:cBhvr>
                                        <p:cTn id="363" dur="500"/>
                                        <p:tgtEl>
                                          <p:spTgt spid="36006"/>
                                        </p:tgtEl>
                                      </p:cBhvr>
                                    </p:animEffect>
                                    <p:set>
                                      <p:cBhvr>
                                        <p:cTn id="364" dur="1" fill="hold">
                                          <p:stCondLst>
                                            <p:cond delay="499"/>
                                          </p:stCondLst>
                                        </p:cTn>
                                        <p:tgtEl>
                                          <p:spTgt spid="36006"/>
                                        </p:tgtEl>
                                        <p:attrNameLst>
                                          <p:attrName>style.visibility</p:attrName>
                                        </p:attrNameLst>
                                      </p:cBhvr>
                                      <p:to>
                                        <p:strVal val="hidden"/>
                                      </p:to>
                                    </p:set>
                                  </p:childTnLst>
                                </p:cTn>
                              </p:par>
                              <p:par>
                                <p:cTn id="365" presetID="9" presetClass="exit" presetSubtype="0" fill="hold" grpId="1" nodeType="withEffect">
                                  <p:stCondLst>
                                    <p:cond delay="0"/>
                                  </p:stCondLst>
                                  <p:childTnLst>
                                    <p:animEffect transition="out" filter="dissolve">
                                      <p:cBhvr>
                                        <p:cTn id="366" dur="500"/>
                                        <p:tgtEl>
                                          <p:spTgt spid="36019"/>
                                        </p:tgtEl>
                                      </p:cBhvr>
                                    </p:animEffect>
                                    <p:set>
                                      <p:cBhvr>
                                        <p:cTn id="367" dur="1" fill="hold">
                                          <p:stCondLst>
                                            <p:cond delay="499"/>
                                          </p:stCondLst>
                                        </p:cTn>
                                        <p:tgtEl>
                                          <p:spTgt spid="36019"/>
                                        </p:tgtEl>
                                        <p:attrNameLst>
                                          <p:attrName>style.visibility</p:attrName>
                                        </p:attrNameLst>
                                      </p:cBhvr>
                                      <p:to>
                                        <p:strVal val="hidden"/>
                                      </p:to>
                                    </p:set>
                                  </p:childTnLst>
                                </p:cTn>
                              </p:par>
                              <p:par>
                                <p:cTn id="368" presetID="9" presetClass="exit" presetSubtype="0" fill="hold" grpId="1" nodeType="withEffect">
                                  <p:stCondLst>
                                    <p:cond delay="0"/>
                                  </p:stCondLst>
                                  <p:childTnLst>
                                    <p:animEffect transition="out" filter="dissolve">
                                      <p:cBhvr>
                                        <p:cTn id="369" dur="500"/>
                                        <p:tgtEl>
                                          <p:spTgt spid="36009"/>
                                        </p:tgtEl>
                                      </p:cBhvr>
                                    </p:animEffect>
                                    <p:set>
                                      <p:cBhvr>
                                        <p:cTn id="370" dur="1" fill="hold">
                                          <p:stCondLst>
                                            <p:cond delay="499"/>
                                          </p:stCondLst>
                                        </p:cTn>
                                        <p:tgtEl>
                                          <p:spTgt spid="36009"/>
                                        </p:tgtEl>
                                        <p:attrNameLst>
                                          <p:attrName>style.visibility</p:attrName>
                                        </p:attrNameLst>
                                      </p:cBhvr>
                                      <p:to>
                                        <p:strVal val="hidden"/>
                                      </p:to>
                                    </p:set>
                                  </p:childTnLst>
                                </p:cTn>
                              </p:par>
                              <p:par>
                                <p:cTn id="371" presetID="9" presetClass="exit" presetSubtype="0" fill="hold" grpId="1" nodeType="withEffect">
                                  <p:stCondLst>
                                    <p:cond delay="0"/>
                                  </p:stCondLst>
                                  <p:childTnLst>
                                    <p:animEffect transition="out" filter="dissolve">
                                      <p:cBhvr>
                                        <p:cTn id="372" dur="500"/>
                                        <p:tgtEl>
                                          <p:spTgt spid="36022"/>
                                        </p:tgtEl>
                                      </p:cBhvr>
                                    </p:animEffect>
                                    <p:set>
                                      <p:cBhvr>
                                        <p:cTn id="373" dur="1" fill="hold">
                                          <p:stCondLst>
                                            <p:cond delay="499"/>
                                          </p:stCondLst>
                                        </p:cTn>
                                        <p:tgtEl>
                                          <p:spTgt spid="36022"/>
                                        </p:tgtEl>
                                        <p:attrNameLst>
                                          <p:attrName>style.visibility</p:attrName>
                                        </p:attrNameLst>
                                      </p:cBhvr>
                                      <p:to>
                                        <p:strVal val="hidden"/>
                                      </p:to>
                                    </p:set>
                                  </p:childTnLst>
                                </p:cTn>
                              </p:par>
                              <p:par>
                                <p:cTn id="374" presetID="9" presetClass="exit" presetSubtype="0" fill="hold" grpId="1" nodeType="withEffect">
                                  <p:stCondLst>
                                    <p:cond delay="0"/>
                                  </p:stCondLst>
                                  <p:childTnLst>
                                    <p:animEffect transition="out" filter="dissolve">
                                      <p:cBhvr>
                                        <p:cTn id="375" dur="500"/>
                                        <p:tgtEl>
                                          <p:spTgt spid="36003"/>
                                        </p:tgtEl>
                                      </p:cBhvr>
                                    </p:animEffect>
                                    <p:set>
                                      <p:cBhvr>
                                        <p:cTn id="376" dur="1" fill="hold">
                                          <p:stCondLst>
                                            <p:cond delay="499"/>
                                          </p:stCondLst>
                                        </p:cTn>
                                        <p:tgtEl>
                                          <p:spTgt spid="360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12" grpId="0" build="p" autoUpdateAnimBg="0"/>
      <p:bldP spid="35913" grpId="0"/>
      <p:bldP spid="35952" grpId="0" animBg="1"/>
      <p:bldP spid="35953" grpId="0" animBg="1"/>
      <p:bldP spid="35954" grpId="0" animBg="1"/>
      <p:bldP spid="35955" grpId="0" animBg="1"/>
      <p:bldP spid="35956" grpId="0" animBg="1"/>
      <p:bldP spid="35957" grpId="0" animBg="1"/>
      <p:bldP spid="35958" grpId="0" animBg="1"/>
      <p:bldP spid="35959" grpId="0" animBg="1"/>
      <p:bldP spid="35960" grpId="0" animBg="1"/>
      <p:bldP spid="35961" grpId="0" animBg="1"/>
      <p:bldP spid="35962" grpId="0" animBg="1"/>
      <p:bldP spid="35963" grpId="0" animBg="1"/>
      <p:bldP spid="35965" grpId="0" animBg="1"/>
      <p:bldP spid="35970" grpId="0" build="p" autoUpdateAnimBg="0" advAuto="1000"/>
      <p:bldP spid="35971" grpId="0" build="p" autoUpdateAnimBg="0" advAuto="1000"/>
      <p:bldP spid="35972" grpId="0"/>
      <p:bldP spid="35973" grpId="0"/>
      <p:bldP spid="35974" grpId="0"/>
      <p:bldP spid="35977" grpId="0"/>
      <p:bldP spid="35978" grpId="0"/>
      <p:bldP spid="35979" grpId="0" build="p" autoUpdateAnimBg="0" advAuto="1000"/>
      <p:bldP spid="35980" grpId="0" build="p" autoUpdateAnimBg="0" advAuto="1000"/>
      <p:bldP spid="35981" grpId="0"/>
      <p:bldP spid="35982" grpId="0"/>
      <p:bldP spid="35983" grpId="0"/>
      <p:bldP spid="35984" grpId="0"/>
      <p:bldP spid="35985" grpId="0"/>
      <p:bldP spid="35986" grpId="0"/>
      <p:bldP spid="35987" grpId="0"/>
      <p:bldP spid="35988" grpId="0"/>
      <p:bldP spid="35990" grpId="0" animBg="1"/>
      <p:bldP spid="35991" grpId="0" animBg="1"/>
      <p:bldP spid="35996" grpId="0" animBg="1"/>
      <p:bldP spid="35996" grpId="1" animBg="1"/>
      <p:bldP spid="35997" grpId="0" animBg="1"/>
      <p:bldP spid="35997" grpId="1" animBg="1"/>
      <p:bldP spid="35998" grpId="0" animBg="1"/>
      <p:bldP spid="35998" grpId="1" animBg="1"/>
      <p:bldP spid="35999" grpId="0" animBg="1"/>
      <p:bldP spid="35999" grpId="1" animBg="1"/>
      <p:bldP spid="36000" grpId="0" animBg="1"/>
      <p:bldP spid="36000" grpId="1" animBg="1"/>
      <p:bldP spid="36001" grpId="0" animBg="1"/>
      <p:bldP spid="36002" grpId="0" animBg="1"/>
      <p:bldP spid="36003" grpId="0" animBg="1"/>
      <p:bldP spid="36003" grpId="1" animBg="1"/>
      <p:bldP spid="36004" grpId="0" animBg="1"/>
      <p:bldP spid="36004" grpId="1" animBg="1"/>
      <p:bldP spid="36005" grpId="0" animBg="1"/>
      <p:bldP spid="36005" grpId="1" animBg="1"/>
      <p:bldP spid="36006" grpId="0" animBg="1"/>
      <p:bldP spid="36006" grpId="1" animBg="1"/>
      <p:bldP spid="36007" grpId="0" animBg="1"/>
      <p:bldP spid="36007" grpId="1" animBg="1"/>
      <p:bldP spid="36008" grpId="0" animBg="1"/>
      <p:bldP spid="36008" grpId="1" animBg="1"/>
      <p:bldP spid="36009" grpId="0" animBg="1"/>
      <p:bldP spid="36009" grpId="1" animBg="1"/>
      <p:bldP spid="36010" grpId="0" animBg="1"/>
      <p:bldP spid="36010" grpId="1" animBg="1"/>
      <p:bldP spid="36011" grpId="0" animBg="1"/>
      <p:bldP spid="36011" grpId="1" animBg="1"/>
      <p:bldP spid="36012" grpId="0" animBg="1"/>
      <p:bldP spid="36012" grpId="1" animBg="1"/>
      <p:bldP spid="36013" grpId="0" animBg="1"/>
      <p:bldP spid="36013" grpId="1" animBg="1"/>
      <p:bldP spid="36014" grpId="0" animBg="1"/>
      <p:bldP spid="36015" grpId="0" animBg="1"/>
      <p:bldP spid="36016" grpId="0" animBg="1"/>
      <p:bldP spid="36017" grpId="0" animBg="1"/>
      <p:bldP spid="36018" grpId="0" animBg="1"/>
      <p:bldP spid="36018" grpId="1" animBg="1"/>
      <p:bldP spid="36019" grpId="0" animBg="1"/>
      <p:bldP spid="36019" grpId="1" animBg="1"/>
      <p:bldP spid="36020" grpId="0" animBg="1"/>
      <p:bldP spid="36020" grpId="1" animBg="1"/>
      <p:bldP spid="36021" grpId="0" animBg="1"/>
      <p:bldP spid="36021" grpId="1" animBg="1"/>
      <p:bldP spid="36022" grpId="0" animBg="1"/>
      <p:bldP spid="36022" grpId="1" animBg="1"/>
      <p:bldP spid="36023" grpId="0" animBg="1"/>
      <p:bldP spid="360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ChangeArrowheads="1"/>
          </p:cNvSpPr>
          <p:nvPr/>
        </p:nvSpPr>
        <p:spPr bwMode="auto">
          <a:xfrm flipV="1">
            <a:off x="6155755" y="1626170"/>
            <a:ext cx="2448693" cy="209086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smtClean="0">
                <a:solidFill>
                  <a:schemeClr val="accent2"/>
                </a:solidFill>
                <a:latin typeface="隶书" pitchFamily="49" charset="-122"/>
                <a:ea typeface="隶书" pitchFamily="49" charset="-122"/>
              </a:rPr>
              <a:t>　圆锥</a:t>
            </a:r>
          </a:p>
        </p:txBody>
      </p:sp>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768755" y="2574111"/>
            <a:ext cx="5099389" cy="46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圆锥</a:t>
            </a:r>
            <a:r>
              <a:rPr lang="zh-CN" altLang="en-US" dirty="0"/>
              <a:t>由</a:t>
            </a:r>
            <a:r>
              <a:rPr lang="zh-CN" altLang="en-US" dirty="0">
                <a:solidFill>
                  <a:srgbClr val="FF0000"/>
                </a:solidFill>
                <a:latin typeface="隶书" pitchFamily="49" charset="-122"/>
                <a:ea typeface="隶书" pitchFamily="49" charset="-122"/>
              </a:rPr>
              <a:t>圆锥面</a:t>
            </a:r>
            <a:r>
              <a:rPr lang="zh-CN" altLang="en-US" dirty="0"/>
              <a:t>和</a:t>
            </a:r>
            <a:r>
              <a:rPr lang="zh-CN" altLang="en-US" dirty="0">
                <a:solidFill>
                  <a:srgbClr val="FF0000"/>
                </a:solidFill>
                <a:latin typeface="隶书" pitchFamily="49" charset="-122"/>
                <a:ea typeface="隶书" pitchFamily="49" charset="-122"/>
              </a:rPr>
              <a:t>底面</a:t>
            </a:r>
            <a:r>
              <a:rPr lang="zh-CN" altLang="en-US" dirty="0"/>
              <a:t>围成</a:t>
            </a:r>
            <a:r>
              <a:rPr lang="zh-CN" altLang="en-US" dirty="0" smtClean="0"/>
              <a:t>。</a:t>
            </a:r>
            <a:endParaRPr lang="zh-CN" altLang="en-US" dirty="0"/>
          </a:p>
        </p:txBody>
      </p:sp>
      <p:sp>
        <p:nvSpPr>
          <p:cNvPr id="16" name="文本占位符 1"/>
          <p:cNvSpPr txBox="1">
            <a:spLocks/>
          </p:cNvSpPr>
          <p:nvPr/>
        </p:nvSpPr>
        <p:spPr bwMode="auto">
          <a:xfrm>
            <a:off x="734248" y="1321496"/>
            <a:ext cx="47738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smtClean="0">
                <a:solidFill>
                  <a:schemeClr val="accent2"/>
                </a:solidFill>
                <a:latin typeface="隶书" pitchFamily="49" charset="-122"/>
                <a:ea typeface="隶书" pitchFamily="49" charset="-122"/>
              </a:rPr>
              <a:t>）</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圆锥的投影</a:t>
            </a:r>
            <a:endParaRPr lang="zh-CN" altLang="en-US" sz="3200" b="1" dirty="0">
              <a:solidFill>
                <a:schemeClr val="accent2"/>
              </a:solidFill>
              <a:latin typeface="隶书" pitchFamily="49" charset="-122"/>
              <a:ea typeface="隶书" pitchFamily="49" charset="-122"/>
            </a:endParaRPr>
          </a:p>
        </p:txBody>
      </p:sp>
      <p:sp>
        <p:nvSpPr>
          <p:cNvPr id="17" name="Text Box 65">
            <a:hlinkClick r:id="" action="ppaction://noaction"/>
          </p:cNvPr>
          <p:cNvSpPr txBox="1">
            <a:spLocks noChangeArrowheads="1"/>
          </p:cNvSpPr>
          <p:nvPr/>
        </p:nvSpPr>
        <p:spPr bwMode="auto">
          <a:xfrm>
            <a:off x="1035252" y="1956420"/>
            <a:ext cx="2446338"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形体特征</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30" name="Text Box 65">
            <a:hlinkClick r:id="" action="ppaction://noaction"/>
          </p:cNvPr>
          <p:cNvSpPr txBox="1">
            <a:spLocks noChangeArrowheads="1"/>
          </p:cNvSpPr>
          <p:nvPr/>
        </p:nvSpPr>
        <p:spPr bwMode="auto">
          <a:xfrm>
            <a:off x="1035252" y="3318445"/>
            <a:ext cx="2446338"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圆锥面的形成</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31" name="Text Box 21"/>
          <p:cNvSpPr txBox="1">
            <a:spLocks noChangeArrowheads="1"/>
          </p:cNvSpPr>
          <p:nvPr/>
        </p:nvSpPr>
        <p:spPr bwMode="auto">
          <a:xfrm>
            <a:off x="599563" y="3976315"/>
            <a:ext cx="5234410" cy="100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圆锥</a:t>
            </a:r>
            <a:r>
              <a:rPr lang="zh-CN" altLang="en-US" dirty="0"/>
              <a:t>面由直线绕与它相交的轴线旋转而</a:t>
            </a:r>
            <a:r>
              <a:rPr lang="zh-CN" altLang="en-US" dirty="0" smtClean="0"/>
              <a:t>成；</a:t>
            </a:r>
            <a:endParaRPr lang="zh-CN" altLang="en-US" dirty="0"/>
          </a:p>
        </p:txBody>
      </p:sp>
      <p:sp>
        <p:nvSpPr>
          <p:cNvPr id="32" name="Text Box 27"/>
          <p:cNvSpPr txBox="1">
            <a:spLocks noChangeArrowheads="1"/>
          </p:cNvSpPr>
          <p:nvPr/>
        </p:nvSpPr>
        <p:spPr bwMode="auto">
          <a:xfrm>
            <a:off x="611560" y="5149963"/>
            <a:ext cx="5234410" cy="100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gn="l">
              <a:lnSpc>
                <a:spcPct val="125000"/>
              </a:lnSpc>
              <a:buClr>
                <a:srgbClr val="FF0000"/>
              </a:buClr>
              <a:buFont typeface="Wingdings" pitchFamily="2" charset="2"/>
              <a:buChar char="Ø"/>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圆锥</a:t>
            </a:r>
            <a:r>
              <a:rPr lang="zh-CN" altLang="en-US" dirty="0"/>
              <a:t>面上所有素线都与轴线相交于锥顶点</a:t>
            </a:r>
            <a:r>
              <a:rPr lang="zh-CN" altLang="en-US" dirty="0" smtClean="0"/>
              <a:t>。</a:t>
            </a:r>
            <a:endParaRPr lang="zh-CN" altLang="en-US" dirty="0"/>
          </a:p>
        </p:txBody>
      </p:sp>
      <p:pic>
        <p:nvPicPr>
          <p:cNvPr id="28" name="Picture 2" descr="圆锥"/>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9140" y="1626170"/>
            <a:ext cx="1374775" cy="187483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11"/>
          <p:cNvGrpSpPr>
            <a:grpSpLocks/>
          </p:cNvGrpSpPr>
          <p:nvPr/>
        </p:nvGrpSpPr>
        <p:grpSpPr bwMode="auto">
          <a:xfrm>
            <a:off x="7159253" y="3083495"/>
            <a:ext cx="1341437" cy="396875"/>
            <a:chOff x="4515" y="1746"/>
            <a:chExt cx="845" cy="250"/>
          </a:xfrm>
        </p:grpSpPr>
        <p:sp>
          <p:nvSpPr>
            <p:cNvPr id="34" name="Freeform 12"/>
            <p:cNvSpPr>
              <a:spLocks/>
            </p:cNvSpPr>
            <p:nvPr/>
          </p:nvSpPr>
          <p:spPr bwMode="auto">
            <a:xfrm>
              <a:off x="4515" y="1872"/>
              <a:ext cx="813" cy="119"/>
            </a:xfrm>
            <a:custGeom>
              <a:avLst/>
              <a:gdLst>
                <a:gd name="T0" fmla="*/ 0 w 813"/>
                <a:gd name="T1" fmla="*/ 0 h 119"/>
                <a:gd name="T2" fmla="*/ 288 w 813"/>
                <a:gd name="T3" fmla="*/ 119 h 119"/>
                <a:gd name="T4" fmla="*/ 813 w 813"/>
                <a:gd name="T5" fmla="*/ 119 h 119"/>
              </a:gdLst>
              <a:ahLst/>
              <a:cxnLst>
                <a:cxn ang="0">
                  <a:pos x="T0" y="T1"/>
                </a:cxn>
                <a:cxn ang="0">
                  <a:pos x="T2" y="T3"/>
                </a:cxn>
                <a:cxn ang="0">
                  <a:pos x="T4" y="T5"/>
                </a:cxn>
              </a:cxnLst>
              <a:rect l="0" t="0" r="r" b="b"/>
              <a:pathLst>
                <a:path w="813" h="119">
                  <a:moveTo>
                    <a:pt x="0" y="0"/>
                  </a:moveTo>
                  <a:lnTo>
                    <a:pt x="288" y="119"/>
                  </a:lnTo>
                  <a:lnTo>
                    <a:pt x="813" y="119"/>
                  </a:lnTo>
                </a:path>
              </a:pathLst>
            </a:custGeom>
            <a:noFill/>
            <a:ln w="15875" cap="flat" cmpd="sng">
              <a:solidFill>
                <a:srgbClr val="99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Text Box 13"/>
            <p:cNvSpPr txBox="1">
              <a:spLocks noChangeArrowheads="1"/>
            </p:cNvSpPr>
            <p:nvPr/>
          </p:nvSpPr>
          <p:spPr bwMode="auto">
            <a:xfrm>
              <a:off x="4804" y="1746"/>
              <a:ext cx="5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solidFill>
                    <a:srgbClr val="990000"/>
                  </a:solidFill>
                  <a:ea typeface="华文中宋" pitchFamily="2" charset="-122"/>
                </a:rPr>
                <a:t>底   面</a:t>
              </a:r>
            </a:p>
          </p:txBody>
        </p:sp>
      </p:grpSp>
      <p:grpSp>
        <p:nvGrpSpPr>
          <p:cNvPr id="36" name="Group 14"/>
          <p:cNvGrpSpPr>
            <a:grpSpLocks/>
          </p:cNvGrpSpPr>
          <p:nvPr/>
        </p:nvGrpSpPr>
        <p:grpSpPr bwMode="auto">
          <a:xfrm>
            <a:off x="7270378" y="1940495"/>
            <a:ext cx="1262062" cy="830263"/>
            <a:chOff x="4585" y="1026"/>
            <a:chExt cx="795" cy="523"/>
          </a:xfrm>
        </p:grpSpPr>
        <p:sp>
          <p:nvSpPr>
            <p:cNvPr id="37" name="Freeform 15"/>
            <p:cNvSpPr>
              <a:spLocks/>
            </p:cNvSpPr>
            <p:nvPr/>
          </p:nvSpPr>
          <p:spPr bwMode="auto">
            <a:xfrm>
              <a:off x="4585" y="1271"/>
              <a:ext cx="760" cy="278"/>
            </a:xfrm>
            <a:custGeom>
              <a:avLst/>
              <a:gdLst>
                <a:gd name="T0" fmla="*/ 0 w 760"/>
                <a:gd name="T1" fmla="*/ 278 h 278"/>
                <a:gd name="T2" fmla="*/ 218 w 760"/>
                <a:gd name="T3" fmla="*/ 0 h 278"/>
                <a:gd name="T4" fmla="*/ 760 w 760"/>
                <a:gd name="T5" fmla="*/ 0 h 278"/>
              </a:gdLst>
              <a:ahLst/>
              <a:cxnLst>
                <a:cxn ang="0">
                  <a:pos x="T0" y="T1"/>
                </a:cxn>
                <a:cxn ang="0">
                  <a:pos x="T2" y="T3"/>
                </a:cxn>
                <a:cxn ang="0">
                  <a:pos x="T4" y="T5"/>
                </a:cxn>
              </a:cxnLst>
              <a:rect l="0" t="0" r="r" b="b"/>
              <a:pathLst>
                <a:path w="760" h="278">
                  <a:moveTo>
                    <a:pt x="0" y="278"/>
                  </a:moveTo>
                  <a:lnTo>
                    <a:pt x="218" y="0"/>
                  </a:lnTo>
                  <a:lnTo>
                    <a:pt x="760" y="0"/>
                  </a:lnTo>
                </a:path>
              </a:pathLst>
            </a:custGeom>
            <a:noFill/>
            <a:ln w="15875" cap="flat" cmpd="sng">
              <a:solidFill>
                <a:srgbClr val="99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Text Box 16"/>
            <p:cNvSpPr txBox="1">
              <a:spLocks noChangeArrowheads="1"/>
            </p:cNvSpPr>
            <p:nvPr/>
          </p:nvSpPr>
          <p:spPr bwMode="auto">
            <a:xfrm>
              <a:off x="4784" y="1026"/>
              <a:ext cx="5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solidFill>
                    <a:srgbClr val="990000"/>
                  </a:solidFill>
                  <a:ea typeface="华文中宋" pitchFamily="2" charset="-122"/>
                </a:rPr>
                <a:t>圆锥面</a:t>
              </a:r>
            </a:p>
          </p:txBody>
        </p:sp>
      </p:grpSp>
    </p:spTree>
    <p:controls>
      <mc:AlternateContent xmlns:mc="http://schemas.openxmlformats.org/markup-compatibility/2006">
        <mc:Choice xmlns:v="urn:schemas-microsoft-com:vml" Requires="v">
          <p:control spid="131082" name="ShockwaveFlash2" r:id="rId2" imgW="2448267" imgH="2448267"/>
        </mc:Choice>
        <mc:Fallback>
          <p:control name="ShockwaveFlash2" r:id="rId2" imgW="2448267" imgH="2448267">
            <p:pic>
              <p:nvPicPr>
                <p:cNvPr id="0" name="ShockwaveFlash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3860800"/>
                  <a:ext cx="2447925" cy="24479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01051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2">
                                            <p:txEl>
                                              <p:pRg st="0" end="0"/>
                                            </p:txEl>
                                          </p:spTgt>
                                        </p:tgtEl>
                                        <p:attrNameLst>
                                          <p:attrName>style.color</p:attrName>
                                        </p:attrNameLst>
                                      </p:cBhvr>
                                      <p:to>
                                        <a:srgbClr val="FF0000"/>
                                      </p:to>
                                    </p:animClr>
                                    <p:animClr clrSpc="rgb" dir="cw">
                                      <p:cBhvr>
                                        <p:cTn id="7" dur="500" autoRev="1" fill="remove"/>
                                        <p:tgtEl>
                                          <p:spTgt spid="2">
                                            <p:txEl>
                                              <p:pRg st="0" end="0"/>
                                            </p:txEl>
                                          </p:spTgt>
                                        </p:tgtEl>
                                        <p:attrNameLst>
                                          <p:attrName>fillcolor</p:attrName>
                                        </p:attrNameLst>
                                      </p:cBhvr>
                                      <p:to>
                                        <a:srgbClr val="FF0000"/>
                                      </p:to>
                                    </p:animClr>
                                    <p:set>
                                      <p:cBhvr>
                                        <p:cTn id="8" dur="500" autoRev="1" fill="remove"/>
                                        <p:tgtEl>
                                          <p:spTgt spid="2">
                                            <p:txEl>
                                              <p:pRg st="0" end="0"/>
                                            </p:txEl>
                                          </p:spTgt>
                                        </p:tgtEl>
                                        <p:attrNameLst>
                                          <p:attrName>fill.type</p:attrName>
                                        </p:attrNameLst>
                                      </p:cBhvr>
                                      <p:to>
                                        <p:strVal val="solid"/>
                                      </p:to>
                                    </p:set>
                                    <p:set>
                                      <p:cBhvr>
                                        <p:cTn id="9" dur="50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500"/>
                                        <p:tgtEl>
                                          <p:spTgt spid="28"/>
                                        </p:tgtEl>
                                      </p:cBhvr>
                                    </p:animEffect>
                                  </p:childTnLst>
                                </p:cTn>
                              </p:par>
                            </p:childTnLst>
                          </p:cTn>
                        </p:par>
                        <p:par>
                          <p:cTn id="29" fill="hold">
                            <p:stCondLst>
                              <p:cond delay="1000"/>
                            </p:stCondLst>
                            <p:childTnLst>
                              <p:par>
                                <p:cTn id="30" presetID="18" presetClass="entr" presetSubtype="3"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strips(upRight)">
                                      <p:cBhvr>
                                        <p:cTn id="32" dur="500"/>
                                        <p:tgtEl>
                                          <p:spTgt spid="36"/>
                                        </p:tgtEl>
                                      </p:cBhvr>
                                    </p:animEffect>
                                  </p:childTnLst>
                                </p:cTn>
                              </p:par>
                            </p:childTnLst>
                          </p:cTn>
                        </p:par>
                        <p:par>
                          <p:cTn id="33" fill="hold">
                            <p:stCondLst>
                              <p:cond delay="1500"/>
                            </p:stCondLst>
                            <p:childTnLst>
                              <p:par>
                                <p:cTn id="34" presetID="18" presetClass="entr" presetSubtype="6"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strips(downRigh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wipe(left)">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up)">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build="p"/>
      <p:bldP spid="5" grpId="0" build="p" autoUpdateAnimBg="0"/>
      <p:bldP spid="16" grpId="0" build="p"/>
      <p:bldP spid="17" grpId="0" animBg="1"/>
      <p:bldP spid="30" grpId="0" animBg="1"/>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6" name="Rectangle 20">
            <a:hlinkClick r:id="rId4"/>
          </p:cNvPr>
          <p:cNvSpPr>
            <a:spLocks noChangeArrowheads="1"/>
          </p:cNvSpPr>
          <p:nvPr/>
        </p:nvSpPr>
        <p:spPr bwMode="auto">
          <a:xfrm>
            <a:off x="2895600" y="63246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37" name="Rectangle 21">
            <a:hlinkClick r:id="rId5"/>
          </p:cNvPr>
          <p:cNvSpPr>
            <a:spLocks noChangeArrowheads="1"/>
          </p:cNvSpPr>
          <p:nvPr/>
        </p:nvSpPr>
        <p:spPr bwMode="auto">
          <a:xfrm>
            <a:off x="3924300" y="6308725"/>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38" name="Rectangle 22">
            <a:hlinkClick r:id="rId6"/>
          </p:cNvPr>
          <p:cNvSpPr>
            <a:spLocks noChangeArrowheads="1"/>
          </p:cNvSpPr>
          <p:nvPr/>
        </p:nvSpPr>
        <p:spPr bwMode="auto">
          <a:xfrm>
            <a:off x="5041900" y="63373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39" name="Rectangle 23">
            <a:hlinkClick r:id="" action="ppaction://hlinkshowjump?jump=previousslide"/>
          </p:cNvPr>
          <p:cNvSpPr>
            <a:spLocks noChangeArrowheads="1"/>
          </p:cNvSpPr>
          <p:nvPr/>
        </p:nvSpPr>
        <p:spPr bwMode="auto">
          <a:xfrm>
            <a:off x="6096000" y="63246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40" name="Rectangle 24">
            <a:hlinkClick r:id="" action="ppaction://hlinkshowjump?jump=nextslide"/>
          </p:cNvPr>
          <p:cNvSpPr>
            <a:spLocks noChangeArrowheads="1"/>
          </p:cNvSpPr>
          <p:nvPr/>
        </p:nvSpPr>
        <p:spPr bwMode="auto">
          <a:xfrm>
            <a:off x="7188200" y="6321425"/>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文本占位符 1"/>
          <p:cNvSpPr txBox="1">
            <a:spLocks/>
          </p:cNvSpPr>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smtClean="0">
                <a:solidFill>
                  <a:schemeClr val="accent2"/>
                </a:solidFill>
                <a:latin typeface="隶书" pitchFamily="49" charset="-122"/>
                <a:ea typeface="隶书" pitchFamily="49" charset="-122"/>
              </a:rPr>
              <a:t>2.</a:t>
            </a:r>
            <a:r>
              <a:rPr lang="zh-CN" altLang="en-US" sz="3600" b="1" smtClean="0">
                <a:solidFill>
                  <a:schemeClr val="accent2"/>
                </a:solidFill>
                <a:latin typeface="隶书" pitchFamily="49" charset="-122"/>
                <a:ea typeface="隶书" pitchFamily="49" charset="-122"/>
              </a:rPr>
              <a:t>　圆锥</a:t>
            </a:r>
            <a:endParaRPr lang="zh-CN" altLang="en-US" sz="3600" b="1" dirty="0" smtClean="0">
              <a:solidFill>
                <a:schemeClr val="accent2"/>
              </a:solidFill>
              <a:latin typeface="隶书" pitchFamily="49" charset="-122"/>
              <a:ea typeface="隶书" pitchFamily="49" charset="-122"/>
            </a:endParaRPr>
          </a:p>
        </p:txBody>
      </p:sp>
      <p:pic>
        <p:nvPicPr>
          <p:cNvPr id="12" name="Picture 3" descr="26"/>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734248" y="1321496"/>
            <a:ext cx="47738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smtClean="0">
                <a:solidFill>
                  <a:schemeClr val="accent2"/>
                </a:solidFill>
                <a:latin typeface="隶书" pitchFamily="49" charset="-122"/>
                <a:ea typeface="隶书" pitchFamily="49" charset="-122"/>
              </a:rPr>
              <a:t>）</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圆锥的投影</a:t>
            </a:r>
            <a:endParaRPr lang="zh-CN" altLang="en-US" sz="3200" b="1" dirty="0">
              <a:solidFill>
                <a:schemeClr val="accent2"/>
              </a:solidFill>
              <a:latin typeface="隶书" pitchFamily="49" charset="-122"/>
              <a:ea typeface="隶书" pitchFamily="49" charset="-122"/>
            </a:endParaRPr>
          </a:p>
        </p:txBody>
      </p:sp>
    </p:spTree>
    <p:controls>
      <mc:AlternateContent xmlns:mc="http://schemas.openxmlformats.org/markup-compatibility/2006">
        <mc:Choice xmlns:v="urn:schemas-microsoft-com:vml" Requires="v">
          <p:control spid="134153" name="ShockwaveFlash2" r:id="rId2" imgW="8331129" imgH="4317712"/>
        </mc:Choice>
        <mc:Fallback>
          <p:control name="ShockwaveFlash2" r:id="rId2" imgW="8331129" imgH="4317712">
            <p:pic>
              <p:nvPicPr>
                <p:cNvPr id="0" name="ShockwaveFlash2"/>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611188" y="1989138"/>
                  <a:ext cx="8331200" cy="431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6453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7" name="Rectangle 21">
            <a:hlinkClick r:id="rId4"/>
          </p:cNvPr>
          <p:cNvSpPr>
            <a:spLocks noChangeArrowheads="1"/>
          </p:cNvSpPr>
          <p:nvPr/>
        </p:nvSpPr>
        <p:spPr bwMode="auto">
          <a:xfrm>
            <a:off x="2895600" y="63246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18" name="Rectangle 22">
            <a:hlinkClick r:id="rId5"/>
          </p:cNvPr>
          <p:cNvSpPr>
            <a:spLocks noChangeArrowheads="1"/>
          </p:cNvSpPr>
          <p:nvPr/>
        </p:nvSpPr>
        <p:spPr bwMode="auto">
          <a:xfrm>
            <a:off x="3924300" y="6308725"/>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19" name="Rectangle 23">
            <a:hlinkClick r:id="rId6"/>
          </p:cNvPr>
          <p:cNvSpPr>
            <a:spLocks noChangeArrowheads="1"/>
          </p:cNvSpPr>
          <p:nvPr/>
        </p:nvSpPr>
        <p:spPr bwMode="auto">
          <a:xfrm>
            <a:off x="5041900" y="63373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20" name="Rectangle 24">
            <a:hlinkClick r:id="" action="ppaction://hlinkshowjump?jump=previousslide"/>
          </p:cNvPr>
          <p:cNvSpPr>
            <a:spLocks noChangeArrowheads="1"/>
          </p:cNvSpPr>
          <p:nvPr/>
        </p:nvSpPr>
        <p:spPr bwMode="auto">
          <a:xfrm>
            <a:off x="6096000" y="63246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21" name="Rectangle 25">
            <a:hlinkClick r:id="" action="ppaction://hlinkshowjump?jump=nextslide"/>
          </p:cNvPr>
          <p:cNvSpPr>
            <a:spLocks noChangeArrowheads="1"/>
          </p:cNvSpPr>
          <p:nvPr/>
        </p:nvSpPr>
        <p:spPr bwMode="auto">
          <a:xfrm>
            <a:off x="7188200" y="6321425"/>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1" name="Picture 3" descr="26"/>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539552" y="260350"/>
            <a:ext cx="8424937"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smtClean="0">
                <a:solidFill>
                  <a:schemeClr val="accent2"/>
                </a:solidFill>
                <a:latin typeface="隶书" pitchFamily="49" charset="-122"/>
                <a:ea typeface="隶书" pitchFamily="49" charset="-122"/>
              </a:rPr>
              <a:t>　圆锥表面</a:t>
            </a:r>
            <a:r>
              <a:rPr lang="zh-CN" altLang="en-US" sz="3600" b="1" dirty="0">
                <a:solidFill>
                  <a:schemeClr val="accent2"/>
                </a:solidFill>
                <a:latin typeface="隶书" pitchFamily="49" charset="-122"/>
                <a:ea typeface="隶书" pitchFamily="49" charset="-122"/>
              </a:rPr>
              <a:t>上的点和线的投影</a:t>
            </a:r>
            <a:endParaRPr lang="zh-CN" altLang="en-US" sz="3600" b="1" dirty="0" smtClean="0">
              <a:solidFill>
                <a:schemeClr val="accent2"/>
              </a:solidFill>
              <a:latin typeface="隶书" pitchFamily="49" charset="-122"/>
              <a:ea typeface="隶书" pitchFamily="49" charset="-122"/>
            </a:endParaRPr>
          </a:p>
        </p:txBody>
      </p:sp>
    </p:spTree>
    <p:controls>
      <mc:AlternateContent xmlns:mc="http://schemas.openxmlformats.org/markup-compatibility/2006">
        <mc:Choice xmlns:v="urn:schemas-microsoft-com:vml" Requires="v">
          <p:control spid="130058" name="ShockwaveFlash2" r:id="rId2" imgW="7737427" imgH="4858428"/>
        </mc:Choice>
        <mc:Fallback>
          <p:control name="ShockwaveFlash2" r:id="rId2" imgW="7737427" imgH="4858428">
            <p:pic>
              <p:nvPicPr>
                <p:cNvPr id="0" name="ShockwaveFlash2"/>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971550" y="1450975"/>
                  <a:ext cx="7737475" cy="48577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9541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3"/>
                                        </p:tgtEl>
                                        <p:attrNameLst>
                                          <p:attrName>style.color</p:attrName>
                                        </p:attrNameLst>
                                      </p:cBhvr>
                                      <p:to>
                                        <a:schemeClr val="bg1"/>
                                      </p:to>
                                    </p:animClr>
                                    <p:animClr clrSpc="rgb" dir="cw">
                                      <p:cBhvr>
                                        <p:cTn id="7" dur="250" autoRev="1" fill="remove"/>
                                        <p:tgtEl>
                                          <p:spTgt spid="13"/>
                                        </p:tgtEl>
                                        <p:attrNameLst>
                                          <p:attrName>fillcolor</p:attrName>
                                        </p:attrNameLst>
                                      </p:cBhvr>
                                      <p:to>
                                        <a:schemeClr val="bg1"/>
                                      </p:to>
                                    </p:animClr>
                                    <p:set>
                                      <p:cBhvr>
                                        <p:cTn id="8" dur="250" autoRev="1" fill="remove"/>
                                        <p:tgtEl>
                                          <p:spTgt spid="13"/>
                                        </p:tgtEl>
                                        <p:attrNameLst>
                                          <p:attrName>fill.type</p:attrName>
                                        </p:attrNameLst>
                                      </p:cBhvr>
                                      <p:to>
                                        <p:strVal val="solid"/>
                                      </p:to>
                                    </p:set>
                                    <p:set>
                                      <p:cBhvr>
                                        <p:cTn id="9" dur="25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2684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80899" name="Text Box 3"/>
          <p:cNvSpPr txBox="1">
            <a:spLocks noChangeArrowheads="1"/>
          </p:cNvSpPr>
          <p:nvPr/>
        </p:nvSpPr>
        <p:spPr bwMode="auto">
          <a:xfrm>
            <a:off x="827088" y="188913"/>
            <a:ext cx="7921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smtClean="0">
                <a:solidFill>
                  <a:srgbClr val="0033CC"/>
                </a:solidFill>
                <a:latin typeface="隶书" pitchFamily="49" charset="-122"/>
                <a:ea typeface="隶书" pitchFamily="49" charset="-122"/>
              </a:rPr>
              <a:t>【</a:t>
            </a:r>
            <a:r>
              <a:rPr kumimoji="1" lang="zh-CN" altLang="en-US" sz="2800" b="1" dirty="0" smtClean="0">
                <a:solidFill>
                  <a:srgbClr val="0033CC"/>
                </a:solidFill>
                <a:latin typeface="隶书" pitchFamily="49" charset="-122"/>
                <a:ea typeface="隶书" pitchFamily="49" charset="-122"/>
              </a:rPr>
              <a:t>例</a:t>
            </a:r>
            <a:r>
              <a:rPr kumimoji="1" lang="en-US" altLang="zh-CN" sz="2800" b="1" dirty="0" smtClean="0">
                <a:solidFill>
                  <a:srgbClr val="0033CC"/>
                </a:solidFill>
                <a:latin typeface="隶书" pitchFamily="49" charset="-122"/>
                <a:ea typeface="隶书" pitchFamily="49" charset="-122"/>
              </a:rPr>
              <a:t>】 </a:t>
            </a:r>
            <a:r>
              <a:rPr kumimoji="1" lang="zh-CN" altLang="en-US" sz="2800" b="1" dirty="0" smtClean="0">
                <a:latin typeface="隶书" pitchFamily="49" charset="-122"/>
                <a:ea typeface="隶书" pitchFamily="49" charset="-122"/>
              </a:rPr>
              <a:t>已知</a:t>
            </a:r>
            <a:r>
              <a:rPr kumimoji="1" lang="zh-CN" altLang="en-US" sz="2800" b="1" dirty="0">
                <a:latin typeface="隶书" pitchFamily="49" charset="-122"/>
                <a:ea typeface="隶书" pitchFamily="49" charset="-122"/>
              </a:rPr>
              <a:t>圆锥面上的曲线</a:t>
            </a:r>
            <a:r>
              <a:rPr kumimoji="1" lang="en-US" altLang="zh-CN" sz="2800" b="1" dirty="0">
                <a:latin typeface="隶书" pitchFamily="49" charset="-122"/>
                <a:ea typeface="隶书" pitchFamily="49" charset="-122"/>
              </a:rPr>
              <a:t>AD</a:t>
            </a:r>
            <a:r>
              <a:rPr kumimoji="1" lang="zh-CN" altLang="en-US" sz="2800" b="1" dirty="0">
                <a:latin typeface="隶书" pitchFamily="49" charset="-122"/>
                <a:ea typeface="隶书" pitchFamily="49" charset="-122"/>
              </a:rPr>
              <a:t>的水平投影，</a:t>
            </a:r>
          </a:p>
          <a:p>
            <a:pPr algn="l"/>
            <a:r>
              <a:rPr kumimoji="1" lang="zh-CN" altLang="en-US" sz="2800" b="1" dirty="0">
                <a:latin typeface="隶书" pitchFamily="49" charset="-122"/>
                <a:ea typeface="隶书" pitchFamily="49" charset="-122"/>
              </a:rPr>
              <a:t>       </a:t>
            </a:r>
            <a:r>
              <a:rPr kumimoji="1" lang="zh-CN" altLang="en-US" sz="2800" b="1" dirty="0" smtClean="0">
                <a:latin typeface="隶书" pitchFamily="49" charset="-122"/>
                <a:ea typeface="隶书" pitchFamily="49" charset="-122"/>
              </a:rPr>
              <a:t>求</a:t>
            </a:r>
            <a:r>
              <a:rPr kumimoji="1" lang="zh-CN" altLang="en-US" sz="2800" b="1" dirty="0">
                <a:latin typeface="隶书" pitchFamily="49" charset="-122"/>
                <a:ea typeface="隶书" pitchFamily="49" charset="-122"/>
              </a:rPr>
              <a:t>其另外两个投影。 </a:t>
            </a:r>
          </a:p>
        </p:txBody>
      </p:sp>
      <p:sp>
        <p:nvSpPr>
          <p:cNvPr id="80902" name="Text Box 6"/>
          <p:cNvSpPr txBox="1">
            <a:spLocks noChangeArrowheads="1"/>
          </p:cNvSpPr>
          <p:nvPr/>
        </p:nvSpPr>
        <p:spPr bwMode="auto">
          <a:xfrm>
            <a:off x="6155630" y="2183423"/>
            <a:ext cx="2736850"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10000"/>
              </a:spcBef>
            </a:pPr>
            <a:r>
              <a:rPr kumimoji="1" lang="en-US" altLang="zh-CN" sz="2400" b="1" dirty="0">
                <a:solidFill>
                  <a:srgbClr val="FF0000"/>
                </a:solidFill>
                <a:latin typeface="楷体_GB2312"/>
                <a:ea typeface="楷体_GB2312"/>
                <a:cs typeface="楷体_GB2312"/>
                <a:sym typeface="Symbol" pitchFamily="18" charset="2"/>
              </a:rPr>
              <a:t>①</a:t>
            </a:r>
            <a:r>
              <a:rPr kumimoji="1" lang="zh-CN" altLang="en-US" sz="2400" b="1" dirty="0">
                <a:latin typeface="楷体_GB2312"/>
                <a:ea typeface="楷体_GB2312"/>
                <a:cs typeface="楷体_GB2312"/>
                <a:sym typeface="Symbol" pitchFamily="18" charset="2"/>
              </a:rPr>
              <a:t>作出曲线上所有</a:t>
            </a:r>
            <a:r>
              <a:rPr kumimoji="1" lang="zh-CN" altLang="en-US" sz="2400" b="1" dirty="0">
                <a:solidFill>
                  <a:srgbClr val="0066FF"/>
                </a:solidFill>
                <a:latin typeface="楷体_GB2312"/>
                <a:ea typeface="楷体_GB2312"/>
                <a:cs typeface="楷体_GB2312"/>
                <a:sym typeface="Symbol" pitchFamily="18" charset="2"/>
              </a:rPr>
              <a:t>特殊点</a:t>
            </a:r>
            <a:r>
              <a:rPr kumimoji="1" lang="zh-CN" altLang="en-US" sz="2400" b="1" dirty="0">
                <a:latin typeface="楷体_GB2312"/>
                <a:ea typeface="楷体_GB2312"/>
                <a:cs typeface="楷体_GB2312"/>
                <a:sym typeface="Symbol" pitchFamily="18" charset="2"/>
              </a:rPr>
              <a:t>（包括最上、下、左、右、前、后点，与中心轴线和转向线的交点）；</a:t>
            </a:r>
          </a:p>
          <a:p>
            <a:pPr algn="l">
              <a:spcBef>
                <a:spcPct val="10000"/>
              </a:spcBef>
            </a:pPr>
            <a:r>
              <a:rPr kumimoji="1" lang="zh-CN" altLang="en-US" sz="2400" b="1" dirty="0">
                <a:solidFill>
                  <a:srgbClr val="FF0000"/>
                </a:solidFill>
                <a:latin typeface="楷体_GB2312"/>
                <a:ea typeface="楷体_GB2312"/>
                <a:cs typeface="楷体_GB2312"/>
                <a:sym typeface="Symbol" pitchFamily="18" charset="2"/>
              </a:rPr>
              <a:t>②</a:t>
            </a:r>
            <a:r>
              <a:rPr kumimoji="1" lang="zh-CN" altLang="en-US" sz="2400" b="1" dirty="0">
                <a:latin typeface="楷体_GB2312"/>
                <a:ea typeface="楷体_GB2312"/>
                <a:cs typeface="楷体_GB2312"/>
                <a:sym typeface="Symbol" pitchFamily="18" charset="2"/>
              </a:rPr>
              <a:t>作出适当数量的一般位置点；</a:t>
            </a:r>
          </a:p>
          <a:p>
            <a:pPr algn="l">
              <a:spcBef>
                <a:spcPct val="10000"/>
              </a:spcBef>
            </a:pPr>
            <a:r>
              <a:rPr kumimoji="1" lang="zh-CN" altLang="en-US" sz="2400" b="1" dirty="0">
                <a:solidFill>
                  <a:srgbClr val="FF0000"/>
                </a:solidFill>
                <a:latin typeface="楷体_GB2312"/>
                <a:ea typeface="楷体_GB2312"/>
                <a:cs typeface="楷体_GB2312"/>
                <a:sym typeface="Symbol" pitchFamily="18" charset="2"/>
              </a:rPr>
              <a:t>③</a:t>
            </a:r>
            <a:r>
              <a:rPr kumimoji="1" lang="zh-CN" altLang="en-US" sz="2400" b="1" dirty="0">
                <a:latin typeface="楷体_GB2312"/>
                <a:ea typeface="楷体_GB2312"/>
                <a:cs typeface="楷体_GB2312"/>
                <a:sym typeface="Symbol" pitchFamily="18" charset="2"/>
              </a:rPr>
              <a:t>判断可见性，并连线。</a:t>
            </a:r>
            <a:endParaRPr kumimoji="1" lang="zh-CN" altLang="en-US" sz="2400" b="1" dirty="0">
              <a:latin typeface="楷体_GB2312"/>
              <a:ea typeface="楷体_GB2312"/>
              <a:cs typeface="楷体_GB2312"/>
            </a:endParaRPr>
          </a:p>
        </p:txBody>
      </p:sp>
      <p:sp>
        <p:nvSpPr>
          <p:cNvPr id="80903" name="Rectangle 7"/>
          <p:cNvSpPr>
            <a:spLocks noChangeArrowheads="1"/>
          </p:cNvSpPr>
          <p:nvPr/>
        </p:nvSpPr>
        <p:spPr bwMode="auto">
          <a:xfrm>
            <a:off x="6660455" y="1412875"/>
            <a:ext cx="1727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3200">
                <a:solidFill>
                  <a:srgbClr val="0000FF"/>
                </a:solidFill>
                <a:latin typeface="楷体_GB2312"/>
                <a:ea typeface="楷体_GB2312"/>
                <a:cs typeface="楷体_GB2312"/>
              </a:rPr>
              <a:t>作 图</a:t>
            </a:r>
          </a:p>
        </p:txBody>
      </p:sp>
      <p:grpSp>
        <p:nvGrpSpPr>
          <p:cNvPr id="80977" name="Group 81"/>
          <p:cNvGrpSpPr>
            <a:grpSpLocks/>
          </p:cNvGrpSpPr>
          <p:nvPr/>
        </p:nvGrpSpPr>
        <p:grpSpPr bwMode="auto">
          <a:xfrm>
            <a:off x="658118" y="1522413"/>
            <a:ext cx="5272087" cy="5002212"/>
            <a:chOff x="369" y="959"/>
            <a:chExt cx="3321" cy="3151"/>
          </a:xfrm>
        </p:grpSpPr>
        <p:sp>
          <p:nvSpPr>
            <p:cNvPr id="80976" name="Rectangle 80"/>
            <p:cNvSpPr>
              <a:spLocks noChangeArrowheads="1"/>
            </p:cNvSpPr>
            <p:nvPr/>
          </p:nvSpPr>
          <p:spPr bwMode="auto">
            <a:xfrm>
              <a:off x="369" y="959"/>
              <a:ext cx="3321" cy="3151"/>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940" name="Line 44"/>
            <p:cNvSpPr>
              <a:spLocks noChangeShapeType="1"/>
            </p:cNvSpPr>
            <p:nvPr/>
          </p:nvSpPr>
          <p:spPr bwMode="auto">
            <a:xfrm flipV="1">
              <a:off x="544" y="1254"/>
              <a:ext cx="1267" cy="59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1" name="Line 45"/>
            <p:cNvSpPr>
              <a:spLocks noChangeShapeType="1"/>
            </p:cNvSpPr>
            <p:nvPr/>
          </p:nvSpPr>
          <p:spPr bwMode="auto">
            <a:xfrm>
              <a:off x="458" y="1847"/>
              <a:ext cx="3162" cy="1"/>
            </a:xfrm>
            <a:prstGeom prst="line">
              <a:avLst/>
            </a:prstGeom>
            <a:noFill/>
            <a:ln w="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2" name="Line 46"/>
            <p:cNvSpPr>
              <a:spLocks noChangeShapeType="1"/>
            </p:cNvSpPr>
            <p:nvPr/>
          </p:nvSpPr>
          <p:spPr bwMode="auto">
            <a:xfrm>
              <a:off x="544" y="1847"/>
              <a:ext cx="1267" cy="59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3" name="Line 47"/>
            <p:cNvSpPr>
              <a:spLocks noChangeShapeType="1"/>
            </p:cNvSpPr>
            <p:nvPr/>
          </p:nvSpPr>
          <p:spPr bwMode="auto">
            <a:xfrm>
              <a:off x="1811" y="1254"/>
              <a:ext cx="1" cy="11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4" name="Line 48"/>
            <p:cNvSpPr>
              <a:spLocks noChangeShapeType="1"/>
            </p:cNvSpPr>
            <p:nvPr/>
          </p:nvSpPr>
          <p:spPr bwMode="auto">
            <a:xfrm>
              <a:off x="2958" y="1117"/>
              <a:ext cx="1" cy="1455"/>
            </a:xfrm>
            <a:prstGeom prst="line">
              <a:avLst/>
            </a:prstGeom>
            <a:noFill/>
            <a:ln w="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5" name="Freeform 49"/>
            <p:cNvSpPr>
              <a:spLocks/>
            </p:cNvSpPr>
            <p:nvPr/>
          </p:nvSpPr>
          <p:spPr bwMode="auto">
            <a:xfrm>
              <a:off x="2365" y="1254"/>
              <a:ext cx="1186" cy="1187"/>
            </a:xfrm>
            <a:custGeom>
              <a:avLst/>
              <a:gdLst>
                <a:gd name="T0" fmla="*/ 7110 w 7117"/>
                <a:gd name="T1" fmla="*/ 3328 h 7123"/>
                <a:gd name="T2" fmla="*/ 7049 w 7117"/>
                <a:gd name="T3" fmla="*/ 2866 h 7123"/>
                <a:gd name="T4" fmla="*/ 6928 w 7117"/>
                <a:gd name="T5" fmla="*/ 2416 h 7123"/>
                <a:gd name="T6" fmla="*/ 6750 w 7117"/>
                <a:gd name="T7" fmla="*/ 1986 h 7123"/>
                <a:gd name="T8" fmla="*/ 6517 w 7117"/>
                <a:gd name="T9" fmla="*/ 1583 h 7123"/>
                <a:gd name="T10" fmla="*/ 6234 w 7117"/>
                <a:gd name="T11" fmla="*/ 1213 h 7123"/>
                <a:gd name="T12" fmla="*/ 5904 w 7117"/>
                <a:gd name="T13" fmla="*/ 883 h 7123"/>
                <a:gd name="T14" fmla="*/ 5536 w 7117"/>
                <a:gd name="T15" fmla="*/ 600 h 7123"/>
                <a:gd name="T16" fmla="*/ 5132 w 7117"/>
                <a:gd name="T17" fmla="*/ 367 h 7123"/>
                <a:gd name="T18" fmla="*/ 4703 w 7117"/>
                <a:gd name="T19" fmla="*/ 189 h 7123"/>
                <a:gd name="T20" fmla="*/ 4252 w 7117"/>
                <a:gd name="T21" fmla="*/ 68 h 7123"/>
                <a:gd name="T22" fmla="*/ 3792 w 7117"/>
                <a:gd name="T23" fmla="*/ 8 h 7123"/>
                <a:gd name="T24" fmla="*/ 3325 w 7117"/>
                <a:gd name="T25" fmla="*/ 8 h 7123"/>
                <a:gd name="T26" fmla="*/ 2864 w 7117"/>
                <a:gd name="T27" fmla="*/ 68 h 7123"/>
                <a:gd name="T28" fmla="*/ 2414 w 7117"/>
                <a:gd name="T29" fmla="*/ 189 h 7123"/>
                <a:gd name="T30" fmla="*/ 1984 w 7117"/>
                <a:gd name="T31" fmla="*/ 367 h 7123"/>
                <a:gd name="T32" fmla="*/ 1582 w 7117"/>
                <a:gd name="T33" fmla="*/ 600 h 7123"/>
                <a:gd name="T34" fmla="*/ 1213 w 7117"/>
                <a:gd name="T35" fmla="*/ 883 h 7123"/>
                <a:gd name="T36" fmla="*/ 883 w 7117"/>
                <a:gd name="T37" fmla="*/ 1213 h 7123"/>
                <a:gd name="T38" fmla="*/ 600 w 7117"/>
                <a:gd name="T39" fmla="*/ 1583 h 7123"/>
                <a:gd name="T40" fmla="*/ 366 w 7117"/>
                <a:gd name="T41" fmla="*/ 1986 h 7123"/>
                <a:gd name="T42" fmla="*/ 189 w 7117"/>
                <a:gd name="T43" fmla="*/ 2416 h 7123"/>
                <a:gd name="T44" fmla="*/ 68 w 7117"/>
                <a:gd name="T45" fmla="*/ 2866 h 7123"/>
                <a:gd name="T46" fmla="*/ 8 w 7117"/>
                <a:gd name="T47" fmla="*/ 3328 h 7123"/>
                <a:gd name="T48" fmla="*/ 8 w 7117"/>
                <a:gd name="T49" fmla="*/ 3794 h 7123"/>
                <a:gd name="T50" fmla="*/ 68 w 7117"/>
                <a:gd name="T51" fmla="*/ 4256 h 7123"/>
                <a:gd name="T52" fmla="*/ 189 w 7117"/>
                <a:gd name="T53" fmla="*/ 4707 h 7123"/>
                <a:gd name="T54" fmla="*/ 366 w 7117"/>
                <a:gd name="T55" fmla="*/ 5137 h 7123"/>
                <a:gd name="T56" fmla="*/ 600 w 7117"/>
                <a:gd name="T57" fmla="*/ 5540 h 7123"/>
                <a:gd name="T58" fmla="*/ 883 w 7117"/>
                <a:gd name="T59" fmla="*/ 5910 h 7123"/>
                <a:gd name="T60" fmla="*/ 1213 w 7117"/>
                <a:gd name="T61" fmla="*/ 6240 h 7123"/>
                <a:gd name="T62" fmla="*/ 1582 w 7117"/>
                <a:gd name="T63" fmla="*/ 6522 h 7123"/>
                <a:gd name="T64" fmla="*/ 1984 w 7117"/>
                <a:gd name="T65" fmla="*/ 6756 h 7123"/>
                <a:gd name="T66" fmla="*/ 2414 w 7117"/>
                <a:gd name="T67" fmla="*/ 6934 h 7123"/>
                <a:gd name="T68" fmla="*/ 2864 w 7117"/>
                <a:gd name="T69" fmla="*/ 7055 h 7123"/>
                <a:gd name="T70" fmla="*/ 3325 w 7117"/>
                <a:gd name="T71" fmla="*/ 7115 h 7123"/>
                <a:gd name="T72" fmla="*/ 3792 w 7117"/>
                <a:gd name="T73" fmla="*/ 7115 h 7123"/>
                <a:gd name="T74" fmla="*/ 4252 w 7117"/>
                <a:gd name="T75" fmla="*/ 7055 h 7123"/>
                <a:gd name="T76" fmla="*/ 4703 w 7117"/>
                <a:gd name="T77" fmla="*/ 6934 h 7123"/>
                <a:gd name="T78" fmla="*/ 5132 w 7117"/>
                <a:gd name="T79" fmla="*/ 6756 h 7123"/>
                <a:gd name="T80" fmla="*/ 5536 w 7117"/>
                <a:gd name="T81" fmla="*/ 6522 h 7123"/>
                <a:gd name="T82" fmla="*/ 5904 w 7117"/>
                <a:gd name="T83" fmla="*/ 6240 h 7123"/>
                <a:gd name="T84" fmla="*/ 6234 w 7117"/>
                <a:gd name="T85" fmla="*/ 5910 h 7123"/>
                <a:gd name="T86" fmla="*/ 6517 w 7117"/>
                <a:gd name="T87" fmla="*/ 5540 h 7123"/>
                <a:gd name="T88" fmla="*/ 6750 w 7117"/>
                <a:gd name="T89" fmla="*/ 5137 h 7123"/>
                <a:gd name="T90" fmla="*/ 6928 w 7117"/>
                <a:gd name="T91" fmla="*/ 4707 h 7123"/>
                <a:gd name="T92" fmla="*/ 7049 w 7117"/>
                <a:gd name="T93" fmla="*/ 4256 h 7123"/>
                <a:gd name="T94" fmla="*/ 7110 w 7117"/>
                <a:gd name="T95" fmla="*/ 3794 h 7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17" h="7123">
                  <a:moveTo>
                    <a:pt x="7117" y="3561"/>
                  </a:moveTo>
                  <a:lnTo>
                    <a:pt x="7110" y="3328"/>
                  </a:lnTo>
                  <a:lnTo>
                    <a:pt x="7086" y="3097"/>
                  </a:lnTo>
                  <a:lnTo>
                    <a:pt x="7049" y="2866"/>
                  </a:lnTo>
                  <a:lnTo>
                    <a:pt x="6996" y="2640"/>
                  </a:lnTo>
                  <a:lnTo>
                    <a:pt x="6928" y="2416"/>
                  </a:lnTo>
                  <a:lnTo>
                    <a:pt x="6846" y="2198"/>
                  </a:lnTo>
                  <a:lnTo>
                    <a:pt x="6750" y="1986"/>
                  </a:lnTo>
                  <a:lnTo>
                    <a:pt x="6640" y="1781"/>
                  </a:lnTo>
                  <a:lnTo>
                    <a:pt x="6517" y="1583"/>
                  </a:lnTo>
                  <a:lnTo>
                    <a:pt x="6382" y="1393"/>
                  </a:lnTo>
                  <a:lnTo>
                    <a:pt x="6234" y="1213"/>
                  </a:lnTo>
                  <a:lnTo>
                    <a:pt x="6074" y="1043"/>
                  </a:lnTo>
                  <a:lnTo>
                    <a:pt x="5904" y="883"/>
                  </a:lnTo>
                  <a:lnTo>
                    <a:pt x="5724" y="736"/>
                  </a:lnTo>
                  <a:lnTo>
                    <a:pt x="5536" y="600"/>
                  </a:lnTo>
                  <a:lnTo>
                    <a:pt x="5338" y="477"/>
                  </a:lnTo>
                  <a:lnTo>
                    <a:pt x="5132" y="367"/>
                  </a:lnTo>
                  <a:lnTo>
                    <a:pt x="4921" y="270"/>
                  </a:lnTo>
                  <a:lnTo>
                    <a:pt x="4703" y="189"/>
                  </a:lnTo>
                  <a:lnTo>
                    <a:pt x="4479" y="121"/>
                  </a:lnTo>
                  <a:lnTo>
                    <a:pt x="4252" y="68"/>
                  </a:lnTo>
                  <a:lnTo>
                    <a:pt x="4023" y="30"/>
                  </a:lnTo>
                  <a:lnTo>
                    <a:pt x="3792" y="8"/>
                  </a:lnTo>
                  <a:lnTo>
                    <a:pt x="3558" y="0"/>
                  </a:lnTo>
                  <a:lnTo>
                    <a:pt x="3325" y="8"/>
                  </a:lnTo>
                  <a:lnTo>
                    <a:pt x="3094" y="30"/>
                  </a:lnTo>
                  <a:lnTo>
                    <a:pt x="2864" y="68"/>
                  </a:lnTo>
                  <a:lnTo>
                    <a:pt x="2638" y="121"/>
                  </a:lnTo>
                  <a:lnTo>
                    <a:pt x="2414" y="189"/>
                  </a:lnTo>
                  <a:lnTo>
                    <a:pt x="2196" y="270"/>
                  </a:lnTo>
                  <a:lnTo>
                    <a:pt x="1984" y="367"/>
                  </a:lnTo>
                  <a:lnTo>
                    <a:pt x="1779" y="477"/>
                  </a:lnTo>
                  <a:lnTo>
                    <a:pt x="1582" y="600"/>
                  </a:lnTo>
                  <a:lnTo>
                    <a:pt x="1393" y="736"/>
                  </a:lnTo>
                  <a:lnTo>
                    <a:pt x="1213" y="883"/>
                  </a:lnTo>
                  <a:lnTo>
                    <a:pt x="1042" y="1043"/>
                  </a:lnTo>
                  <a:lnTo>
                    <a:pt x="883" y="1213"/>
                  </a:lnTo>
                  <a:lnTo>
                    <a:pt x="735" y="1393"/>
                  </a:lnTo>
                  <a:lnTo>
                    <a:pt x="600" y="1583"/>
                  </a:lnTo>
                  <a:lnTo>
                    <a:pt x="477" y="1781"/>
                  </a:lnTo>
                  <a:lnTo>
                    <a:pt x="366" y="1986"/>
                  </a:lnTo>
                  <a:lnTo>
                    <a:pt x="270" y="2198"/>
                  </a:lnTo>
                  <a:lnTo>
                    <a:pt x="189" y="2416"/>
                  </a:lnTo>
                  <a:lnTo>
                    <a:pt x="122" y="2640"/>
                  </a:lnTo>
                  <a:lnTo>
                    <a:pt x="68" y="2866"/>
                  </a:lnTo>
                  <a:lnTo>
                    <a:pt x="30" y="3097"/>
                  </a:lnTo>
                  <a:lnTo>
                    <a:pt x="8" y="3328"/>
                  </a:lnTo>
                  <a:lnTo>
                    <a:pt x="0" y="3561"/>
                  </a:lnTo>
                  <a:lnTo>
                    <a:pt x="8" y="3794"/>
                  </a:lnTo>
                  <a:lnTo>
                    <a:pt x="30" y="4026"/>
                  </a:lnTo>
                  <a:lnTo>
                    <a:pt x="68" y="4256"/>
                  </a:lnTo>
                  <a:lnTo>
                    <a:pt x="122" y="4483"/>
                  </a:lnTo>
                  <a:lnTo>
                    <a:pt x="189" y="4707"/>
                  </a:lnTo>
                  <a:lnTo>
                    <a:pt x="270" y="4925"/>
                  </a:lnTo>
                  <a:lnTo>
                    <a:pt x="366" y="5137"/>
                  </a:lnTo>
                  <a:lnTo>
                    <a:pt x="477" y="5342"/>
                  </a:lnTo>
                  <a:lnTo>
                    <a:pt x="600" y="5540"/>
                  </a:lnTo>
                  <a:lnTo>
                    <a:pt x="735" y="5730"/>
                  </a:lnTo>
                  <a:lnTo>
                    <a:pt x="883" y="5910"/>
                  </a:lnTo>
                  <a:lnTo>
                    <a:pt x="1042" y="6080"/>
                  </a:lnTo>
                  <a:lnTo>
                    <a:pt x="1213" y="6240"/>
                  </a:lnTo>
                  <a:lnTo>
                    <a:pt x="1393" y="6387"/>
                  </a:lnTo>
                  <a:lnTo>
                    <a:pt x="1582" y="6522"/>
                  </a:lnTo>
                  <a:lnTo>
                    <a:pt x="1779" y="6645"/>
                  </a:lnTo>
                  <a:lnTo>
                    <a:pt x="1984" y="6756"/>
                  </a:lnTo>
                  <a:lnTo>
                    <a:pt x="2196" y="6852"/>
                  </a:lnTo>
                  <a:lnTo>
                    <a:pt x="2414" y="6934"/>
                  </a:lnTo>
                  <a:lnTo>
                    <a:pt x="2638" y="7002"/>
                  </a:lnTo>
                  <a:lnTo>
                    <a:pt x="2864" y="7055"/>
                  </a:lnTo>
                  <a:lnTo>
                    <a:pt x="3094" y="7093"/>
                  </a:lnTo>
                  <a:lnTo>
                    <a:pt x="3325" y="7115"/>
                  </a:lnTo>
                  <a:lnTo>
                    <a:pt x="3558" y="7123"/>
                  </a:lnTo>
                  <a:lnTo>
                    <a:pt x="3792" y="7115"/>
                  </a:lnTo>
                  <a:lnTo>
                    <a:pt x="4023" y="7093"/>
                  </a:lnTo>
                  <a:lnTo>
                    <a:pt x="4252" y="7055"/>
                  </a:lnTo>
                  <a:lnTo>
                    <a:pt x="4479" y="7002"/>
                  </a:lnTo>
                  <a:lnTo>
                    <a:pt x="4703" y="6934"/>
                  </a:lnTo>
                  <a:lnTo>
                    <a:pt x="4921" y="6852"/>
                  </a:lnTo>
                  <a:lnTo>
                    <a:pt x="5132" y="6756"/>
                  </a:lnTo>
                  <a:lnTo>
                    <a:pt x="5338" y="6645"/>
                  </a:lnTo>
                  <a:lnTo>
                    <a:pt x="5536" y="6522"/>
                  </a:lnTo>
                  <a:lnTo>
                    <a:pt x="5724" y="6387"/>
                  </a:lnTo>
                  <a:lnTo>
                    <a:pt x="5904" y="6240"/>
                  </a:lnTo>
                  <a:lnTo>
                    <a:pt x="6074" y="6080"/>
                  </a:lnTo>
                  <a:lnTo>
                    <a:pt x="6234" y="5910"/>
                  </a:lnTo>
                  <a:lnTo>
                    <a:pt x="6382" y="5730"/>
                  </a:lnTo>
                  <a:lnTo>
                    <a:pt x="6517" y="5540"/>
                  </a:lnTo>
                  <a:lnTo>
                    <a:pt x="6640" y="5342"/>
                  </a:lnTo>
                  <a:lnTo>
                    <a:pt x="6750" y="5137"/>
                  </a:lnTo>
                  <a:lnTo>
                    <a:pt x="6846" y="4925"/>
                  </a:lnTo>
                  <a:lnTo>
                    <a:pt x="6928" y="4707"/>
                  </a:lnTo>
                  <a:lnTo>
                    <a:pt x="6996" y="4483"/>
                  </a:lnTo>
                  <a:lnTo>
                    <a:pt x="7049" y="4256"/>
                  </a:lnTo>
                  <a:lnTo>
                    <a:pt x="7086" y="4026"/>
                  </a:lnTo>
                  <a:lnTo>
                    <a:pt x="7110" y="3794"/>
                  </a:lnTo>
                  <a:lnTo>
                    <a:pt x="7117" y="3561"/>
                  </a:lnTo>
                  <a:close/>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46" name="Line 50"/>
            <p:cNvSpPr>
              <a:spLocks noChangeShapeType="1"/>
            </p:cNvSpPr>
            <p:nvPr/>
          </p:nvSpPr>
          <p:spPr bwMode="auto">
            <a:xfrm>
              <a:off x="1811" y="2772"/>
              <a:ext cx="1" cy="11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7" name="Line 51"/>
            <p:cNvSpPr>
              <a:spLocks noChangeShapeType="1"/>
            </p:cNvSpPr>
            <p:nvPr/>
          </p:nvSpPr>
          <p:spPr bwMode="auto">
            <a:xfrm>
              <a:off x="544" y="3366"/>
              <a:ext cx="1267" cy="59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8" name="Line 52"/>
            <p:cNvSpPr>
              <a:spLocks noChangeShapeType="1"/>
            </p:cNvSpPr>
            <p:nvPr/>
          </p:nvSpPr>
          <p:spPr bwMode="auto">
            <a:xfrm>
              <a:off x="458" y="3366"/>
              <a:ext cx="1598" cy="1"/>
            </a:xfrm>
            <a:prstGeom prst="line">
              <a:avLst/>
            </a:prstGeom>
            <a:noFill/>
            <a:ln w="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9" name="Line 53"/>
            <p:cNvSpPr>
              <a:spLocks noChangeShapeType="1"/>
            </p:cNvSpPr>
            <p:nvPr/>
          </p:nvSpPr>
          <p:spPr bwMode="auto">
            <a:xfrm flipV="1">
              <a:off x="544" y="2772"/>
              <a:ext cx="1267" cy="59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50" name="Freeform 54"/>
            <p:cNvSpPr>
              <a:spLocks/>
            </p:cNvSpPr>
            <p:nvPr/>
          </p:nvSpPr>
          <p:spPr bwMode="auto">
            <a:xfrm>
              <a:off x="1148" y="3066"/>
              <a:ext cx="663" cy="893"/>
            </a:xfrm>
            <a:custGeom>
              <a:avLst/>
              <a:gdLst>
                <a:gd name="T0" fmla="*/ 3976 w 3976"/>
                <a:gd name="T1" fmla="*/ 5359 h 5359"/>
                <a:gd name="T2" fmla="*/ 3672 w 3976"/>
                <a:gd name="T3" fmla="*/ 5027 h 5359"/>
                <a:gd name="T4" fmla="*/ 3517 w 3976"/>
                <a:gd name="T5" fmla="*/ 4865 h 5359"/>
                <a:gd name="T6" fmla="*/ 3356 w 3976"/>
                <a:gd name="T7" fmla="*/ 4708 h 5359"/>
                <a:gd name="T8" fmla="*/ 3024 w 3976"/>
                <a:gd name="T9" fmla="*/ 4401 h 5359"/>
                <a:gd name="T10" fmla="*/ 2867 w 3976"/>
                <a:gd name="T11" fmla="*/ 4241 h 5359"/>
                <a:gd name="T12" fmla="*/ 2793 w 3976"/>
                <a:gd name="T13" fmla="*/ 4156 h 5359"/>
                <a:gd name="T14" fmla="*/ 2725 w 3976"/>
                <a:gd name="T15" fmla="*/ 4068 h 5359"/>
                <a:gd name="T16" fmla="*/ 2661 w 3976"/>
                <a:gd name="T17" fmla="*/ 3976 h 5359"/>
                <a:gd name="T18" fmla="*/ 2602 w 3976"/>
                <a:gd name="T19" fmla="*/ 3881 h 5359"/>
                <a:gd name="T20" fmla="*/ 2546 w 3976"/>
                <a:gd name="T21" fmla="*/ 3784 h 5359"/>
                <a:gd name="T22" fmla="*/ 2495 w 3976"/>
                <a:gd name="T23" fmla="*/ 3684 h 5359"/>
                <a:gd name="T24" fmla="*/ 2400 w 3976"/>
                <a:gd name="T25" fmla="*/ 3477 h 5359"/>
                <a:gd name="T26" fmla="*/ 2316 w 3976"/>
                <a:gd name="T27" fmla="*/ 3265 h 5359"/>
                <a:gd name="T28" fmla="*/ 2240 w 3976"/>
                <a:gd name="T29" fmla="*/ 3051 h 5359"/>
                <a:gd name="T30" fmla="*/ 2170 w 3976"/>
                <a:gd name="T31" fmla="*/ 2836 h 5359"/>
                <a:gd name="T32" fmla="*/ 2106 w 3976"/>
                <a:gd name="T33" fmla="*/ 2620 h 5359"/>
                <a:gd name="T34" fmla="*/ 2047 w 3976"/>
                <a:gd name="T35" fmla="*/ 2405 h 5359"/>
                <a:gd name="T36" fmla="*/ 1992 w 3976"/>
                <a:gd name="T37" fmla="*/ 2187 h 5359"/>
                <a:gd name="T38" fmla="*/ 1943 w 3976"/>
                <a:gd name="T39" fmla="*/ 1967 h 5359"/>
                <a:gd name="T40" fmla="*/ 1853 w 3976"/>
                <a:gd name="T41" fmla="*/ 1525 h 5359"/>
                <a:gd name="T42" fmla="*/ 1804 w 3976"/>
                <a:gd name="T43" fmla="*/ 1304 h 5359"/>
                <a:gd name="T44" fmla="*/ 1746 w 3976"/>
                <a:gd name="T45" fmla="*/ 1086 h 5359"/>
                <a:gd name="T46" fmla="*/ 1711 w 3976"/>
                <a:gd name="T47" fmla="*/ 980 h 5359"/>
                <a:gd name="T48" fmla="*/ 1671 w 3976"/>
                <a:gd name="T49" fmla="*/ 875 h 5359"/>
                <a:gd name="T50" fmla="*/ 1625 w 3976"/>
                <a:gd name="T51" fmla="*/ 771 h 5359"/>
                <a:gd name="T52" fmla="*/ 1573 w 3976"/>
                <a:gd name="T53" fmla="*/ 671 h 5359"/>
                <a:gd name="T54" fmla="*/ 1514 w 3976"/>
                <a:gd name="T55" fmla="*/ 572 h 5359"/>
                <a:gd name="T56" fmla="*/ 1448 w 3976"/>
                <a:gd name="T57" fmla="*/ 478 h 5359"/>
                <a:gd name="T58" fmla="*/ 1376 w 3976"/>
                <a:gd name="T59" fmla="*/ 390 h 5359"/>
                <a:gd name="T60" fmla="*/ 1296 w 3976"/>
                <a:gd name="T61" fmla="*/ 308 h 5359"/>
                <a:gd name="T62" fmla="*/ 1210 w 3976"/>
                <a:gd name="T63" fmla="*/ 234 h 5359"/>
                <a:gd name="T64" fmla="*/ 1116 w 3976"/>
                <a:gd name="T65" fmla="*/ 170 h 5359"/>
                <a:gd name="T66" fmla="*/ 1017 w 3976"/>
                <a:gd name="T67" fmla="*/ 115 h 5359"/>
                <a:gd name="T68" fmla="*/ 910 w 3976"/>
                <a:gd name="T69" fmla="*/ 70 h 5359"/>
                <a:gd name="T70" fmla="*/ 798 w 3976"/>
                <a:gd name="T71" fmla="*/ 37 h 5359"/>
                <a:gd name="T72" fmla="*/ 684 w 3976"/>
                <a:gd name="T73" fmla="*/ 14 h 5359"/>
                <a:gd name="T74" fmla="*/ 566 w 3976"/>
                <a:gd name="T75" fmla="*/ 2 h 5359"/>
                <a:gd name="T76" fmla="*/ 449 w 3976"/>
                <a:gd name="T77" fmla="*/ 0 h 5359"/>
                <a:gd name="T78" fmla="*/ 332 w 3976"/>
                <a:gd name="T79" fmla="*/ 9 h 5359"/>
                <a:gd name="T80" fmla="*/ 218 w 3976"/>
                <a:gd name="T81" fmla="*/ 28 h 5359"/>
                <a:gd name="T82" fmla="*/ 106 w 3976"/>
                <a:gd name="T83" fmla="*/ 58 h 5359"/>
                <a:gd name="T84" fmla="*/ 0 w 3976"/>
                <a:gd name="T85" fmla="*/ 98 h 5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6" h="5359">
                  <a:moveTo>
                    <a:pt x="3976" y="5359"/>
                  </a:moveTo>
                  <a:lnTo>
                    <a:pt x="3672" y="5027"/>
                  </a:lnTo>
                  <a:lnTo>
                    <a:pt x="3517" y="4865"/>
                  </a:lnTo>
                  <a:lnTo>
                    <a:pt x="3356" y="4708"/>
                  </a:lnTo>
                  <a:lnTo>
                    <a:pt x="3024" y="4401"/>
                  </a:lnTo>
                  <a:lnTo>
                    <a:pt x="2867" y="4241"/>
                  </a:lnTo>
                  <a:lnTo>
                    <a:pt x="2793" y="4156"/>
                  </a:lnTo>
                  <a:lnTo>
                    <a:pt x="2725" y="4068"/>
                  </a:lnTo>
                  <a:lnTo>
                    <a:pt x="2661" y="3976"/>
                  </a:lnTo>
                  <a:lnTo>
                    <a:pt x="2602" y="3881"/>
                  </a:lnTo>
                  <a:lnTo>
                    <a:pt x="2546" y="3784"/>
                  </a:lnTo>
                  <a:lnTo>
                    <a:pt x="2495" y="3684"/>
                  </a:lnTo>
                  <a:lnTo>
                    <a:pt x="2400" y="3477"/>
                  </a:lnTo>
                  <a:lnTo>
                    <a:pt x="2316" y="3265"/>
                  </a:lnTo>
                  <a:lnTo>
                    <a:pt x="2240" y="3051"/>
                  </a:lnTo>
                  <a:lnTo>
                    <a:pt x="2170" y="2836"/>
                  </a:lnTo>
                  <a:lnTo>
                    <a:pt x="2106" y="2620"/>
                  </a:lnTo>
                  <a:lnTo>
                    <a:pt x="2047" y="2405"/>
                  </a:lnTo>
                  <a:lnTo>
                    <a:pt x="1992" y="2187"/>
                  </a:lnTo>
                  <a:lnTo>
                    <a:pt x="1943" y="1967"/>
                  </a:lnTo>
                  <a:lnTo>
                    <a:pt x="1853" y="1525"/>
                  </a:lnTo>
                  <a:lnTo>
                    <a:pt x="1804" y="1304"/>
                  </a:lnTo>
                  <a:lnTo>
                    <a:pt x="1746" y="1086"/>
                  </a:lnTo>
                  <a:lnTo>
                    <a:pt x="1711" y="980"/>
                  </a:lnTo>
                  <a:lnTo>
                    <a:pt x="1671" y="875"/>
                  </a:lnTo>
                  <a:lnTo>
                    <a:pt x="1625" y="771"/>
                  </a:lnTo>
                  <a:lnTo>
                    <a:pt x="1573" y="671"/>
                  </a:lnTo>
                  <a:lnTo>
                    <a:pt x="1514" y="572"/>
                  </a:lnTo>
                  <a:lnTo>
                    <a:pt x="1448" y="478"/>
                  </a:lnTo>
                  <a:lnTo>
                    <a:pt x="1376" y="390"/>
                  </a:lnTo>
                  <a:lnTo>
                    <a:pt x="1296" y="308"/>
                  </a:lnTo>
                  <a:lnTo>
                    <a:pt x="1210" y="234"/>
                  </a:lnTo>
                  <a:lnTo>
                    <a:pt x="1116" y="170"/>
                  </a:lnTo>
                  <a:lnTo>
                    <a:pt x="1017" y="115"/>
                  </a:lnTo>
                  <a:lnTo>
                    <a:pt x="910" y="70"/>
                  </a:lnTo>
                  <a:lnTo>
                    <a:pt x="798" y="37"/>
                  </a:lnTo>
                  <a:lnTo>
                    <a:pt x="684" y="14"/>
                  </a:lnTo>
                  <a:lnTo>
                    <a:pt x="566" y="2"/>
                  </a:lnTo>
                  <a:lnTo>
                    <a:pt x="449" y="0"/>
                  </a:lnTo>
                  <a:lnTo>
                    <a:pt x="332" y="9"/>
                  </a:lnTo>
                  <a:lnTo>
                    <a:pt x="218" y="28"/>
                  </a:lnTo>
                  <a:lnTo>
                    <a:pt x="106" y="58"/>
                  </a:lnTo>
                  <a:lnTo>
                    <a:pt x="0" y="98"/>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51" name="Freeform 55"/>
            <p:cNvSpPr>
              <a:spLocks/>
            </p:cNvSpPr>
            <p:nvPr/>
          </p:nvSpPr>
          <p:spPr bwMode="auto">
            <a:xfrm>
              <a:off x="930" y="3082"/>
              <a:ext cx="218" cy="173"/>
            </a:xfrm>
            <a:custGeom>
              <a:avLst/>
              <a:gdLst>
                <a:gd name="T0" fmla="*/ 1308 w 1308"/>
                <a:gd name="T1" fmla="*/ 0 h 1039"/>
                <a:gd name="T2" fmla="*/ 1215 w 1308"/>
                <a:gd name="T3" fmla="*/ 47 h 1039"/>
                <a:gd name="T4" fmla="*/ 1125 w 1308"/>
                <a:gd name="T5" fmla="*/ 102 h 1039"/>
                <a:gd name="T6" fmla="*/ 1041 w 1308"/>
                <a:gd name="T7" fmla="*/ 162 h 1039"/>
                <a:gd name="T8" fmla="*/ 959 w 1308"/>
                <a:gd name="T9" fmla="*/ 228 h 1039"/>
                <a:gd name="T10" fmla="*/ 801 w 1308"/>
                <a:gd name="T11" fmla="*/ 368 h 1039"/>
                <a:gd name="T12" fmla="*/ 646 w 1308"/>
                <a:gd name="T13" fmla="*/ 510 h 1039"/>
                <a:gd name="T14" fmla="*/ 488 w 1308"/>
                <a:gd name="T15" fmla="*/ 649 h 1039"/>
                <a:gd name="T16" fmla="*/ 328 w 1308"/>
                <a:gd name="T17" fmla="*/ 784 h 1039"/>
                <a:gd name="T18" fmla="*/ 166 w 1308"/>
                <a:gd name="T19" fmla="*/ 914 h 1039"/>
                <a:gd name="T20" fmla="*/ 0 w 1308"/>
                <a:gd name="T21" fmla="*/ 1039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8" h="1039">
                  <a:moveTo>
                    <a:pt x="1308" y="0"/>
                  </a:moveTo>
                  <a:lnTo>
                    <a:pt x="1215" y="47"/>
                  </a:lnTo>
                  <a:lnTo>
                    <a:pt x="1125" y="102"/>
                  </a:lnTo>
                  <a:lnTo>
                    <a:pt x="1041" y="162"/>
                  </a:lnTo>
                  <a:lnTo>
                    <a:pt x="959" y="228"/>
                  </a:lnTo>
                  <a:lnTo>
                    <a:pt x="801" y="368"/>
                  </a:lnTo>
                  <a:lnTo>
                    <a:pt x="646" y="510"/>
                  </a:lnTo>
                  <a:lnTo>
                    <a:pt x="488" y="649"/>
                  </a:lnTo>
                  <a:lnTo>
                    <a:pt x="328" y="784"/>
                  </a:lnTo>
                  <a:lnTo>
                    <a:pt x="166" y="914"/>
                  </a:lnTo>
                  <a:lnTo>
                    <a:pt x="0" y="1039"/>
                  </a:lnTo>
                </a:path>
              </a:pathLst>
            </a:custGeom>
            <a:noFill/>
            <a:ln w="0" cap="flat">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0952" name="Line 56"/>
          <p:cNvSpPr>
            <a:spLocks noChangeShapeType="1"/>
          </p:cNvSpPr>
          <p:nvPr/>
        </p:nvSpPr>
        <p:spPr bwMode="auto">
          <a:xfrm flipV="1">
            <a:off x="1548705" y="3160713"/>
            <a:ext cx="1588" cy="20066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53" name="Line 57"/>
          <p:cNvSpPr>
            <a:spLocks noChangeShapeType="1"/>
          </p:cNvSpPr>
          <p:nvPr/>
        </p:nvSpPr>
        <p:spPr bwMode="auto">
          <a:xfrm flipV="1">
            <a:off x="1894780" y="2932113"/>
            <a:ext cx="1588" cy="19605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54" name="Line 58"/>
          <p:cNvSpPr>
            <a:spLocks noChangeShapeType="1"/>
          </p:cNvSpPr>
          <p:nvPr/>
        </p:nvSpPr>
        <p:spPr bwMode="auto">
          <a:xfrm flipV="1">
            <a:off x="2399605" y="2246313"/>
            <a:ext cx="1588" cy="30972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55" name="Freeform 59"/>
          <p:cNvSpPr>
            <a:spLocks/>
          </p:cNvSpPr>
          <p:nvPr/>
        </p:nvSpPr>
        <p:spPr bwMode="auto">
          <a:xfrm>
            <a:off x="4480818" y="2644775"/>
            <a:ext cx="574675" cy="574675"/>
          </a:xfrm>
          <a:custGeom>
            <a:avLst/>
            <a:gdLst>
              <a:gd name="T0" fmla="*/ 2169 w 2169"/>
              <a:gd name="T1" fmla="*/ 1086 h 2172"/>
              <a:gd name="T2" fmla="*/ 2162 w 2169"/>
              <a:gd name="T3" fmla="*/ 955 h 2172"/>
              <a:gd name="T4" fmla="*/ 2138 w 2169"/>
              <a:gd name="T5" fmla="*/ 826 h 2172"/>
              <a:gd name="T6" fmla="*/ 2099 w 2169"/>
              <a:gd name="T7" fmla="*/ 701 h 2172"/>
              <a:gd name="T8" fmla="*/ 2045 w 2169"/>
              <a:gd name="T9" fmla="*/ 582 h 2172"/>
              <a:gd name="T10" fmla="*/ 1977 w 2169"/>
              <a:gd name="T11" fmla="*/ 470 h 2172"/>
              <a:gd name="T12" fmla="*/ 1897 w 2169"/>
              <a:gd name="T13" fmla="*/ 366 h 2172"/>
              <a:gd name="T14" fmla="*/ 1804 w 2169"/>
              <a:gd name="T15" fmla="*/ 274 h 2172"/>
              <a:gd name="T16" fmla="*/ 1701 w 2169"/>
              <a:gd name="T17" fmla="*/ 192 h 2172"/>
              <a:gd name="T18" fmla="*/ 1588 w 2169"/>
              <a:gd name="T19" fmla="*/ 125 h 2172"/>
              <a:gd name="T20" fmla="*/ 1470 w 2169"/>
              <a:gd name="T21" fmla="*/ 71 h 2172"/>
              <a:gd name="T22" fmla="*/ 1344 w 2169"/>
              <a:gd name="T23" fmla="*/ 33 h 2172"/>
              <a:gd name="T24" fmla="*/ 1215 w 2169"/>
              <a:gd name="T25" fmla="*/ 8 h 2172"/>
              <a:gd name="T26" fmla="*/ 1084 w 2169"/>
              <a:gd name="T27" fmla="*/ 0 h 2172"/>
              <a:gd name="T28" fmla="*/ 953 w 2169"/>
              <a:gd name="T29" fmla="*/ 8 h 2172"/>
              <a:gd name="T30" fmla="*/ 825 w 2169"/>
              <a:gd name="T31" fmla="*/ 33 h 2172"/>
              <a:gd name="T32" fmla="*/ 699 w 2169"/>
              <a:gd name="T33" fmla="*/ 71 h 2172"/>
              <a:gd name="T34" fmla="*/ 580 w 2169"/>
              <a:gd name="T35" fmla="*/ 125 h 2172"/>
              <a:gd name="T36" fmla="*/ 468 w 2169"/>
              <a:gd name="T37" fmla="*/ 192 h 2172"/>
              <a:gd name="T38" fmla="*/ 365 w 2169"/>
              <a:gd name="T39" fmla="*/ 274 h 2172"/>
              <a:gd name="T40" fmla="*/ 272 w 2169"/>
              <a:gd name="T41" fmla="*/ 366 h 2172"/>
              <a:gd name="T42" fmla="*/ 192 w 2169"/>
              <a:gd name="T43" fmla="*/ 470 h 2172"/>
              <a:gd name="T44" fmla="*/ 124 w 2169"/>
              <a:gd name="T45" fmla="*/ 582 h 2172"/>
              <a:gd name="T46" fmla="*/ 70 w 2169"/>
              <a:gd name="T47" fmla="*/ 701 h 2172"/>
              <a:gd name="T48" fmla="*/ 31 w 2169"/>
              <a:gd name="T49" fmla="*/ 826 h 2172"/>
              <a:gd name="T50" fmla="*/ 7 w 2169"/>
              <a:gd name="T51" fmla="*/ 955 h 2172"/>
              <a:gd name="T52" fmla="*/ 0 w 2169"/>
              <a:gd name="T53" fmla="*/ 1086 h 2172"/>
              <a:gd name="T54" fmla="*/ 7 w 2169"/>
              <a:gd name="T55" fmla="*/ 1218 h 2172"/>
              <a:gd name="T56" fmla="*/ 31 w 2169"/>
              <a:gd name="T57" fmla="*/ 1346 h 2172"/>
              <a:gd name="T58" fmla="*/ 70 w 2169"/>
              <a:gd name="T59" fmla="*/ 1471 h 2172"/>
              <a:gd name="T60" fmla="*/ 124 w 2169"/>
              <a:gd name="T61" fmla="*/ 1591 h 2172"/>
              <a:gd name="T62" fmla="*/ 192 w 2169"/>
              <a:gd name="T63" fmla="*/ 1703 h 2172"/>
              <a:gd name="T64" fmla="*/ 272 w 2169"/>
              <a:gd name="T65" fmla="*/ 1806 h 2172"/>
              <a:gd name="T66" fmla="*/ 365 w 2169"/>
              <a:gd name="T67" fmla="*/ 1899 h 2172"/>
              <a:gd name="T68" fmla="*/ 468 w 2169"/>
              <a:gd name="T69" fmla="*/ 1980 h 2172"/>
              <a:gd name="T70" fmla="*/ 580 w 2169"/>
              <a:gd name="T71" fmla="*/ 2047 h 2172"/>
              <a:gd name="T72" fmla="*/ 699 w 2169"/>
              <a:gd name="T73" fmla="*/ 2102 h 2172"/>
              <a:gd name="T74" fmla="*/ 825 w 2169"/>
              <a:gd name="T75" fmla="*/ 2140 h 2172"/>
              <a:gd name="T76" fmla="*/ 953 w 2169"/>
              <a:gd name="T77" fmla="*/ 2165 h 2172"/>
              <a:gd name="T78" fmla="*/ 1084 w 2169"/>
              <a:gd name="T79" fmla="*/ 2172 h 2172"/>
              <a:gd name="T80" fmla="*/ 1215 w 2169"/>
              <a:gd name="T81" fmla="*/ 2165 h 2172"/>
              <a:gd name="T82" fmla="*/ 1344 w 2169"/>
              <a:gd name="T83" fmla="*/ 2140 h 2172"/>
              <a:gd name="T84" fmla="*/ 1470 w 2169"/>
              <a:gd name="T85" fmla="*/ 2102 h 2172"/>
              <a:gd name="T86" fmla="*/ 1588 w 2169"/>
              <a:gd name="T87" fmla="*/ 2047 h 2172"/>
              <a:gd name="T88" fmla="*/ 1701 w 2169"/>
              <a:gd name="T89" fmla="*/ 1980 h 2172"/>
              <a:gd name="T90" fmla="*/ 1804 w 2169"/>
              <a:gd name="T91" fmla="*/ 1899 h 2172"/>
              <a:gd name="T92" fmla="*/ 1897 w 2169"/>
              <a:gd name="T93" fmla="*/ 1806 h 2172"/>
              <a:gd name="T94" fmla="*/ 1977 w 2169"/>
              <a:gd name="T95" fmla="*/ 1703 h 2172"/>
              <a:gd name="T96" fmla="*/ 2045 w 2169"/>
              <a:gd name="T97" fmla="*/ 1591 h 2172"/>
              <a:gd name="T98" fmla="*/ 2099 w 2169"/>
              <a:gd name="T99" fmla="*/ 1471 h 2172"/>
              <a:gd name="T100" fmla="*/ 2138 w 2169"/>
              <a:gd name="T101" fmla="*/ 1346 h 2172"/>
              <a:gd name="T102" fmla="*/ 2162 w 2169"/>
              <a:gd name="T103" fmla="*/ 1218 h 2172"/>
              <a:gd name="T104" fmla="*/ 2169 w 2169"/>
              <a:gd name="T105" fmla="*/ 1086 h 2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9" h="2172">
                <a:moveTo>
                  <a:pt x="2169" y="1086"/>
                </a:moveTo>
                <a:lnTo>
                  <a:pt x="2162" y="955"/>
                </a:lnTo>
                <a:lnTo>
                  <a:pt x="2138" y="826"/>
                </a:lnTo>
                <a:lnTo>
                  <a:pt x="2099" y="701"/>
                </a:lnTo>
                <a:lnTo>
                  <a:pt x="2045" y="582"/>
                </a:lnTo>
                <a:lnTo>
                  <a:pt x="1977" y="470"/>
                </a:lnTo>
                <a:lnTo>
                  <a:pt x="1897" y="366"/>
                </a:lnTo>
                <a:lnTo>
                  <a:pt x="1804" y="274"/>
                </a:lnTo>
                <a:lnTo>
                  <a:pt x="1701" y="192"/>
                </a:lnTo>
                <a:lnTo>
                  <a:pt x="1588" y="125"/>
                </a:lnTo>
                <a:lnTo>
                  <a:pt x="1470" y="71"/>
                </a:lnTo>
                <a:lnTo>
                  <a:pt x="1344" y="33"/>
                </a:lnTo>
                <a:lnTo>
                  <a:pt x="1215" y="8"/>
                </a:lnTo>
                <a:lnTo>
                  <a:pt x="1084" y="0"/>
                </a:lnTo>
                <a:lnTo>
                  <a:pt x="953" y="8"/>
                </a:lnTo>
                <a:lnTo>
                  <a:pt x="825" y="33"/>
                </a:lnTo>
                <a:lnTo>
                  <a:pt x="699" y="71"/>
                </a:lnTo>
                <a:lnTo>
                  <a:pt x="580" y="125"/>
                </a:lnTo>
                <a:lnTo>
                  <a:pt x="468" y="192"/>
                </a:lnTo>
                <a:lnTo>
                  <a:pt x="365" y="274"/>
                </a:lnTo>
                <a:lnTo>
                  <a:pt x="272" y="366"/>
                </a:lnTo>
                <a:lnTo>
                  <a:pt x="192" y="470"/>
                </a:lnTo>
                <a:lnTo>
                  <a:pt x="124" y="582"/>
                </a:lnTo>
                <a:lnTo>
                  <a:pt x="70" y="701"/>
                </a:lnTo>
                <a:lnTo>
                  <a:pt x="31" y="826"/>
                </a:lnTo>
                <a:lnTo>
                  <a:pt x="7" y="955"/>
                </a:lnTo>
                <a:lnTo>
                  <a:pt x="0" y="1086"/>
                </a:lnTo>
                <a:lnTo>
                  <a:pt x="7" y="1218"/>
                </a:lnTo>
                <a:lnTo>
                  <a:pt x="31" y="1346"/>
                </a:lnTo>
                <a:lnTo>
                  <a:pt x="70" y="1471"/>
                </a:lnTo>
                <a:lnTo>
                  <a:pt x="124" y="1591"/>
                </a:lnTo>
                <a:lnTo>
                  <a:pt x="192" y="1703"/>
                </a:lnTo>
                <a:lnTo>
                  <a:pt x="272" y="1806"/>
                </a:lnTo>
                <a:lnTo>
                  <a:pt x="365" y="1899"/>
                </a:lnTo>
                <a:lnTo>
                  <a:pt x="468" y="1980"/>
                </a:lnTo>
                <a:lnTo>
                  <a:pt x="580" y="2047"/>
                </a:lnTo>
                <a:lnTo>
                  <a:pt x="699" y="2102"/>
                </a:lnTo>
                <a:lnTo>
                  <a:pt x="825" y="2140"/>
                </a:lnTo>
                <a:lnTo>
                  <a:pt x="953" y="2165"/>
                </a:lnTo>
                <a:lnTo>
                  <a:pt x="1084" y="2172"/>
                </a:lnTo>
                <a:lnTo>
                  <a:pt x="1215" y="2165"/>
                </a:lnTo>
                <a:lnTo>
                  <a:pt x="1344" y="2140"/>
                </a:lnTo>
                <a:lnTo>
                  <a:pt x="1470" y="2102"/>
                </a:lnTo>
                <a:lnTo>
                  <a:pt x="1588" y="2047"/>
                </a:lnTo>
                <a:lnTo>
                  <a:pt x="1701" y="1980"/>
                </a:lnTo>
                <a:lnTo>
                  <a:pt x="1804" y="1899"/>
                </a:lnTo>
                <a:lnTo>
                  <a:pt x="1897" y="1806"/>
                </a:lnTo>
                <a:lnTo>
                  <a:pt x="1977" y="1703"/>
                </a:lnTo>
                <a:lnTo>
                  <a:pt x="2045" y="1591"/>
                </a:lnTo>
                <a:lnTo>
                  <a:pt x="2099" y="1471"/>
                </a:lnTo>
                <a:lnTo>
                  <a:pt x="2138" y="1346"/>
                </a:lnTo>
                <a:lnTo>
                  <a:pt x="2162" y="1218"/>
                </a:lnTo>
                <a:lnTo>
                  <a:pt x="2169" y="1086"/>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57" name="Line 61"/>
          <p:cNvSpPr>
            <a:spLocks noChangeShapeType="1"/>
          </p:cNvSpPr>
          <p:nvPr/>
        </p:nvSpPr>
        <p:spPr bwMode="auto">
          <a:xfrm flipH="1">
            <a:off x="1548705" y="3160713"/>
            <a:ext cx="30448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58" name="Line 62"/>
          <p:cNvSpPr>
            <a:spLocks noChangeShapeType="1"/>
          </p:cNvSpPr>
          <p:nvPr/>
        </p:nvSpPr>
        <p:spPr bwMode="auto">
          <a:xfrm flipV="1">
            <a:off x="1742380" y="3108325"/>
            <a:ext cx="1588" cy="19002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59" name="Freeform 63"/>
          <p:cNvSpPr>
            <a:spLocks/>
          </p:cNvSpPr>
          <p:nvPr/>
        </p:nvSpPr>
        <p:spPr bwMode="auto">
          <a:xfrm>
            <a:off x="4391918" y="2554288"/>
            <a:ext cx="754062" cy="755650"/>
          </a:xfrm>
          <a:custGeom>
            <a:avLst/>
            <a:gdLst>
              <a:gd name="T0" fmla="*/ 2851 w 2851"/>
              <a:gd name="T1" fmla="*/ 1427 h 2854"/>
              <a:gd name="T2" fmla="*/ 2844 w 2851"/>
              <a:gd name="T3" fmla="*/ 1278 h 2854"/>
              <a:gd name="T4" fmla="*/ 2820 w 2851"/>
              <a:gd name="T5" fmla="*/ 1131 h 2854"/>
              <a:gd name="T6" fmla="*/ 2781 w 2851"/>
              <a:gd name="T7" fmla="*/ 986 h 2854"/>
              <a:gd name="T8" fmla="*/ 2727 w 2851"/>
              <a:gd name="T9" fmla="*/ 847 h 2854"/>
              <a:gd name="T10" fmla="*/ 2660 w 2851"/>
              <a:gd name="T11" fmla="*/ 713 h 2854"/>
              <a:gd name="T12" fmla="*/ 2579 w 2851"/>
              <a:gd name="T13" fmla="*/ 588 h 2854"/>
              <a:gd name="T14" fmla="*/ 2485 w 2851"/>
              <a:gd name="T15" fmla="*/ 472 h 2854"/>
              <a:gd name="T16" fmla="*/ 2380 w 2851"/>
              <a:gd name="T17" fmla="*/ 367 h 2854"/>
              <a:gd name="T18" fmla="*/ 2263 w 2851"/>
              <a:gd name="T19" fmla="*/ 273 h 2854"/>
              <a:gd name="T20" fmla="*/ 2138 w 2851"/>
              <a:gd name="T21" fmla="*/ 191 h 2854"/>
              <a:gd name="T22" fmla="*/ 2005 w 2851"/>
              <a:gd name="T23" fmla="*/ 123 h 2854"/>
              <a:gd name="T24" fmla="*/ 1867 w 2851"/>
              <a:gd name="T25" fmla="*/ 71 h 2854"/>
              <a:gd name="T26" fmla="*/ 1722 w 2851"/>
              <a:gd name="T27" fmla="*/ 32 h 2854"/>
              <a:gd name="T28" fmla="*/ 1575 w 2851"/>
              <a:gd name="T29" fmla="*/ 8 h 2854"/>
              <a:gd name="T30" fmla="*/ 1425 w 2851"/>
              <a:gd name="T31" fmla="*/ 0 h 2854"/>
              <a:gd name="T32" fmla="*/ 1276 w 2851"/>
              <a:gd name="T33" fmla="*/ 8 h 2854"/>
              <a:gd name="T34" fmla="*/ 1129 w 2851"/>
              <a:gd name="T35" fmla="*/ 32 h 2854"/>
              <a:gd name="T36" fmla="*/ 985 w 2851"/>
              <a:gd name="T37" fmla="*/ 71 h 2854"/>
              <a:gd name="T38" fmla="*/ 846 w 2851"/>
              <a:gd name="T39" fmla="*/ 123 h 2854"/>
              <a:gd name="T40" fmla="*/ 713 w 2851"/>
              <a:gd name="T41" fmla="*/ 191 h 2854"/>
              <a:gd name="T42" fmla="*/ 588 w 2851"/>
              <a:gd name="T43" fmla="*/ 273 h 2854"/>
              <a:gd name="T44" fmla="*/ 471 w 2851"/>
              <a:gd name="T45" fmla="*/ 367 h 2854"/>
              <a:gd name="T46" fmla="*/ 366 w 2851"/>
              <a:gd name="T47" fmla="*/ 472 h 2854"/>
              <a:gd name="T48" fmla="*/ 272 w 2851"/>
              <a:gd name="T49" fmla="*/ 588 h 2854"/>
              <a:gd name="T50" fmla="*/ 191 w 2851"/>
              <a:gd name="T51" fmla="*/ 713 h 2854"/>
              <a:gd name="T52" fmla="*/ 123 w 2851"/>
              <a:gd name="T53" fmla="*/ 847 h 2854"/>
              <a:gd name="T54" fmla="*/ 69 w 2851"/>
              <a:gd name="T55" fmla="*/ 986 h 2854"/>
              <a:gd name="T56" fmla="*/ 31 w 2851"/>
              <a:gd name="T57" fmla="*/ 1131 h 2854"/>
              <a:gd name="T58" fmla="*/ 7 w 2851"/>
              <a:gd name="T59" fmla="*/ 1278 h 2854"/>
              <a:gd name="T60" fmla="*/ 0 w 2851"/>
              <a:gd name="T61" fmla="*/ 1427 h 2854"/>
              <a:gd name="T62" fmla="*/ 7 w 2851"/>
              <a:gd name="T63" fmla="*/ 1577 h 2854"/>
              <a:gd name="T64" fmla="*/ 31 w 2851"/>
              <a:gd name="T65" fmla="*/ 1724 h 2854"/>
              <a:gd name="T66" fmla="*/ 69 w 2851"/>
              <a:gd name="T67" fmla="*/ 1868 h 2854"/>
              <a:gd name="T68" fmla="*/ 123 w 2851"/>
              <a:gd name="T69" fmla="*/ 2008 h 2854"/>
              <a:gd name="T70" fmla="*/ 191 w 2851"/>
              <a:gd name="T71" fmla="*/ 2141 h 2854"/>
              <a:gd name="T72" fmla="*/ 272 w 2851"/>
              <a:gd name="T73" fmla="*/ 2266 h 2854"/>
              <a:gd name="T74" fmla="*/ 366 w 2851"/>
              <a:gd name="T75" fmla="*/ 2383 h 2854"/>
              <a:gd name="T76" fmla="*/ 471 w 2851"/>
              <a:gd name="T77" fmla="*/ 2488 h 2854"/>
              <a:gd name="T78" fmla="*/ 588 w 2851"/>
              <a:gd name="T79" fmla="*/ 2582 h 2854"/>
              <a:gd name="T80" fmla="*/ 713 w 2851"/>
              <a:gd name="T81" fmla="*/ 2663 h 2854"/>
              <a:gd name="T82" fmla="*/ 846 w 2851"/>
              <a:gd name="T83" fmla="*/ 2730 h 2854"/>
              <a:gd name="T84" fmla="*/ 985 w 2851"/>
              <a:gd name="T85" fmla="*/ 2784 h 2854"/>
              <a:gd name="T86" fmla="*/ 1129 w 2851"/>
              <a:gd name="T87" fmla="*/ 2823 h 2854"/>
              <a:gd name="T88" fmla="*/ 1276 w 2851"/>
              <a:gd name="T89" fmla="*/ 2847 h 2854"/>
              <a:gd name="T90" fmla="*/ 1425 w 2851"/>
              <a:gd name="T91" fmla="*/ 2854 h 2854"/>
              <a:gd name="T92" fmla="*/ 1575 w 2851"/>
              <a:gd name="T93" fmla="*/ 2847 h 2854"/>
              <a:gd name="T94" fmla="*/ 1722 w 2851"/>
              <a:gd name="T95" fmla="*/ 2823 h 2854"/>
              <a:gd name="T96" fmla="*/ 1867 w 2851"/>
              <a:gd name="T97" fmla="*/ 2784 h 2854"/>
              <a:gd name="T98" fmla="*/ 2005 w 2851"/>
              <a:gd name="T99" fmla="*/ 2730 h 2854"/>
              <a:gd name="T100" fmla="*/ 2138 w 2851"/>
              <a:gd name="T101" fmla="*/ 2663 h 2854"/>
              <a:gd name="T102" fmla="*/ 2263 w 2851"/>
              <a:gd name="T103" fmla="*/ 2582 h 2854"/>
              <a:gd name="T104" fmla="*/ 2380 w 2851"/>
              <a:gd name="T105" fmla="*/ 2488 h 2854"/>
              <a:gd name="T106" fmla="*/ 2485 w 2851"/>
              <a:gd name="T107" fmla="*/ 2383 h 2854"/>
              <a:gd name="T108" fmla="*/ 2579 w 2851"/>
              <a:gd name="T109" fmla="*/ 2266 h 2854"/>
              <a:gd name="T110" fmla="*/ 2660 w 2851"/>
              <a:gd name="T111" fmla="*/ 2141 h 2854"/>
              <a:gd name="T112" fmla="*/ 2727 w 2851"/>
              <a:gd name="T113" fmla="*/ 2008 h 2854"/>
              <a:gd name="T114" fmla="*/ 2781 w 2851"/>
              <a:gd name="T115" fmla="*/ 1868 h 2854"/>
              <a:gd name="T116" fmla="*/ 2820 w 2851"/>
              <a:gd name="T117" fmla="*/ 1724 h 2854"/>
              <a:gd name="T118" fmla="*/ 2844 w 2851"/>
              <a:gd name="T119" fmla="*/ 1577 h 2854"/>
              <a:gd name="T120" fmla="*/ 2851 w 2851"/>
              <a:gd name="T121" fmla="*/ 142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51" h="2854">
                <a:moveTo>
                  <a:pt x="2851" y="1427"/>
                </a:moveTo>
                <a:lnTo>
                  <a:pt x="2844" y="1278"/>
                </a:lnTo>
                <a:lnTo>
                  <a:pt x="2820" y="1131"/>
                </a:lnTo>
                <a:lnTo>
                  <a:pt x="2781" y="986"/>
                </a:lnTo>
                <a:lnTo>
                  <a:pt x="2727" y="847"/>
                </a:lnTo>
                <a:lnTo>
                  <a:pt x="2660" y="713"/>
                </a:lnTo>
                <a:lnTo>
                  <a:pt x="2579" y="588"/>
                </a:lnTo>
                <a:lnTo>
                  <a:pt x="2485" y="472"/>
                </a:lnTo>
                <a:lnTo>
                  <a:pt x="2380" y="367"/>
                </a:lnTo>
                <a:lnTo>
                  <a:pt x="2263" y="273"/>
                </a:lnTo>
                <a:lnTo>
                  <a:pt x="2138" y="191"/>
                </a:lnTo>
                <a:lnTo>
                  <a:pt x="2005" y="123"/>
                </a:lnTo>
                <a:lnTo>
                  <a:pt x="1867" y="71"/>
                </a:lnTo>
                <a:lnTo>
                  <a:pt x="1722" y="32"/>
                </a:lnTo>
                <a:lnTo>
                  <a:pt x="1575" y="8"/>
                </a:lnTo>
                <a:lnTo>
                  <a:pt x="1425" y="0"/>
                </a:lnTo>
                <a:lnTo>
                  <a:pt x="1276" y="8"/>
                </a:lnTo>
                <a:lnTo>
                  <a:pt x="1129" y="32"/>
                </a:lnTo>
                <a:lnTo>
                  <a:pt x="985" y="71"/>
                </a:lnTo>
                <a:lnTo>
                  <a:pt x="846" y="123"/>
                </a:lnTo>
                <a:lnTo>
                  <a:pt x="713" y="191"/>
                </a:lnTo>
                <a:lnTo>
                  <a:pt x="588" y="273"/>
                </a:lnTo>
                <a:lnTo>
                  <a:pt x="471" y="367"/>
                </a:lnTo>
                <a:lnTo>
                  <a:pt x="366" y="472"/>
                </a:lnTo>
                <a:lnTo>
                  <a:pt x="272" y="588"/>
                </a:lnTo>
                <a:lnTo>
                  <a:pt x="191" y="713"/>
                </a:lnTo>
                <a:lnTo>
                  <a:pt x="123" y="847"/>
                </a:lnTo>
                <a:lnTo>
                  <a:pt x="69" y="986"/>
                </a:lnTo>
                <a:lnTo>
                  <a:pt x="31" y="1131"/>
                </a:lnTo>
                <a:lnTo>
                  <a:pt x="7" y="1278"/>
                </a:lnTo>
                <a:lnTo>
                  <a:pt x="0" y="1427"/>
                </a:lnTo>
                <a:lnTo>
                  <a:pt x="7" y="1577"/>
                </a:lnTo>
                <a:lnTo>
                  <a:pt x="31" y="1724"/>
                </a:lnTo>
                <a:lnTo>
                  <a:pt x="69" y="1868"/>
                </a:lnTo>
                <a:lnTo>
                  <a:pt x="123" y="2008"/>
                </a:lnTo>
                <a:lnTo>
                  <a:pt x="191" y="2141"/>
                </a:lnTo>
                <a:lnTo>
                  <a:pt x="272" y="2266"/>
                </a:lnTo>
                <a:lnTo>
                  <a:pt x="366" y="2383"/>
                </a:lnTo>
                <a:lnTo>
                  <a:pt x="471" y="2488"/>
                </a:lnTo>
                <a:lnTo>
                  <a:pt x="588" y="2582"/>
                </a:lnTo>
                <a:lnTo>
                  <a:pt x="713" y="2663"/>
                </a:lnTo>
                <a:lnTo>
                  <a:pt x="846" y="2730"/>
                </a:lnTo>
                <a:lnTo>
                  <a:pt x="985" y="2784"/>
                </a:lnTo>
                <a:lnTo>
                  <a:pt x="1129" y="2823"/>
                </a:lnTo>
                <a:lnTo>
                  <a:pt x="1276" y="2847"/>
                </a:lnTo>
                <a:lnTo>
                  <a:pt x="1425" y="2854"/>
                </a:lnTo>
                <a:lnTo>
                  <a:pt x="1575" y="2847"/>
                </a:lnTo>
                <a:lnTo>
                  <a:pt x="1722" y="2823"/>
                </a:lnTo>
                <a:lnTo>
                  <a:pt x="1867" y="2784"/>
                </a:lnTo>
                <a:lnTo>
                  <a:pt x="2005" y="2730"/>
                </a:lnTo>
                <a:lnTo>
                  <a:pt x="2138" y="2663"/>
                </a:lnTo>
                <a:lnTo>
                  <a:pt x="2263" y="2582"/>
                </a:lnTo>
                <a:lnTo>
                  <a:pt x="2380" y="2488"/>
                </a:lnTo>
                <a:lnTo>
                  <a:pt x="2485" y="2383"/>
                </a:lnTo>
                <a:lnTo>
                  <a:pt x="2579" y="2266"/>
                </a:lnTo>
                <a:lnTo>
                  <a:pt x="2660" y="2141"/>
                </a:lnTo>
                <a:lnTo>
                  <a:pt x="2727" y="2008"/>
                </a:lnTo>
                <a:lnTo>
                  <a:pt x="2781" y="1868"/>
                </a:lnTo>
                <a:lnTo>
                  <a:pt x="2820" y="1724"/>
                </a:lnTo>
                <a:lnTo>
                  <a:pt x="2844" y="1577"/>
                </a:lnTo>
                <a:lnTo>
                  <a:pt x="2851" y="142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60" name="Line 64"/>
          <p:cNvSpPr>
            <a:spLocks noChangeShapeType="1"/>
          </p:cNvSpPr>
          <p:nvPr/>
        </p:nvSpPr>
        <p:spPr bwMode="auto">
          <a:xfrm flipV="1">
            <a:off x="2158305" y="2574925"/>
            <a:ext cx="1588" cy="2319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61" name="Line 65"/>
          <p:cNvSpPr>
            <a:spLocks noChangeShapeType="1"/>
          </p:cNvSpPr>
          <p:nvPr/>
        </p:nvSpPr>
        <p:spPr bwMode="auto">
          <a:xfrm flipV="1">
            <a:off x="2563118" y="2370138"/>
            <a:ext cx="1587" cy="3486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62" name="Line 66"/>
          <p:cNvSpPr>
            <a:spLocks noChangeShapeType="1"/>
          </p:cNvSpPr>
          <p:nvPr/>
        </p:nvSpPr>
        <p:spPr bwMode="auto">
          <a:xfrm flipV="1">
            <a:off x="2742505" y="2509838"/>
            <a:ext cx="1588" cy="3565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63" name="Line 67"/>
          <p:cNvSpPr>
            <a:spLocks noChangeShapeType="1"/>
          </p:cNvSpPr>
          <p:nvPr/>
        </p:nvSpPr>
        <p:spPr bwMode="auto">
          <a:xfrm flipH="1">
            <a:off x="1742380" y="3108325"/>
            <a:ext cx="26924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64" name="Freeform 68"/>
          <p:cNvSpPr>
            <a:spLocks/>
          </p:cNvSpPr>
          <p:nvPr/>
        </p:nvSpPr>
        <p:spPr bwMode="auto">
          <a:xfrm>
            <a:off x="4196655" y="2359025"/>
            <a:ext cx="1144588" cy="1146175"/>
          </a:xfrm>
          <a:custGeom>
            <a:avLst/>
            <a:gdLst>
              <a:gd name="T0" fmla="*/ 4319 w 4327"/>
              <a:gd name="T1" fmla="*/ 1987 h 4330"/>
              <a:gd name="T2" fmla="*/ 4260 w 4327"/>
              <a:gd name="T3" fmla="*/ 1634 h 4330"/>
              <a:gd name="T4" fmla="*/ 4145 w 4327"/>
              <a:gd name="T5" fmla="*/ 1296 h 4330"/>
              <a:gd name="T6" fmla="*/ 3974 w 4327"/>
              <a:gd name="T7" fmla="*/ 981 h 4330"/>
              <a:gd name="T8" fmla="*/ 3755 w 4327"/>
              <a:gd name="T9" fmla="*/ 699 h 4330"/>
              <a:gd name="T10" fmla="*/ 3492 w 4327"/>
              <a:gd name="T11" fmla="*/ 456 h 4330"/>
              <a:gd name="T12" fmla="*/ 3193 w 4327"/>
              <a:gd name="T13" fmla="*/ 261 h 4330"/>
              <a:gd name="T14" fmla="*/ 2866 w 4327"/>
              <a:gd name="T15" fmla="*/ 118 h 4330"/>
              <a:gd name="T16" fmla="*/ 2520 w 4327"/>
              <a:gd name="T17" fmla="*/ 29 h 4330"/>
              <a:gd name="T18" fmla="*/ 2163 w 4327"/>
              <a:gd name="T19" fmla="*/ 0 h 4330"/>
              <a:gd name="T20" fmla="*/ 1807 w 4327"/>
              <a:gd name="T21" fmla="*/ 29 h 4330"/>
              <a:gd name="T22" fmla="*/ 1461 w 4327"/>
              <a:gd name="T23" fmla="*/ 118 h 4330"/>
              <a:gd name="T24" fmla="*/ 1133 w 4327"/>
              <a:gd name="T25" fmla="*/ 261 h 4330"/>
              <a:gd name="T26" fmla="*/ 835 w 4327"/>
              <a:gd name="T27" fmla="*/ 456 h 4330"/>
              <a:gd name="T28" fmla="*/ 572 w 4327"/>
              <a:gd name="T29" fmla="*/ 699 h 4330"/>
              <a:gd name="T30" fmla="*/ 352 w 4327"/>
              <a:gd name="T31" fmla="*/ 981 h 4330"/>
              <a:gd name="T32" fmla="*/ 182 w 4327"/>
              <a:gd name="T33" fmla="*/ 1296 h 4330"/>
              <a:gd name="T34" fmla="*/ 67 w 4327"/>
              <a:gd name="T35" fmla="*/ 1634 h 4330"/>
              <a:gd name="T36" fmla="*/ 8 w 4327"/>
              <a:gd name="T37" fmla="*/ 1987 h 4330"/>
              <a:gd name="T38" fmla="*/ 8 w 4327"/>
              <a:gd name="T39" fmla="*/ 2344 h 4330"/>
              <a:gd name="T40" fmla="*/ 67 w 4327"/>
              <a:gd name="T41" fmla="*/ 2697 h 4330"/>
              <a:gd name="T42" fmla="*/ 182 w 4327"/>
              <a:gd name="T43" fmla="*/ 3035 h 4330"/>
              <a:gd name="T44" fmla="*/ 352 w 4327"/>
              <a:gd name="T45" fmla="*/ 3350 h 4330"/>
              <a:gd name="T46" fmla="*/ 572 w 4327"/>
              <a:gd name="T47" fmla="*/ 3632 h 4330"/>
              <a:gd name="T48" fmla="*/ 835 w 4327"/>
              <a:gd name="T49" fmla="*/ 3874 h 4330"/>
              <a:gd name="T50" fmla="*/ 1133 w 4327"/>
              <a:gd name="T51" fmla="*/ 4070 h 4330"/>
              <a:gd name="T52" fmla="*/ 1461 w 4327"/>
              <a:gd name="T53" fmla="*/ 4213 h 4330"/>
              <a:gd name="T54" fmla="*/ 1807 w 4327"/>
              <a:gd name="T55" fmla="*/ 4301 h 4330"/>
              <a:gd name="T56" fmla="*/ 2163 w 4327"/>
              <a:gd name="T57" fmla="*/ 4330 h 4330"/>
              <a:gd name="T58" fmla="*/ 2520 w 4327"/>
              <a:gd name="T59" fmla="*/ 4301 h 4330"/>
              <a:gd name="T60" fmla="*/ 2866 w 4327"/>
              <a:gd name="T61" fmla="*/ 4213 h 4330"/>
              <a:gd name="T62" fmla="*/ 3193 w 4327"/>
              <a:gd name="T63" fmla="*/ 4070 h 4330"/>
              <a:gd name="T64" fmla="*/ 3492 w 4327"/>
              <a:gd name="T65" fmla="*/ 3874 h 4330"/>
              <a:gd name="T66" fmla="*/ 3755 w 4327"/>
              <a:gd name="T67" fmla="*/ 3632 h 4330"/>
              <a:gd name="T68" fmla="*/ 3974 w 4327"/>
              <a:gd name="T69" fmla="*/ 3350 h 4330"/>
              <a:gd name="T70" fmla="*/ 4145 w 4327"/>
              <a:gd name="T71" fmla="*/ 3035 h 4330"/>
              <a:gd name="T72" fmla="*/ 4260 w 4327"/>
              <a:gd name="T73" fmla="*/ 2697 h 4330"/>
              <a:gd name="T74" fmla="*/ 4319 w 4327"/>
              <a:gd name="T75" fmla="*/ 2344 h 4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27" h="4330">
                <a:moveTo>
                  <a:pt x="4327" y="2165"/>
                </a:moveTo>
                <a:lnTo>
                  <a:pt x="4319" y="1987"/>
                </a:lnTo>
                <a:lnTo>
                  <a:pt x="4297" y="1809"/>
                </a:lnTo>
                <a:lnTo>
                  <a:pt x="4260" y="1634"/>
                </a:lnTo>
                <a:lnTo>
                  <a:pt x="4210" y="1463"/>
                </a:lnTo>
                <a:lnTo>
                  <a:pt x="4145" y="1296"/>
                </a:lnTo>
                <a:lnTo>
                  <a:pt x="4066" y="1135"/>
                </a:lnTo>
                <a:lnTo>
                  <a:pt x="3974" y="981"/>
                </a:lnTo>
                <a:lnTo>
                  <a:pt x="3870" y="835"/>
                </a:lnTo>
                <a:lnTo>
                  <a:pt x="3755" y="699"/>
                </a:lnTo>
                <a:lnTo>
                  <a:pt x="3629" y="573"/>
                </a:lnTo>
                <a:lnTo>
                  <a:pt x="3492" y="456"/>
                </a:lnTo>
                <a:lnTo>
                  <a:pt x="3347" y="352"/>
                </a:lnTo>
                <a:lnTo>
                  <a:pt x="3193" y="261"/>
                </a:lnTo>
                <a:lnTo>
                  <a:pt x="3033" y="183"/>
                </a:lnTo>
                <a:lnTo>
                  <a:pt x="2866" y="118"/>
                </a:lnTo>
                <a:lnTo>
                  <a:pt x="2694" y="66"/>
                </a:lnTo>
                <a:lnTo>
                  <a:pt x="2520" y="29"/>
                </a:lnTo>
                <a:lnTo>
                  <a:pt x="2342" y="7"/>
                </a:lnTo>
                <a:lnTo>
                  <a:pt x="2163" y="0"/>
                </a:lnTo>
                <a:lnTo>
                  <a:pt x="1985" y="7"/>
                </a:lnTo>
                <a:lnTo>
                  <a:pt x="1807" y="29"/>
                </a:lnTo>
                <a:lnTo>
                  <a:pt x="1632" y="66"/>
                </a:lnTo>
                <a:lnTo>
                  <a:pt x="1461" y="118"/>
                </a:lnTo>
                <a:lnTo>
                  <a:pt x="1294" y="183"/>
                </a:lnTo>
                <a:lnTo>
                  <a:pt x="1133" y="261"/>
                </a:lnTo>
                <a:lnTo>
                  <a:pt x="980" y="352"/>
                </a:lnTo>
                <a:lnTo>
                  <a:pt x="835" y="456"/>
                </a:lnTo>
                <a:lnTo>
                  <a:pt x="699" y="573"/>
                </a:lnTo>
                <a:lnTo>
                  <a:pt x="572" y="699"/>
                </a:lnTo>
                <a:lnTo>
                  <a:pt x="456" y="835"/>
                </a:lnTo>
                <a:lnTo>
                  <a:pt x="352" y="981"/>
                </a:lnTo>
                <a:lnTo>
                  <a:pt x="261" y="1135"/>
                </a:lnTo>
                <a:lnTo>
                  <a:pt x="182" y="1296"/>
                </a:lnTo>
                <a:lnTo>
                  <a:pt x="117" y="1463"/>
                </a:lnTo>
                <a:lnTo>
                  <a:pt x="67" y="1634"/>
                </a:lnTo>
                <a:lnTo>
                  <a:pt x="30" y="1809"/>
                </a:lnTo>
                <a:lnTo>
                  <a:pt x="8" y="1987"/>
                </a:lnTo>
                <a:lnTo>
                  <a:pt x="0" y="2165"/>
                </a:lnTo>
                <a:lnTo>
                  <a:pt x="8" y="2344"/>
                </a:lnTo>
                <a:lnTo>
                  <a:pt x="30" y="2521"/>
                </a:lnTo>
                <a:lnTo>
                  <a:pt x="67" y="2697"/>
                </a:lnTo>
                <a:lnTo>
                  <a:pt x="117" y="2868"/>
                </a:lnTo>
                <a:lnTo>
                  <a:pt x="182" y="3035"/>
                </a:lnTo>
                <a:lnTo>
                  <a:pt x="261" y="3196"/>
                </a:lnTo>
                <a:lnTo>
                  <a:pt x="352" y="3350"/>
                </a:lnTo>
                <a:lnTo>
                  <a:pt x="456" y="3495"/>
                </a:lnTo>
                <a:lnTo>
                  <a:pt x="572" y="3632"/>
                </a:lnTo>
                <a:lnTo>
                  <a:pt x="699" y="3758"/>
                </a:lnTo>
                <a:lnTo>
                  <a:pt x="835" y="3874"/>
                </a:lnTo>
                <a:lnTo>
                  <a:pt x="980" y="3978"/>
                </a:lnTo>
                <a:lnTo>
                  <a:pt x="1133" y="4070"/>
                </a:lnTo>
                <a:lnTo>
                  <a:pt x="1294" y="4148"/>
                </a:lnTo>
                <a:lnTo>
                  <a:pt x="1461" y="4213"/>
                </a:lnTo>
                <a:lnTo>
                  <a:pt x="1632" y="4264"/>
                </a:lnTo>
                <a:lnTo>
                  <a:pt x="1807" y="4301"/>
                </a:lnTo>
                <a:lnTo>
                  <a:pt x="1985" y="4324"/>
                </a:lnTo>
                <a:lnTo>
                  <a:pt x="2163" y="4330"/>
                </a:lnTo>
                <a:lnTo>
                  <a:pt x="2342" y="4324"/>
                </a:lnTo>
                <a:lnTo>
                  <a:pt x="2520" y="4301"/>
                </a:lnTo>
                <a:lnTo>
                  <a:pt x="2694" y="4264"/>
                </a:lnTo>
                <a:lnTo>
                  <a:pt x="2866" y="4213"/>
                </a:lnTo>
                <a:lnTo>
                  <a:pt x="3033" y="4148"/>
                </a:lnTo>
                <a:lnTo>
                  <a:pt x="3193" y="4070"/>
                </a:lnTo>
                <a:lnTo>
                  <a:pt x="3347" y="3978"/>
                </a:lnTo>
                <a:lnTo>
                  <a:pt x="3492" y="3874"/>
                </a:lnTo>
                <a:lnTo>
                  <a:pt x="3629" y="3758"/>
                </a:lnTo>
                <a:lnTo>
                  <a:pt x="3755" y="3632"/>
                </a:lnTo>
                <a:lnTo>
                  <a:pt x="3870" y="3495"/>
                </a:lnTo>
                <a:lnTo>
                  <a:pt x="3974" y="3350"/>
                </a:lnTo>
                <a:lnTo>
                  <a:pt x="4066" y="3196"/>
                </a:lnTo>
                <a:lnTo>
                  <a:pt x="4145" y="3035"/>
                </a:lnTo>
                <a:lnTo>
                  <a:pt x="4210" y="2868"/>
                </a:lnTo>
                <a:lnTo>
                  <a:pt x="4260" y="2697"/>
                </a:lnTo>
                <a:lnTo>
                  <a:pt x="4297" y="2521"/>
                </a:lnTo>
                <a:lnTo>
                  <a:pt x="4319" y="2344"/>
                </a:lnTo>
                <a:lnTo>
                  <a:pt x="4327" y="216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65" name="Line 69"/>
          <p:cNvSpPr>
            <a:spLocks noChangeShapeType="1"/>
          </p:cNvSpPr>
          <p:nvPr/>
        </p:nvSpPr>
        <p:spPr bwMode="auto">
          <a:xfrm flipH="1">
            <a:off x="2158305" y="2574925"/>
            <a:ext cx="21621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66" name="Line 70"/>
          <p:cNvSpPr>
            <a:spLocks noChangeShapeType="1"/>
          </p:cNvSpPr>
          <p:nvPr/>
        </p:nvSpPr>
        <p:spPr bwMode="auto">
          <a:xfrm>
            <a:off x="1548705" y="3219450"/>
            <a:ext cx="32194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68" name="Freeform 72"/>
          <p:cNvSpPr>
            <a:spLocks/>
          </p:cNvSpPr>
          <p:nvPr/>
        </p:nvSpPr>
        <p:spPr bwMode="auto">
          <a:xfrm>
            <a:off x="4006155" y="2170113"/>
            <a:ext cx="1524000" cy="1524000"/>
          </a:xfrm>
          <a:custGeom>
            <a:avLst/>
            <a:gdLst>
              <a:gd name="T0" fmla="*/ 5751 w 5758"/>
              <a:gd name="T1" fmla="*/ 2676 h 5762"/>
              <a:gd name="T2" fmla="*/ 5693 w 5758"/>
              <a:gd name="T3" fmla="*/ 2269 h 5762"/>
              <a:gd name="T4" fmla="*/ 5576 w 5758"/>
              <a:gd name="T5" fmla="*/ 1875 h 5762"/>
              <a:gd name="T6" fmla="*/ 5405 w 5758"/>
              <a:gd name="T7" fmla="*/ 1500 h 5762"/>
              <a:gd name="T8" fmla="*/ 5184 w 5758"/>
              <a:gd name="T9" fmla="*/ 1155 h 5762"/>
              <a:gd name="T10" fmla="*/ 4915 w 5758"/>
              <a:gd name="T11" fmla="*/ 844 h 5762"/>
              <a:gd name="T12" fmla="*/ 4605 w 5758"/>
              <a:gd name="T13" fmla="*/ 574 h 5762"/>
              <a:gd name="T14" fmla="*/ 4258 w 5758"/>
              <a:gd name="T15" fmla="*/ 353 h 5762"/>
              <a:gd name="T16" fmla="*/ 3885 w 5758"/>
              <a:gd name="T17" fmla="*/ 182 h 5762"/>
              <a:gd name="T18" fmla="*/ 3492 w 5758"/>
              <a:gd name="T19" fmla="*/ 66 h 5762"/>
              <a:gd name="T20" fmla="*/ 3085 w 5758"/>
              <a:gd name="T21" fmla="*/ 7 h 5762"/>
              <a:gd name="T22" fmla="*/ 2674 w 5758"/>
              <a:gd name="T23" fmla="*/ 7 h 5762"/>
              <a:gd name="T24" fmla="*/ 2267 w 5758"/>
              <a:gd name="T25" fmla="*/ 66 h 5762"/>
              <a:gd name="T26" fmla="*/ 1874 w 5758"/>
              <a:gd name="T27" fmla="*/ 182 h 5762"/>
              <a:gd name="T28" fmla="*/ 1499 w 5758"/>
              <a:gd name="T29" fmla="*/ 353 h 5762"/>
              <a:gd name="T30" fmla="*/ 1154 w 5758"/>
              <a:gd name="T31" fmla="*/ 574 h 5762"/>
              <a:gd name="T32" fmla="*/ 844 w 5758"/>
              <a:gd name="T33" fmla="*/ 844 h 5762"/>
              <a:gd name="T34" fmla="*/ 575 w 5758"/>
              <a:gd name="T35" fmla="*/ 1155 h 5762"/>
              <a:gd name="T36" fmla="*/ 353 w 5758"/>
              <a:gd name="T37" fmla="*/ 1500 h 5762"/>
              <a:gd name="T38" fmla="*/ 183 w 5758"/>
              <a:gd name="T39" fmla="*/ 1875 h 5762"/>
              <a:gd name="T40" fmla="*/ 66 w 5758"/>
              <a:gd name="T41" fmla="*/ 2269 h 5762"/>
              <a:gd name="T42" fmla="*/ 8 w 5758"/>
              <a:gd name="T43" fmla="*/ 2676 h 5762"/>
              <a:gd name="T44" fmla="*/ 8 w 5758"/>
              <a:gd name="T45" fmla="*/ 3086 h 5762"/>
              <a:gd name="T46" fmla="*/ 66 w 5758"/>
              <a:gd name="T47" fmla="*/ 3493 h 5762"/>
              <a:gd name="T48" fmla="*/ 183 w 5758"/>
              <a:gd name="T49" fmla="*/ 3888 h 5762"/>
              <a:gd name="T50" fmla="*/ 353 w 5758"/>
              <a:gd name="T51" fmla="*/ 4262 h 5762"/>
              <a:gd name="T52" fmla="*/ 575 w 5758"/>
              <a:gd name="T53" fmla="*/ 4608 h 5762"/>
              <a:gd name="T54" fmla="*/ 844 w 5758"/>
              <a:gd name="T55" fmla="*/ 4919 h 5762"/>
              <a:gd name="T56" fmla="*/ 1154 w 5758"/>
              <a:gd name="T57" fmla="*/ 5187 h 5762"/>
              <a:gd name="T58" fmla="*/ 1499 w 5758"/>
              <a:gd name="T59" fmla="*/ 5410 h 5762"/>
              <a:gd name="T60" fmla="*/ 1874 w 5758"/>
              <a:gd name="T61" fmla="*/ 5581 h 5762"/>
              <a:gd name="T62" fmla="*/ 2267 w 5758"/>
              <a:gd name="T63" fmla="*/ 5697 h 5762"/>
              <a:gd name="T64" fmla="*/ 2674 w 5758"/>
              <a:gd name="T65" fmla="*/ 5755 h 5762"/>
              <a:gd name="T66" fmla="*/ 3085 w 5758"/>
              <a:gd name="T67" fmla="*/ 5755 h 5762"/>
              <a:gd name="T68" fmla="*/ 3492 w 5758"/>
              <a:gd name="T69" fmla="*/ 5697 h 5762"/>
              <a:gd name="T70" fmla="*/ 3885 w 5758"/>
              <a:gd name="T71" fmla="*/ 5581 h 5762"/>
              <a:gd name="T72" fmla="*/ 4258 w 5758"/>
              <a:gd name="T73" fmla="*/ 5410 h 5762"/>
              <a:gd name="T74" fmla="*/ 4605 w 5758"/>
              <a:gd name="T75" fmla="*/ 5187 h 5762"/>
              <a:gd name="T76" fmla="*/ 4915 w 5758"/>
              <a:gd name="T77" fmla="*/ 4919 h 5762"/>
              <a:gd name="T78" fmla="*/ 5184 w 5758"/>
              <a:gd name="T79" fmla="*/ 4608 h 5762"/>
              <a:gd name="T80" fmla="*/ 5405 w 5758"/>
              <a:gd name="T81" fmla="*/ 4262 h 5762"/>
              <a:gd name="T82" fmla="*/ 5576 w 5758"/>
              <a:gd name="T83" fmla="*/ 3888 h 5762"/>
              <a:gd name="T84" fmla="*/ 5693 w 5758"/>
              <a:gd name="T85" fmla="*/ 3493 h 5762"/>
              <a:gd name="T86" fmla="*/ 5751 w 5758"/>
              <a:gd name="T87" fmla="*/ 3086 h 5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58" h="5762">
                <a:moveTo>
                  <a:pt x="5758" y="2881"/>
                </a:moveTo>
                <a:lnTo>
                  <a:pt x="5751" y="2676"/>
                </a:lnTo>
                <a:lnTo>
                  <a:pt x="5728" y="2472"/>
                </a:lnTo>
                <a:lnTo>
                  <a:pt x="5693" y="2269"/>
                </a:lnTo>
                <a:lnTo>
                  <a:pt x="5641" y="2069"/>
                </a:lnTo>
                <a:lnTo>
                  <a:pt x="5576" y="1875"/>
                </a:lnTo>
                <a:lnTo>
                  <a:pt x="5498" y="1685"/>
                </a:lnTo>
                <a:lnTo>
                  <a:pt x="5405" y="1500"/>
                </a:lnTo>
                <a:lnTo>
                  <a:pt x="5301" y="1323"/>
                </a:lnTo>
                <a:lnTo>
                  <a:pt x="5184" y="1155"/>
                </a:lnTo>
                <a:lnTo>
                  <a:pt x="5054" y="995"/>
                </a:lnTo>
                <a:lnTo>
                  <a:pt x="4915" y="844"/>
                </a:lnTo>
                <a:lnTo>
                  <a:pt x="4765" y="704"/>
                </a:lnTo>
                <a:lnTo>
                  <a:pt x="4605" y="574"/>
                </a:lnTo>
                <a:lnTo>
                  <a:pt x="4436" y="458"/>
                </a:lnTo>
                <a:lnTo>
                  <a:pt x="4258" y="353"/>
                </a:lnTo>
                <a:lnTo>
                  <a:pt x="4075" y="260"/>
                </a:lnTo>
                <a:lnTo>
                  <a:pt x="3885" y="182"/>
                </a:lnTo>
                <a:lnTo>
                  <a:pt x="3691" y="117"/>
                </a:lnTo>
                <a:lnTo>
                  <a:pt x="3492" y="66"/>
                </a:lnTo>
                <a:lnTo>
                  <a:pt x="3289" y="30"/>
                </a:lnTo>
                <a:lnTo>
                  <a:pt x="3085" y="7"/>
                </a:lnTo>
                <a:lnTo>
                  <a:pt x="2879" y="0"/>
                </a:lnTo>
                <a:lnTo>
                  <a:pt x="2674" y="7"/>
                </a:lnTo>
                <a:lnTo>
                  <a:pt x="2470" y="30"/>
                </a:lnTo>
                <a:lnTo>
                  <a:pt x="2267" y="66"/>
                </a:lnTo>
                <a:lnTo>
                  <a:pt x="2068" y="117"/>
                </a:lnTo>
                <a:lnTo>
                  <a:pt x="1874" y="182"/>
                </a:lnTo>
                <a:lnTo>
                  <a:pt x="1684" y="260"/>
                </a:lnTo>
                <a:lnTo>
                  <a:pt x="1499" y="353"/>
                </a:lnTo>
                <a:lnTo>
                  <a:pt x="1323" y="458"/>
                </a:lnTo>
                <a:lnTo>
                  <a:pt x="1154" y="574"/>
                </a:lnTo>
                <a:lnTo>
                  <a:pt x="994" y="704"/>
                </a:lnTo>
                <a:lnTo>
                  <a:pt x="844" y="844"/>
                </a:lnTo>
                <a:lnTo>
                  <a:pt x="704" y="995"/>
                </a:lnTo>
                <a:lnTo>
                  <a:pt x="575" y="1155"/>
                </a:lnTo>
                <a:lnTo>
                  <a:pt x="458" y="1323"/>
                </a:lnTo>
                <a:lnTo>
                  <a:pt x="353" y="1500"/>
                </a:lnTo>
                <a:lnTo>
                  <a:pt x="261" y="1685"/>
                </a:lnTo>
                <a:lnTo>
                  <a:pt x="183" y="1875"/>
                </a:lnTo>
                <a:lnTo>
                  <a:pt x="118" y="2069"/>
                </a:lnTo>
                <a:lnTo>
                  <a:pt x="66" y="2269"/>
                </a:lnTo>
                <a:lnTo>
                  <a:pt x="31" y="2472"/>
                </a:lnTo>
                <a:lnTo>
                  <a:pt x="8" y="2676"/>
                </a:lnTo>
                <a:lnTo>
                  <a:pt x="0" y="2881"/>
                </a:lnTo>
                <a:lnTo>
                  <a:pt x="8" y="3086"/>
                </a:lnTo>
                <a:lnTo>
                  <a:pt x="31" y="3291"/>
                </a:lnTo>
                <a:lnTo>
                  <a:pt x="66" y="3493"/>
                </a:lnTo>
                <a:lnTo>
                  <a:pt x="118" y="3692"/>
                </a:lnTo>
                <a:lnTo>
                  <a:pt x="183" y="3888"/>
                </a:lnTo>
                <a:lnTo>
                  <a:pt x="261" y="4078"/>
                </a:lnTo>
                <a:lnTo>
                  <a:pt x="353" y="4262"/>
                </a:lnTo>
                <a:lnTo>
                  <a:pt x="458" y="4439"/>
                </a:lnTo>
                <a:lnTo>
                  <a:pt x="575" y="4608"/>
                </a:lnTo>
                <a:lnTo>
                  <a:pt x="704" y="4768"/>
                </a:lnTo>
                <a:lnTo>
                  <a:pt x="844" y="4919"/>
                </a:lnTo>
                <a:lnTo>
                  <a:pt x="994" y="5059"/>
                </a:lnTo>
                <a:lnTo>
                  <a:pt x="1154" y="5187"/>
                </a:lnTo>
                <a:lnTo>
                  <a:pt x="1323" y="5305"/>
                </a:lnTo>
                <a:lnTo>
                  <a:pt x="1499" y="5410"/>
                </a:lnTo>
                <a:lnTo>
                  <a:pt x="1684" y="5503"/>
                </a:lnTo>
                <a:lnTo>
                  <a:pt x="1874" y="5581"/>
                </a:lnTo>
                <a:lnTo>
                  <a:pt x="2068" y="5646"/>
                </a:lnTo>
                <a:lnTo>
                  <a:pt x="2267" y="5697"/>
                </a:lnTo>
                <a:lnTo>
                  <a:pt x="2470" y="5733"/>
                </a:lnTo>
                <a:lnTo>
                  <a:pt x="2674" y="5755"/>
                </a:lnTo>
                <a:lnTo>
                  <a:pt x="2879" y="5762"/>
                </a:lnTo>
                <a:lnTo>
                  <a:pt x="3085" y="5755"/>
                </a:lnTo>
                <a:lnTo>
                  <a:pt x="3289" y="5733"/>
                </a:lnTo>
                <a:lnTo>
                  <a:pt x="3492" y="5697"/>
                </a:lnTo>
                <a:lnTo>
                  <a:pt x="3691" y="5646"/>
                </a:lnTo>
                <a:lnTo>
                  <a:pt x="3885" y="5581"/>
                </a:lnTo>
                <a:lnTo>
                  <a:pt x="4075" y="5503"/>
                </a:lnTo>
                <a:lnTo>
                  <a:pt x="4258" y="5410"/>
                </a:lnTo>
                <a:lnTo>
                  <a:pt x="4436" y="5305"/>
                </a:lnTo>
                <a:lnTo>
                  <a:pt x="4605" y="5187"/>
                </a:lnTo>
                <a:lnTo>
                  <a:pt x="4765" y="5059"/>
                </a:lnTo>
                <a:lnTo>
                  <a:pt x="4915" y="4919"/>
                </a:lnTo>
                <a:lnTo>
                  <a:pt x="5054" y="4768"/>
                </a:lnTo>
                <a:lnTo>
                  <a:pt x="5184" y="4608"/>
                </a:lnTo>
                <a:lnTo>
                  <a:pt x="5301" y="4439"/>
                </a:lnTo>
                <a:lnTo>
                  <a:pt x="5405" y="4262"/>
                </a:lnTo>
                <a:lnTo>
                  <a:pt x="5498" y="4078"/>
                </a:lnTo>
                <a:lnTo>
                  <a:pt x="5576" y="3888"/>
                </a:lnTo>
                <a:lnTo>
                  <a:pt x="5641" y="3692"/>
                </a:lnTo>
                <a:lnTo>
                  <a:pt x="5693" y="3493"/>
                </a:lnTo>
                <a:lnTo>
                  <a:pt x="5728" y="3291"/>
                </a:lnTo>
                <a:lnTo>
                  <a:pt x="5751" y="3086"/>
                </a:lnTo>
                <a:lnTo>
                  <a:pt x="5758" y="288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69" name="Freeform 73"/>
          <p:cNvSpPr>
            <a:spLocks/>
          </p:cNvSpPr>
          <p:nvPr/>
        </p:nvSpPr>
        <p:spPr bwMode="auto">
          <a:xfrm>
            <a:off x="3922018" y="2085975"/>
            <a:ext cx="1692275" cy="1692275"/>
          </a:xfrm>
          <a:custGeom>
            <a:avLst/>
            <a:gdLst>
              <a:gd name="T0" fmla="*/ 6385 w 6393"/>
              <a:gd name="T1" fmla="*/ 2981 h 6399"/>
              <a:gd name="T2" fmla="*/ 6326 w 6393"/>
              <a:gd name="T3" fmla="*/ 2548 h 6399"/>
              <a:gd name="T4" fmla="*/ 6209 w 6393"/>
              <a:gd name="T5" fmla="*/ 2128 h 6399"/>
              <a:gd name="T6" fmla="*/ 6034 w 6393"/>
              <a:gd name="T7" fmla="*/ 1727 h 6399"/>
              <a:gd name="T8" fmla="*/ 5807 w 6393"/>
              <a:gd name="T9" fmla="*/ 1354 h 6399"/>
              <a:gd name="T10" fmla="*/ 5532 w 6393"/>
              <a:gd name="T11" fmla="*/ 1015 h 6399"/>
              <a:gd name="T12" fmla="*/ 5214 w 6393"/>
              <a:gd name="T13" fmla="*/ 718 h 6399"/>
              <a:gd name="T14" fmla="*/ 4857 w 6393"/>
              <a:gd name="T15" fmla="*/ 465 h 6399"/>
              <a:gd name="T16" fmla="*/ 4470 w 6393"/>
              <a:gd name="T17" fmla="*/ 265 h 6399"/>
              <a:gd name="T18" fmla="*/ 4059 w 6393"/>
              <a:gd name="T19" fmla="*/ 119 h 6399"/>
              <a:gd name="T20" fmla="*/ 3632 w 6393"/>
              <a:gd name="T21" fmla="*/ 29 h 6399"/>
              <a:gd name="T22" fmla="*/ 3196 w 6393"/>
              <a:gd name="T23" fmla="*/ 0 h 6399"/>
              <a:gd name="T24" fmla="*/ 2761 w 6393"/>
              <a:gd name="T25" fmla="*/ 29 h 6399"/>
              <a:gd name="T26" fmla="*/ 2334 w 6393"/>
              <a:gd name="T27" fmla="*/ 119 h 6399"/>
              <a:gd name="T28" fmla="*/ 1923 w 6393"/>
              <a:gd name="T29" fmla="*/ 265 h 6399"/>
              <a:gd name="T30" fmla="*/ 1536 w 6393"/>
              <a:gd name="T31" fmla="*/ 465 h 6399"/>
              <a:gd name="T32" fmla="*/ 1179 w 6393"/>
              <a:gd name="T33" fmla="*/ 718 h 6399"/>
              <a:gd name="T34" fmla="*/ 861 w 6393"/>
              <a:gd name="T35" fmla="*/ 1015 h 6399"/>
              <a:gd name="T36" fmla="*/ 585 w 6393"/>
              <a:gd name="T37" fmla="*/ 1354 h 6399"/>
              <a:gd name="T38" fmla="*/ 359 w 6393"/>
              <a:gd name="T39" fmla="*/ 1727 h 6399"/>
              <a:gd name="T40" fmla="*/ 184 w 6393"/>
              <a:gd name="T41" fmla="*/ 2128 h 6399"/>
              <a:gd name="T42" fmla="*/ 67 w 6393"/>
              <a:gd name="T43" fmla="*/ 2548 h 6399"/>
              <a:gd name="T44" fmla="*/ 8 w 6393"/>
              <a:gd name="T45" fmla="*/ 2981 h 6399"/>
              <a:gd name="T46" fmla="*/ 8 w 6393"/>
              <a:gd name="T47" fmla="*/ 3418 h 6399"/>
              <a:gd name="T48" fmla="*/ 67 w 6393"/>
              <a:gd name="T49" fmla="*/ 3851 h 6399"/>
              <a:gd name="T50" fmla="*/ 184 w 6393"/>
              <a:gd name="T51" fmla="*/ 4271 h 6399"/>
              <a:gd name="T52" fmla="*/ 359 w 6393"/>
              <a:gd name="T53" fmla="*/ 4671 h 6399"/>
              <a:gd name="T54" fmla="*/ 585 w 6393"/>
              <a:gd name="T55" fmla="*/ 5045 h 6399"/>
              <a:gd name="T56" fmla="*/ 861 w 6393"/>
              <a:gd name="T57" fmla="*/ 5383 h 6399"/>
              <a:gd name="T58" fmla="*/ 1179 w 6393"/>
              <a:gd name="T59" fmla="*/ 5681 h 6399"/>
              <a:gd name="T60" fmla="*/ 1536 w 6393"/>
              <a:gd name="T61" fmla="*/ 5933 h 6399"/>
              <a:gd name="T62" fmla="*/ 1923 w 6393"/>
              <a:gd name="T63" fmla="*/ 6134 h 6399"/>
              <a:gd name="T64" fmla="*/ 2334 w 6393"/>
              <a:gd name="T65" fmla="*/ 6280 h 6399"/>
              <a:gd name="T66" fmla="*/ 2761 w 6393"/>
              <a:gd name="T67" fmla="*/ 6368 h 6399"/>
              <a:gd name="T68" fmla="*/ 3196 w 6393"/>
              <a:gd name="T69" fmla="*/ 6399 h 6399"/>
              <a:gd name="T70" fmla="*/ 3632 w 6393"/>
              <a:gd name="T71" fmla="*/ 6368 h 6399"/>
              <a:gd name="T72" fmla="*/ 4059 w 6393"/>
              <a:gd name="T73" fmla="*/ 6280 h 6399"/>
              <a:gd name="T74" fmla="*/ 4470 w 6393"/>
              <a:gd name="T75" fmla="*/ 6134 h 6399"/>
              <a:gd name="T76" fmla="*/ 4857 w 6393"/>
              <a:gd name="T77" fmla="*/ 5933 h 6399"/>
              <a:gd name="T78" fmla="*/ 5214 w 6393"/>
              <a:gd name="T79" fmla="*/ 5681 h 6399"/>
              <a:gd name="T80" fmla="*/ 5532 w 6393"/>
              <a:gd name="T81" fmla="*/ 5383 h 6399"/>
              <a:gd name="T82" fmla="*/ 5807 w 6393"/>
              <a:gd name="T83" fmla="*/ 5045 h 6399"/>
              <a:gd name="T84" fmla="*/ 6034 w 6393"/>
              <a:gd name="T85" fmla="*/ 4671 h 6399"/>
              <a:gd name="T86" fmla="*/ 6209 w 6393"/>
              <a:gd name="T87" fmla="*/ 4271 h 6399"/>
              <a:gd name="T88" fmla="*/ 6326 w 6393"/>
              <a:gd name="T89" fmla="*/ 3851 h 6399"/>
              <a:gd name="T90" fmla="*/ 6385 w 6393"/>
              <a:gd name="T91" fmla="*/ 3418 h 6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93" h="6399">
                <a:moveTo>
                  <a:pt x="6393" y="3199"/>
                </a:moveTo>
                <a:lnTo>
                  <a:pt x="6385" y="2981"/>
                </a:lnTo>
                <a:lnTo>
                  <a:pt x="6363" y="2764"/>
                </a:lnTo>
                <a:lnTo>
                  <a:pt x="6326" y="2548"/>
                </a:lnTo>
                <a:lnTo>
                  <a:pt x="6275" y="2336"/>
                </a:lnTo>
                <a:lnTo>
                  <a:pt x="6209" y="2128"/>
                </a:lnTo>
                <a:lnTo>
                  <a:pt x="6128" y="1924"/>
                </a:lnTo>
                <a:lnTo>
                  <a:pt x="6034" y="1727"/>
                </a:lnTo>
                <a:lnTo>
                  <a:pt x="5928" y="1537"/>
                </a:lnTo>
                <a:lnTo>
                  <a:pt x="5807" y="1354"/>
                </a:lnTo>
                <a:lnTo>
                  <a:pt x="5675" y="1181"/>
                </a:lnTo>
                <a:lnTo>
                  <a:pt x="5532" y="1015"/>
                </a:lnTo>
                <a:lnTo>
                  <a:pt x="5378" y="861"/>
                </a:lnTo>
                <a:lnTo>
                  <a:pt x="5214" y="718"/>
                </a:lnTo>
                <a:lnTo>
                  <a:pt x="5039" y="586"/>
                </a:lnTo>
                <a:lnTo>
                  <a:pt x="4857" y="465"/>
                </a:lnTo>
                <a:lnTo>
                  <a:pt x="4667" y="359"/>
                </a:lnTo>
                <a:lnTo>
                  <a:pt x="4470" y="265"/>
                </a:lnTo>
                <a:lnTo>
                  <a:pt x="4267" y="185"/>
                </a:lnTo>
                <a:lnTo>
                  <a:pt x="4059" y="119"/>
                </a:lnTo>
                <a:lnTo>
                  <a:pt x="3847" y="67"/>
                </a:lnTo>
                <a:lnTo>
                  <a:pt x="3632" y="29"/>
                </a:lnTo>
                <a:lnTo>
                  <a:pt x="3415" y="8"/>
                </a:lnTo>
                <a:lnTo>
                  <a:pt x="3196" y="0"/>
                </a:lnTo>
                <a:lnTo>
                  <a:pt x="2978" y="8"/>
                </a:lnTo>
                <a:lnTo>
                  <a:pt x="2761" y="29"/>
                </a:lnTo>
                <a:lnTo>
                  <a:pt x="2546" y="67"/>
                </a:lnTo>
                <a:lnTo>
                  <a:pt x="2334" y="119"/>
                </a:lnTo>
                <a:lnTo>
                  <a:pt x="2126" y="185"/>
                </a:lnTo>
                <a:lnTo>
                  <a:pt x="1923" y="265"/>
                </a:lnTo>
                <a:lnTo>
                  <a:pt x="1726" y="359"/>
                </a:lnTo>
                <a:lnTo>
                  <a:pt x="1536" y="465"/>
                </a:lnTo>
                <a:lnTo>
                  <a:pt x="1353" y="586"/>
                </a:lnTo>
                <a:lnTo>
                  <a:pt x="1179" y="718"/>
                </a:lnTo>
                <a:lnTo>
                  <a:pt x="1015" y="861"/>
                </a:lnTo>
                <a:lnTo>
                  <a:pt x="861" y="1015"/>
                </a:lnTo>
                <a:lnTo>
                  <a:pt x="716" y="1181"/>
                </a:lnTo>
                <a:lnTo>
                  <a:pt x="585" y="1354"/>
                </a:lnTo>
                <a:lnTo>
                  <a:pt x="465" y="1537"/>
                </a:lnTo>
                <a:lnTo>
                  <a:pt x="359" y="1727"/>
                </a:lnTo>
                <a:lnTo>
                  <a:pt x="265" y="1924"/>
                </a:lnTo>
                <a:lnTo>
                  <a:pt x="184" y="2128"/>
                </a:lnTo>
                <a:lnTo>
                  <a:pt x="118" y="2336"/>
                </a:lnTo>
                <a:lnTo>
                  <a:pt x="67" y="2548"/>
                </a:lnTo>
                <a:lnTo>
                  <a:pt x="30" y="2764"/>
                </a:lnTo>
                <a:lnTo>
                  <a:pt x="8" y="2981"/>
                </a:lnTo>
                <a:lnTo>
                  <a:pt x="0" y="3199"/>
                </a:lnTo>
                <a:lnTo>
                  <a:pt x="8" y="3418"/>
                </a:lnTo>
                <a:lnTo>
                  <a:pt x="30" y="3635"/>
                </a:lnTo>
                <a:lnTo>
                  <a:pt x="67" y="3851"/>
                </a:lnTo>
                <a:lnTo>
                  <a:pt x="118" y="4063"/>
                </a:lnTo>
                <a:lnTo>
                  <a:pt x="184" y="4271"/>
                </a:lnTo>
                <a:lnTo>
                  <a:pt x="265" y="4474"/>
                </a:lnTo>
                <a:lnTo>
                  <a:pt x="359" y="4671"/>
                </a:lnTo>
                <a:lnTo>
                  <a:pt x="465" y="4861"/>
                </a:lnTo>
                <a:lnTo>
                  <a:pt x="585" y="5045"/>
                </a:lnTo>
                <a:lnTo>
                  <a:pt x="716" y="5218"/>
                </a:lnTo>
                <a:lnTo>
                  <a:pt x="861" y="5383"/>
                </a:lnTo>
                <a:lnTo>
                  <a:pt x="1015" y="5538"/>
                </a:lnTo>
                <a:lnTo>
                  <a:pt x="1179" y="5681"/>
                </a:lnTo>
                <a:lnTo>
                  <a:pt x="1353" y="5813"/>
                </a:lnTo>
                <a:lnTo>
                  <a:pt x="1536" y="5933"/>
                </a:lnTo>
                <a:lnTo>
                  <a:pt x="1726" y="6040"/>
                </a:lnTo>
                <a:lnTo>
                  <a:pt x="1923" y="6134"/>
                </a:lnTo>
                <a:lnTo>
                  <a:pt x="2126" y="6214"/>
                </a:lnTo>
                <a:lnTo>
                  <a:pt x="2334" y="6280"/>
                </a:lnTo>
                <a:lnTo>
                  <a:pt x="2546" y="6331"/>
                </a:lnTo>
                <a:lnTo>
                  <a:pt x="2761" y="6368"/>
                </a:lnTo>
                <a:lnTo>
                  <a:pt x="2978" y="6391"/>
                </a:lnTo>
                <a:lnTo>
                  <a:pt x="3196" y="6399"/>
                </a:lnTo>
                <a:lnTo>
                  <a:pt x="3415" y="6391"/>
                </a:lnTo>
                <a:lnTo>
                  <a:pt x="3632" y="6368"/>
                </a:lnTo>
                <a:lnTo>
                  <a:pt x="3847" y="6331"/>
                </a:lnTo>
                <a:lnTo>
                  <a:pt x="4059" y="6280"/>
                </a:lnTo>
                <a:lnTo>
                  <a:pt x="4267" y="6214"/>
                </a:lnTo>
                <a:lnTo>
                  <a:pt x="4470" y="6134"/>
                </a:lnTo>
                <a:lnTo>
                  <a:pt x="4667" y="6040"/>
                </a:lnTo>
                <a:lnTo>
                  <a:pt x="4857" y="5933"/>
                </a:lnTo>
                <a:lnTo>
                  <a:pt x="5039" y="5813"/>
                </a:lnTo>
                <a:lnTo>
                  <a:pt x="5214" y="5681"/>
                </a:lnTo>
                <a:lnTo>
                  <a:pt x="5378" y="5538"/>
                </a:lnTo>
                <a:lnTo>
                  <a:pt x="5532" y="5383"/>
                </a:lnTo>
                <a:lnTo>
                  <a:pt x="5675" y="5218"/>
                </a:lnTo>
                <a:lnTo>
                  <a:pt x="5807" y="5045"/>
                </a:lnTo>
                <a:lnTo>
                  <a:pt x="5928" y="4861"/>
                </a:lnTo>
                <a:lnTo>
                  <a:pt x="6034" y="4671"/>
                </a:lnTo>
                <a:lnTo>
                  <a:pt x="6128" y="4474"/>
                </a:lnTo>
                <a:lnTo>
                  <a:pt x="6209" y="4271"/>
                </a:lnTo>
                <a:lnTo>
                  <a:pt x="6275" y="4063"/>
                </a:lnTo>
                <a:lnTo>
                  <a:pt x="6326" y="3851"/>
                </a:lnTo>
                <a:lnTo>
                  <a:pt x="6363" y="3635"/>
                </a:lnTo>
                <a:lnTo>
                  <a:pt x="6385" y="3418"/>
                </a:lnTo>
                <a:lnTo>
                  <a:pt x="6393" y="319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70" name="Line 74"/>
          <p:cNvSpPr>
            <a:spLocks noChangeShapeType="1"/>
          </p:cNvSpPr>
          <p:nvPr/>
        </p:nvSpPr>
        <p:spPr bwMode="auto">
          <a:xfrm>
            <a:off x="2399605" y="2246313"/>
            <a:ext cx="23685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71" name="Line 75"/>
          <p:cNvSpPr>
            <a:spLocks noChangeShapeType="1"/>
          </p:cNvSpPr>
          <p:nvPr/>
        </p:nvSpPr>
        <p:spPr bwMode="auto">
          <a:xfrm flipH="1">
            <a:off x="2563118" y="2370138"/>
            <a:ext cx="271938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72" name="Line 76"/>
          <p:cNvSpPr>
            <a:spLocks noChangeShapeType="1"/>
          </p:cNvSpPr>
          <p:nvPr/>
        </p:nvSpPr>
        <p:spPr bwMode="auto">
          <a:xfrm flipH="1">
            <a:off x="2742505" y="2509838"/>
            <a:ext cx="27590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73" name="Freeform 77"/>
          <p:cNvSpPr>
            <a:spLocks/>
          </p:cNvSpPr>
          <p:nvPr/>
        </p:nvSpPr>
        <p:spPr bwMode="auto">
          <a:xfrm>
            <a:off x="1548705" y="2249488"/>
            <a:ext cx="846138" cy="911225"/>
          </a:xfrm>
          <a:custGeom>
            <a:avLst/>
            <a:gdLst>
              <a:gd name="T0" fmla="*/ 0 w 3198"/>
              <a:gd name="T1" fmla="*/ 3447 h 3447"/>
              <a:gd name="T2" fmla="*/ 302 w 3198"/>
              <a:gd name="T3" fmla="*/ 3387 h 3447"/>
              <a:gd name="T4" fmla="*/ 451 w 3198"/>
              <a:gd name="T5" fmla="*/ 3353 h 3447"/>
              <a:gd name="T6" fmla="*/ 525 w 3198"/>
              <a:gd name="T7" fmla="*/ 3333 h 3447"/>
              <a:gd name="T8" fmla="*/ 596 w 3198"/>
              <a:gd name="T9" fmla="*/ 3308 h 3447"/>
              <a:gd name="T10" fmla="*/ 664 w 3198"/>
              <a:gd name="T11" fmla="*/ 3280 h 3447"/>
              <a:gd name="T12" fmla="*/ 729 w 3198"/>
              <a:gd name="T13" fmla="*/ 3247 h 3447"/>
              <a:gd name="T14" fmla="*/ 790 w 3198"/>
              <a:gd name="T15" fmla="*/ 3208 h 3447"/>
              <a:gd name="T16" fmla="*/ 848 w 3198"/>
              <a:gd name="T17" fmla="*/ 3164 h 3447"/>
              <a:gd name="T18" fmla="*/ 903 w 3198"/>
              <a:gd name="T19" fmla="*/ 3115 h 3447"/>
              <a:gd name="T20" fmla="*/ 956 w 3198"/>
              <a:gd name="T21" fmla="*/ 3062 h 3447"/>
              <a:gd name="T22" fmla="*/ 1054 w 3198"/>
              <a:gd name="T23" fmla="*/ 2946 h 3447"/>
              <a:gd name="T24" fmla="*/ 1147 w 3198"/>
              <a:gd name="T25" fmla="*/ 2821 h 3447"/>
              <a:gd name="T26" fmla="*/ 1236 w 3198"/>
              <a:gd name="T27" fmla="*/ 2691 h 3447"/>
              <a:gd name="T28" fmla="*/ 1415 w 3198"/>
              <a:gd name="T29" fmla="*/ 2433 h 3447"/>
              <a:gd name="T30" fmla="*/ 1598 w 3198"/>
              <a:gd name="T31" fmla="*/ 2187 h 3447"/>
              <a:gd name="T32" fmla="*/ 1784 w 3198"/>
              <a:gd name="T33" fmla="*/ 1947 h 3447"/>
              <a:gd name="T34" fmla="*/ 1967 w 3198"/>
              <a:gd name="T35" fmla="*/ 1709 h 3447"/>
              <a:gd name="T36" fmla="*/ 2145 w 3198"/>
              <a:gd name="T37" fmla="*/ 1469 h 3447"/>
              <a:gd name="T38" fmla="*/ 2312 w 3198"/>
              <a:gd name="T39" fmla="*/ 1221 h 3447"/>
              <a:gd name="T40" fmla="*/ 2390 w 3198"/>
              <a:gd name="T41" fmla="*/ 1093 h 3447"/>
              <a:gd name="T42" fmla="*/ 2465 w 3198"/>
              <a:gd name="T43" fmla="*/ 963 h 3447"/>
              <a:gd name="T44" fmla="*/ 2610 w 3198"/>
              <a:gd name="T45" fmla="*/ 692 h 3447"/>
              <a:gd name="T46" fmla="*/ 2688 w 3198"/>
              <a:gd name="T47" fmla="*/ 561 h 3447"/>
              <a:gd name="T48" fmla="*/ 2732 w 3198"/>
              <a:gd name="T49" fmla="*/ 502 h 3447"/>
              <a:gd name="T50" fmla="*/ 2781 w 3198"/>
              <a:gd name="T51" fmla="*/ 448 h 3447"/>
              <a:gd name="T52" fmla="*/ 2888 w 3198"/>
              <a:gd name="T53" fmla="*/ 348 h 3447"/>
              <a:gd name="T54" fmla="*/ 2944 w 3198"/>
              <a:gd name="T55" fmla="*/ 296 h 3447"/>
              <a:gd name="T56" fmla="*/ 2999 w 3198"/>
              <a:gd name="T57" fmla="*/ 239 h 3447"/>
              <a:gd name="T58" fmla="*/ 3049 w 3198"/>
              <a:gd name="T59" fmla="*/ 176 h 3447"/>
              <a:gd name="T60" fmla="*/ 3099 w 3198"/>
              <a:gd name="T61" fmla="*/ 106 h 3447"/>
              <a:gd name="T62" fmla="*/ 3147 w 3198"/>
              <a:gd name="T63" fmla="*/ 44 h 3447"/>
              <a:gd name="T64" fmla="*/ 3172 w 3198"/>
              <a:gd name="T65" fmla="*/ 19 h 3447"/>
              <a:gd name="T66" fmla="*/ 3198 w 3198"/>
              <a:gd name="T67" fmla="*/ 0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98" h="3447">
                <a:moveTo>
                  <a:pt x="0" y="3447"/>
                </a:moveTo>
                <a:lnTo>
                  <a:pt x="302" y="3387"/>
                </a:lnTo>
                <a:lnTo>
                  <a:pt x="451" y="3353"/>
                </a:lnTo>
                <a:lnTo>
                  <a:pt x="525" y="3333"/>
                </a:lnTo>
                <a:lnTo>
                  <a:pt x="596" y="3308"/>
                </a:lnTo>
                <a:lnTo>
                  <a:pt x="664" y="3280"/>
                </a:lnTo>
                <a:lnTo>
                  <a:pt x="729" y="3247"/>
                </a:lnTo>
                <a:lnTo>
                  <a:pt x="790" y="3208"/>
                </a:lnTo>
                <a:lnTo>
                  <a:pt x="848" y="3164"/>
                </a:lnTo>
                <a:lnTo>
                  <a:pt x="903" y="3115"/>
                </a:lnTo>
                <a:lnTo>
                  <a:pt x="956" y="3062"/>
                </a:lnTo>
                <a:lnTo>
                  <a:pt x="1054" y="2946"/>
                </a:lnTo>
                <a:lnTo>
                  <a:pt x="1147" y="2821"/>
                </a:lnTo>
                <a:lnTo>
                  <a:pt x="1236" y="2691"/>
                </a:lnTo>
                <a:lnTo>
                  <a:pt x="1415" y="2433"/>
                </a:lnTo>
                <a:lnTo>
                  <a:pt x="1598" y="2187"/>
                </a:lnTo>
                <a:lnTo>
                  <a:pt x="1784" y="1947"/>
                </a:lnTo>
                <a:lnTo>
                  <a:pt x="1967" y="1709"/>
                </a:lnTo>
                <a:lnTo>
                  <a:pt x="2145" y="1469"/>
                </a:lnTo>
                <a:lnTo>
                  <a:pt x="2312" y="1221"/>
                </a:lnTo>
                <a:lnTo>
                  <a:pt x="2390" y="1093"/>
                </a:lnTo>
                <a:lnTo>
                  <a:pt x="2465" y="963"/>
                </a:lnTo>
                <a:lnTo>
                  <a:pt x="2610" y="692"/>
                </a:lnTo>
                <a:lnTo>
                  <a:pt x="2688" y="561"/>
                </a:lnTo>
                <a:lnTo>
                  <a:pt x="2732" y="502"/>
                </a:lnTo>
                <a:lnTo>
                  <a:pt x="2781" y="448"/>
                </a:lnTo>
                <a:lnTo>
                  <a:pt x="2888" y="348"/>
                </a:lnTo>
                <a:lnTo>
                  <a:pt x="2944" y="296"/>
                </a:lnTo>
                <a:lnTo>
                  <a:pt x="2999" y="239"/>
                </a:lnTo>
                <a:lnTo>
                  <a:pt x="3049" y="176"/>
                </a:lnTo>
                <a:lnTo>
                  <a:pt x="3099" y="106"/>
                </a:lnTo>
                <a:lnTo>
                  <a:pt x="3147" y="44"/>
                </a:lnTo>
                <a:lnTo>
                  <a:pt x="3172" y="19"/>
                </a:lnTo>
                <a:lnTo>
                  <a:pt x="3198" y="0"/>
                </a:lnTo>
              </a:path>
            </a:pathLst>
          </a:custGeom>
          <a:noFill/>
          <a:ln w="0" cap="flat">
            <a:solidFill>
              <a:schemeClr val="accent2"/>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74" name="Freeform 78"/>
          <p:cNvSpPr>
            <a:spLocks/>
          </p:cNvSpPr>
          <p:nvPr/>
        </p:nvSpPr>
        <p:spPr bwMode="auto">
          <a:xfrm>
            <a:off x="2394843" y="2244725"/>
            <a:ext cx="552450" cy="687388"/>
          </a:xfrm>
          <a:custGeom>
            <a:avLst/>
            <a:gdLst>
              <a:gd name="T0" fmla="*/ 0 w 2086"/>
              <a:gd name="T1" fmla="*/ 13 h 2597"/>
              <a:gd name="T2" fmla="*/ 20 w 2086"/>
              <a:gd name="T3" fmla="*/ 4 h 2597"/>
              <a:gd name="T4" fmla="*/ 41 w 2086"/>
              <a:gd name="T5" fmla="*/ 0 h 2597"/>
              <a:gd name="T6" fmla="*/ 85 w 2086"/>
              <a:gd name="T7" fmla="*/ 1 h 2597"/>
              <a:gd name="T8" fmla="*/ 131 w 2086"/>
              <a:gd name="T9" fmla="*/ 16 h 2597"/>
              <a:gd name="T10" fmla="*/ 179 w 2086"/>
              <a:gd name="T11" fmla="*/ 43 h 2597"/>
              <a:gd name="T12" fmla="*/ 227 w 2086"/>
              <a:gd name="T13" fmla="*/ 78 h 2597"/>
              <a:gd name="T14" fmla="*/ 275 w 2086"/>
              <a:gd name="T15" fmla="*/ 118 h 2597"/>
              <a:gd name="T16" fmla="*/ 368 w 2086"/>
              <a:gd name="T17" fmla="*/ 206 h 2597"/>
              <a:gd name="T18" fmla="*/ 452 w 2086"/>
              <a:gd name="T19" fmla="*/ 291 h 2597"/>
              <a:gd name="T20" fmla="*/ 527 w 2086"/>
              <a:gd name="T21" fmla="*/ 369 h 2597"/>
              <a:gd name="T22" fmla="*/ 600 w 2086"/>
              <a:gd name="T23" fmla="*/ 439 h 2597"/>
              <a:gd name="T24" fmla="*/ 675 w 2086"/>
              <a:gd name="T25" fmla="*/ 506 h 2597"/>
              <a:gd name="T26" fmla="*/ 840 w 2086"/>
              <a:gd name="T27" fmla="*/ 636 h 2597"/>
              <a:gd name="T28" fmla="*/ 1013 w 2086"/>
              <a:gd name="T29" fmla="*/ 762 h 2597"/>
              <a:gd name="T30" fmla="*/ 1188 w 2086"/>
              <a:gd name="T31" fmla="*/ 894 h 2597"/>
              <a:gd name="T32" fmla="*/ 1274 w 2086"/>
              <a:gd name="T33" fmla="*/ 964 h 2597"/>
              <a:gd name="T34" fmla="*/ 1357 w 2086"/>
              <a:gd name="T35" fmla="*/ 1038 h 2597"/>
              <a:gd name="T36" fmla="*/ 1437 w 2086"/>
              <a:gd name="T37" fmla="*/ 1115 h 2597"/>
              <a:gd name="T38" fmla="*/ 1514 w 2086"/>
              <a:gd name="T39" fmla="*/ 1198 h 2597"/>
              <a:gd name="T40" fmla="*/ 1585 w 2086"/>
              <a:gd name="T41" fmla="*/ 1283 h 2597"/>
              <a:gd name="T42" fmla="*/ 1655 w 2086"/>
              <a:gd name="T43" fmla="*/ 1371 h 2597"/>
              <a:gd name="T44" fmla="*/ 1718 w 2086"/>
              <a:gd name="T45" fmla="*/ 1463 h 2597"/>
              <a:gd name="T46" fmla="*/ 1779 w 2086"/>
              <a:gd name="T47" fmla="*/ 1558 h 2597"/>
              <a:gd name="T48" fmla="*/ 1835 w 2086"/>
              <a:gd name="T49" fmla="*/ 1655 h 2597"/>
              <a:gd name="T50" fmla="*/ 1885 w 2086"/>
              <a:gd name="T51" fmla="*/ 1755 h 2597"/>
              <a:gd name="T52" fmla="*/ 1930 w 2086"/>
              <a:gd name="T53" fmla="*/ 1856 h 2597"/>
              <a:gd name="T54" fmla="*/ 1970 w 2086"/>
              <a:gd name="T55" fmla="*/ 1958 h 2597"/>
              <a:gd name="T56" fmla="*/ 2004 w 2086"/>
              <a:gd name="T57" fmla="*/ 2063 h 2597"/>
              <a:gd name="T58" fmla="*/ 2034 w 2086"/>
              <a:gd name="T59" fmla="*/ 2169 h 2597"/>
              <a:gd name="T60" fmla="*/ 2056 w 2086"/>
              <a:gd name="T61" fmla="*/ 2275 h 2597"/>
              <a:gd name="T62" fmla="*/ 2073 w 2086"/>
              <a:gd name="T63" fmla="*/ 2382 h 2597"/>
              <a:gd name="T64" fmla="*/ 2083 w 2086"/>
              <a:gd name="T65" fmla="*/ 2489 h 2597"/>
              <a:gd name="T66" fmla="*/ 2086 w 2086"/>
              <a:gd name="T67" fmla="*/ 2597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6" h="2597">
                <a:moveTo>
                  <a:pt x="0" y="13"/>
                </a:moveTo>
                <a:lnTo>
                  <a:pt x="20" y="4"/>
                </a:lnTo>
                <a:lnTo>
                  <a:pt x="41" y="0"/>
                </a:lnTo>
                <a:lnTo>
                  <a:pt x="85" y="1"/>
                </a:lnTo>
                <a:lnTo>
                  <a:pt x="131" y="16"/>
                </a:lnTo>
                <a:lnTo>
                  <a:pt x="179" y="43"/>
                </a:lnTo>
                <a:lnTo>
                  <a:pt x="227" y="78"/>
                </a:lnTo>
                <a:lnTo>
                  <a:pt x="275" y="118"/>
                </a:lnTo>
                <a:lnTo>
                  <a:pt x="368" y="206"/>
                </a:lnTo>
                <a:lnTo>
                  <a:pt x="452" y="291"/>
                </a:lnTo>
                <a:lnTo>
                  <a:pt x="527" y="369"/>
                </a:lnTo>
                <a:lnTo>
                  <a:pt x="600" y="439"/>
                </a:lnTo>
                <a:lnTo>
                  <a:pt x="675" y="506"/>
                </a:lnTo>
                <a:lnTo>
                  <a:pt x="840" y="636"/>
                </a:lnTo>
                <a:lnTo>
                  <a:pt x="1013" y="762"/>
                </a:lnTo>
                <a:lnTo>
                  <a:pt x="1188" y="894"/>
                </a:lnTo>
                <a:lnTo>
                  <a:pt x="1274" y="964"/>
                </a:lnTo>
                <a:lnTo>
                  <a:pt x="1357" y="1038"/>
                </a:lnTo>
                <a:lnTo>
                  <a:pt x="1437" y="1115"/>
                </a:lnTo>
                <a:lnTo>
                  <a:pt x="1514" y="1198"/>
                </a:lnTo>
                <a:lnTo>
                  <a:pt x="1585" y="1283"/>
                </a:lnTo>
                <a:lnTo>
                  <a:pt x="1655" y="1371"/>
                </a:lnTo>
                <a:lnTo>
                  <a:pt x="1718" y="1463"/>
                </a:lnTo>
                <a:lnTo>
                  <a:pt x="1779" y="1558"/>
                </a:lnTo>
                <a:lnTo>
                  <a:pt x="1835" y="1655"/>
                </a:lnTo>
                <a:lnTo>
                  <a:pt x="1885" y="1755"/>
                </a:lnTo>
                <a:lnTo>
                  <a:pt x="1930" y="1856"/>
                </a:lnTo>
                <a:lnTo>
                  <a:pt x="1970" y="1958"/>
                </a:lnTo>
                <a:lnTo>
                  <a:pt x="2004" y="2063"/>
                </a:lnTo>
                <a:lnTo>
                  <a:pt x="2034" y="2169"/>
                </a:lnTo>
                <a:lnTo>
                  <a:pt x="2056" y="2275"/>
                </a:lnTo>
                <a:lnTo>
                  <a:pt x="2073" y="2382"/>
                </a:lnTo>
                <a:lnTo>
                  <a:pt x="2083" y="2489"/>
                </a:lnTo>
                <a:lnTo>
                  <a:pt x="2086" y="2597"/>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75" name="Freeform 79"/>
          <p:cNvSpPr>
            <a:spLocks/>
          </p:cNvSpPr>
          <p:nvPr/>
        </p:nvSpPr>
        <p:spPr bwMode="auto">
          <a:xfrm>
            <a:off x="4290318" y="2241550"/>
            <a:ext cx="1419225" cy="919163"/>
          </a:xfrm>
          <a:custGeom>
            <a:avLst/>
            <a:gdLst>
              <a:gd name="T0" fmla="*/ 1089 w 5368"/>
              <a:gd name="T1" fmla="*/ 3431 h 3475"/>
              <a:gd name="T2" fmla="*/ 949 w 5368"/>
              <a:gd name="T3" fmla="*/ 3377 h 3475"/>
              <a:gd name="T4" fmla="*/ 721 w 5368"/>
              <a:gd name="T5" fmla="*/ 3328 h 3475"/>
              <a:gd name="T6" fmla="*/ 576 w 5368"/>
              <a:gd name="T7" fmla="*/ 3288 h 3475"/>
              <a:gd name="T8" fmla="*/ 451 w 5368"/>
              <a:gd name="T9" fmla="*/ 3217 h 3475"/>
              <a:gd name="T10" fmla="*/ 347 w 5368"/>
              <a:gd name="T11" fmla="*/ 3115 h 3475"/>
              <a:gd name="T12" fmla="*/ 262 w 5368"/>
              <a:gd name="T13" fmla="*/ 2987 h 3475"/>
              <a:gd name="T14" fmla="*/ 192 w 5368"/>
              <a:gd name="T15" fmla="*/ 2843 h 3475"/>
              <a:gd name="T16" fmla="*/ 90 w 5368"/>
              <a:gd name="T17" fmla="*/ 2530 h 3475"/>
              <a:gd name="T18" fmla="*/ 25 w 5368"/>
              <a:gd name="T19" fmla="*/ 2217 h 3475"/>
              <a:gd name="T20" fmla="*/ 0 w 5368"/>
              <a:gd name="T21" fmla="*/ 1909 h 3475"/>
              <a:gd name="T22" fmla="*/ 21 w 5368"/>
              <a:gd name="T23" fmla="*/ 1610 h 3475"/>
              <a:gd name="T24" fmla="*/ 95 w 5368"/>
              <a:gd name="T25" fmla="*/ 1324 h 3475"/>
              <a:gd name="T26" fmla="*/ 223 w 5368"/>
              <a:gd name="T27" fmla="*/ 1053 h 3475"/>
              <a:gd name="T28" fmla="*/ 400 w 5368"/>
              <a:gd name="T29" fmla="*/ 805 h 3475"/>
              <a:gd name="T30" fmla="*/ 621 w 5368"/>
              <a:gd name="T31" fmla="*/ 580 h 3475"/>
              <a:gd name="T32" fmla="*/ 874 w 5368"/>
              <a:gd name="T33" fmla="*/ 387 h 3475"/>
              <a:gd name="T34" fmla="*/ 1154 w 5368"/>
              <a:gd name="T35" fmla="*/ 227 h 3475"/>
              <a:gd name="T36" fmla="*/ 1449 w 5368"/>
              <a:gd name="T37" fmla="*/ 106 h 3475"/>
              <a:gd name="T38" fmla="*/ 1752 w 5368"/>
              <a:gd name="T39" fmla="*/ 29 h 3475"/>
              <a:gd name="T40" fmla="*/ 2055 w 5368"/>
              <a:gd name="T41" fmla="*/ 0 h 3475"/>
              <a:gd name="T42" fmla="*/ 2356 w 5368"/>
              <a:gd name="T43" fmla="*/ 14 h 3475"/>
              <a:gd name="T44" fmla="*/ 2654 w 5368"/>
              <a:gd name="T45" fmla="*/ 65 h 3475"/>
              <a:gd name="T46" fmla="*/ 2947 w 5368"/>
              <a:gd name="T47" fmla="*/ 147 h 3475"/>
              <a:gd name="T48" fmla="*/ 3237 w 5368"/>
              <a:gd name="T49" fmla="*/ 253 h 3475"/>
              <a:gd name="T50" fmla="*/ 3801 w 5368"/>
              <a:gd name="T51" fmla="*/ 510 h 3475"/>
              <a:gd name="T52" fmla="*/ 4072 w 5368"/>
              <a:gd name="T53" fmla="*/ 652 h 3475"/>
              <a:gd name="T54" fmla="*/ 4328 w 5368"/>
              <a:gd name="T55" fmla="*/ 812 h 3475"/>
              <a:gd name="T56" fmla="*/ 4561 w 5368"/>
              <a:gd name="T57" fmla="*/ 997 h 3475"/>
              <a:gd name="T58" fmla="*/ 4765 w 5368"/>
              <a:gd name="T59" fmla="*/ 1215 h 3475"/>
              <a:gd name="T60" fmla="*/ 4940 w 5368"/>
              <a:gd name="T61" fmla="*/ 1464 h 3475"/>
              <a:gd name="T62" fmla="*/ 5086 w 5368"/>
              <a:gd name="T63" fmla="*/ 1734 h 3475"/>
              <a:gd name="T64" fmla="*/ 5205 w 5368"/>
              <a:gd name="T65" fmla="*/ 2020 h 3475"/>
              <a:gd name="T66" fmla="*/ 5299 w 5368"/>
              <a:gd name="T67" fmla="*/ 2316 h 3475"/>
              <a:gd name="T68" fmla="*/ 5368 w 5368"/>
              <a:gd name="T69" fmla="*/ 2612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8" h="3475">
                <a:moveTo>
                  <a:pt x="1149" y="3475"/>
                </a:moveTo>
                <a:lnTo>
                  <a:pt x="1089" y="3431"/>
                </a:lnTo>
                <a:lnTo>
                  <a:pt x="1022" y="3400"/>
                </a:lnTo>
                <a:lnTo>
                  <a:pt x="949" y="3377"/>
                </a:lnTo>
                <a:lnTo>
                  <a:pt x="874" y="3359"/>
                </a:lnTo>
                <a:lnTo>
                  <a:pt x="721" y="3328"/>
                </a:lnTo>
                <a:lnTo>
                  <a:pt x="647" y="3311"/>
                </a:lnTo>
                <a:lnTo>
                  <a:pt x="576" y="3288"/>
                </a:lnTo>
                <a:lnTo>
                  <a:pt x="511" y="3257"/>
                </a:lnTo>
                <a:lnTo>
                  <a:pt x="451" y="3217"/>
                </a:lnTo>
                <a:lnTo>
                  <a:pt x="396" y="3170"/>
                </a:lnTo>
                <a:lnTo>
                  <a:pt x="347" y="3115"/>
                </a:lnTo>
                <a:lnTo>
                  <a:pt x="302" y="3053"/>
                </a:lnTo>
                <a:lnTo>
                  <a:pt x="262" y="2987"/>
                </a:lnTo>
                <a:lnTo>
                  <a:pt x="225" y="2917"/>
                </a:lnTo>
                <a:lnTo>
                  <a:pt x="192" y="2843"/>
                </a:lnTo>
                <a:lnTo>
                  <a:pt x="135" y="2689"/>
                </a:lnTo>
                <a:lnTo>
                  <a:pt x="90" y="2530"/>
                </a:lnTo>
                <a:lnTo>
                  <a:pt x="52" y="2374"/>
                </a:lnTo>
                <a:lnTo>
                  <a:pt x="25" y="2217"/>
                </a:lnTo>
                <a:lnTo>
                  <a:pt x="7" y="2062"/>
                </a:lnTo>
                <a:lnTo>
                  <a:pt x="0" y="1909"/>
                </a:lnTo>
                <a:lnTo>
                  <a:pt x="5" y="1758"/>
                </a:lnTo>
                <a:lnTo>
                  <a:pt x="21" y="1610"/>
                </a:lnTo>
                <a:lnTo>
                  <a:pt x="52" y="1465"/>
                </a:lnTo>
                <a:lnTo>
                  <a:pt x="95" y="1324"/>
                </a:lnTo>
                <a:lnTo>
                  <a:pt x="152" y="1186"/>
                </a:lnTo>
                <a:lnTo>
                  <a:pt x="223" y="1053"/>
                </a:lnTo>
                <a:lnTo>
                  <a:pt x="305" y="927"/>
                </a:lnTo>
                <a:lnTo>
                  <a:pt x="400" y="805"/>
                </a:lnTo>
                <a:lnTo>
                  <a:pt x="507" y="689"/>
                </a:lnTo>
                <a:lnTo>
                  <a:pt x="621" y="580"/>
                </a:lnTo>
                <a:lnTo>
                  <a:pt x="744" y="480"/>
                </a:lnTo>
                <a:lnTo>
                  <a:pt x="874" y="387"/>
                </a:lnTo>
                <a:lnTo>
                  <a:pt x="1012" y="302"/>
                </a:lnTo>
                <a:lnTo>
                  <a:pt x="1154" y="227"/>
                </a:lnTo>
                <a:lnTo>
                  <a:pt x="1299" y="161"/>
                </a:lnTo>
                <a:lnTo>
                  <a:pt x="1449" y="106"/>
                </a:lnTo>
                <a:lnTo>
                  <a:pt x="1600" y="63"/>
                </a:lnTo>
                <a:lnTo>
                  <a:pt x="1752" y="29"/>
                </a:lnTo>
                <a:lnTo>
                  <a:pt x="1904" y="9"/>
                </a:lnTo>
                <a:lnTo>
                  <a:pt x="2055" y="0"/>
                </a:lnTo>
                <a:lnTo>
                  <a:pt x="2206" y="1"/>
                </a:lnTo>
                <a:lnTo>
                  <a:pt x="2356" y="14"/>
                </a:lnTo>
                <a:lnTo>
                  <a:pt x="2505" y="35"/>
                </a:lnTo>
                <a:lnTo>
                  <a:pt x="2654" y="65"/>
                </a:lnTo>
                <a:lnTo>
                  <a:pt x="2801" y="102"/>
                </a:lnTo>
                <a:lnTo>
                  <a:pt x="2947" y="147"/>
                </a:lnTo>
                <a:lnTo>
                  <a:pt x="3092" y="197"/>
                </a:lnTo>
                <a:lnTo>
                  <a:pt x="3237" y="253"/>
                </a:lnTo>
                <a:lnTo>
                  <a:pt x="3522" y="376"/>
                </a:lnTo>
                <a:lnTo>
                  <a:pt x="3801" y="510"/>
                </a:lnTo>
                <a:lnTo>
                  <a:pt x="3937" y="579"/>
                </a:lnTo>
                <a:lnTo>
                  <a:pt x="4072" y="652"/>
                </a:lnTo>
                <a:lnTo>
                  <a:pt x="4201" y="729"/>
                </a:lnTo>
                <a:lnTo>
                  <a:pt x="4328" y="812"/>
                </a:lnTo>
                <a:lnTo>
                  <a:pt x="4447" y="900"/>
                </a:lnTo>
                <a:lnTo>
                  <a:pt x="4561" y="997"/>
                </a:lnTo>
                <a:lnTo>
                  <a:pt x="4666" y="1102"/>
                </a:lnTo>
                <a:lnTo>
                  <a:pt x="4765" y="1215"/>
                </a:lnTo>
                <a:lnTo>
                  <a:pt x="4856" y="1336"/>
                </a:lnTo>
                <a:lnTo>
                  <a:pt x="4940" y="1464"/>
                </a:lnTo>
                <a:lnTo>
                  <a:pt x="5016" y="1596"/>
                </a:lnTo>
                <a:lnTo>
                  <a:pt x="5086" y="1734"/>
                </a:lnTo>
                <a:lnTo>
                  <a:pt x="5149" y="1875"/>
                </a:lnTo>
                <a:lnTo>
                  <a:pt x="5205" y="2020"/>
                </a:lnTo>
                <a:lnTo>
                  <a:pt x="5255" y="2167"/>
                </a:lnTo>
                <a:lnTo>
                  <a:pt x="5299" y="2316"/>
                </a:lnTo>
                <a:lnTo>
                  <a:pt x="5336" y="2464"/>
                </a:lnTo>
                <a:lnTo>
                  <a:pt x="5368" y="2612"/>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978" name="Text Box 82"/>
          <p:cNvSpPr txBox="1">
            <a:spLocks noChangeArrowheads="1"/>
          </p:cNvSpPr>
          <p:nvPr/>
        </p:nvSpPr>
        <p:spPr bwMode="auto">
          <a:xfrm>
            <a:off x="2050355" y="1820863"/>
            <a:ext cx="5826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c</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79" name="Text Box 83"/>
          <p:cNvSpPr txBox="1">
            <a:spLocks noChangeArrowheads="1"/>
          </p:cNvSpPr>
          <p:nvPr/>
        </p:nvSpPr>
        <p:spPr bwMode="auto">
          <a:xfrm>
            <a:off x="4569718" y="2811463"/>
            <a:ext cx="4619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a</a:t>
            </a:r>
            <a:r>
              <a:rPr kumimoji="1" lang="en-US" altLang="zh-CN" sz="2400" b="1" i="1">
                <a:solidFill>
                  <a:srgbClr val="FF0000"/>
                </a:solidFill>
                <a:latin typeface="Times New Roman" pitchFamily="18" charset="0"/>
                <a:ea typeface="楷体_GB2312"/>
                <a:cs typeface="楷体_GB2312"/>
                <a:sym typeface="Symbol" pitchFamily="18" charset="2"/>
              </a:rPr>
              <a:t></a:t>
            </a:r>
            <a:endParaRPr kumimoji="1" lang="en-US" altLang="zh-CN" sz="2400" b="1" i="1">
              <a:solidFill>
                <a:srgbClr val="FF0000"/>
              </a:solidFill>
              <a:latin typeface="Times New Roman" pitchFamily="18" charset="0"/>
              <a:ea typeface="楷体_GB2312"/>
              <a:cs typeface="楷体_GB2312"/>
              <a:sym typeface="UniversalMath1 BT" pitchFamily="18" charset="2"/>
            </a:endParaRPr>
          </a:p>
        </p:txBody>
      </p:sp>
      <p:sp>
        <p:nvSpPr>
          <p:cNvPr id="80980" name="Text Box 84"/>
          <p:cNvSpPr txBox="1">
            <a:spLocks noChangeArrowheads="1"/>
          </p:cNvSpPr>
          <p:nvPr/>
        </p:nvSpPr>
        <p:spPr bwMode="auto">
          <a:xfrm>
            <a:off x="3817243" y="2665413"/>
            <a:ext cx="4619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b</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81" name="Text Box 85"/>
          <p:cNvSpPr txBox="1">
            <a:spLocks noChangeArrowheads="1"/>
          </p:cNvSpPr>
          <p:nvPr/>
        </p:nvSpPr>
        <p:spPr bwMode="auto">
          <a:xfrm>
            <a:off x="4512568" y="1862138"/>
            <a:ext cx="444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solidFill>
                  <a:srgbClr val="FF0000"/>
                </a:solidFill>
                <a:latin typeface="Times New Roman" pitchFamily="18" charset="0"/>
                <a:ea typeface="楷体_GB2312"/>
                <a:cs typeface="楷体_GB2312"/>
              </a:rPr>
              <a:t>c</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82" name="Text Box 86"/>
          <p:cNvSpPr txBox="1">
            <a:spLocks noChangeArrowheads="1"/>
          </p:cNvSpPr>
          <p:nvPr/>
        </p:nvSpPr>
        <p:spPr bwMode="auto">
          <a:xfrm>
            <a:off x="1837630" y="4410075"/>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b</a:t>
            </a:r>
          </a:p>
        </p:txBody>
      </p:sp>
      <p:sp>
        <p:nvSpPr>
          <p:cNvPr id="80983" name="Text Box 87"/>
          <p:cNvSpPr txBox="1">
            <a:spLocks noChangeArrowheads="1"/>
          </p:cNvSpPr>
          <p:nvPr/>
        </p:nvSpPr>
        <p:spPr bwMode="auto">
          <a:xfrm>
            <a:off x="1923355" y="5172075"/>
            <a:ext cx="6381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c</a:t>
            </a:r>
          </a:p>
        </p:txBody>
      </p:sp>
      <p:sp>
        <p:nvSpPr>
          <p:cNvPr id="80984" name="Text Box 88"/>
          <p:cNvSpPr txBox="1">
            <a:spLocks noChangeArrowheads="1"/>
          </p:cNvSpPr>
          <p:nvPr/>
        </p:nvSpPr>
        <p:spPr bwMode="auto">
          <a:xfrm>
            <a:off x="918468" y="3067050"/>
            <a:ext cx="692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sym typeface="EuroRoman" pitchFamily="2" charset="2"/>
              </a:rPr>
              <a:t>(a</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85" name="Text Box 89"/>
          <p:cNvSpPr txBox="1">
            <a:spLocks noChangeArrowheads="1"/>
          </p:cNvSpPr>
          <p:nvPr/>
        </p:nvSpPr>
        <p:spPr bwMode="auto">
          <a:xfrm>
            <a:off x="1872555" y="2652713"/>
            <a:ext cx="5254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(b</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86" name="Text Box 90"/>
          <p:cNvSpPr txBox="1">
            <a:spLocks noChangeArrowheads="1"/>
          </p:cNvSpPr>
          <p:nvPr/>
        </p:nvSpPr>
        <p:spPr bwMode="auto">
          <a:xfrm>
            <a:off x="1145480" y="5122863"/>
            <a:ext cx="539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solidFill>
                  <a:srgbClr val="FF0000"/>
                </a:solidFill>
                <a:latin typeface="Times New Roman" pitchFamily="18" charset="0"/>
                <a:ea typeface="楷体_GB2312"/>
                <a:cs typeface="楷体_GB2312"/>
              </a:rPr>
              <a:t>(a)</a:t>
            </a:r>
          </a:p>
        </p:txBody>
      </p:sp>
      <p:sp>
        <p:nvSpPr>
          <p:cNvPr id="80987" name="Text Box 91"/>
          <p:cNvSpPr txBox="1">
            <a:spLocks noChangeArrowheads="1"/>
          </p:cNvSpPr>
          <p:nvPr/>
        </p:nvSpPr>
        <p:spPr bwMode="auto">
          <a:xfrm>
            <a:off x="5231705" y="2867025"/>
            <a:ext cx="4619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solidFill>
                  <a:srgbClr val="FF0000"/>
                </a:solidFill>
                <a:latin typeface="Times New Roman" pitchFamily="18" charset="0"/>
                <a:ea typeface="楷体_GB2312"/>
                <a:cs typeface="楷体_GB2312"/>
              </a:rPr>
              <a:t>d</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88" name="Text Box 92"/>
          <p:cNvSpPr txBox="1">
            <a:spLocks noChangeArrowheads="1"/>
          </p:cNvSpPr>
          <p:nvPr/>
        </p:nvSpPr>
        <p:spPr bwMode="auto">
          <a:xfrm>
            <a:off x="2975868" y="6061075"/>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solidFill>
                  <a:srgbClr val="FF0000"/>
                </a:solidFill>
                <a:latin typeface="Times New Roman" pitchFamily="18" charset="0"/>
                <a:ea typeface="楷体_GB2312"/>
                <a:cs typeface="楷体_GB2312"/>
              </a:rPr>
              <a:t>d</a:t>
            </a:r>
          </a:p>
        </p:txBody>
      </p:sp>
      <p:sp>
        <p:nvSpPr>
          <p:cNvPr id="80989" name="Text Box 93"/>
          <p:cNvSpPr txBox="1">
            <a:spLocks noChangeArrowheads="1"/>
          </p:cNvSpPr>
          <p:nvPr/>
        </p:nvSpPr>
        <p:spPr bwMode="auto">
          <a:xfrm>
            <a:off x="2990155" y="2554288"/>
            <a:ext cx="412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d</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90" name="Text Box 94"/>
          <p:cNvSpPr txBox="1">
            <a:spLocks noChangeArrowheads="1"/>
          </p:cNvSpPr>
          <p:nvPr/>
        </p:nvSpPr>
        <p:spPr bwMode="auto">
          <a:xfrm>
            <a:off x="1505843" y="2389188"/>
            <a:ext cx="6889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sym typeface="Symbol" pitchFamily="18" charset="2"/>
              </a:rPr>
              <a:t>(2)</a:t>
            </a:r>
          </a:p>
        </p:txBody>
      </p:sp>
      <p:sp>
        <p:nvSpPr>
          <p:cNvPr id="80991" name="Text Box 95"/>
          <p:cNvSpPr txBox="1">
            <a:spLocks noChangeArrowheads="1"/>
          </p:cNvSpPr>
          <p:nvPr/>
        </p:nvSpPr>
        <p:spPr bwMode="auto">
          <a:xfrm>
            <a:off x="3990280" y="3009900"/>
            <a:ext cx="4619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1</a:t>
            </a:r>
            <a:r>
              <a:rPr kumimoji="1" lang="en-US" altLang="zh-CN" sz="2400" b="1" i="1">
                <a:solidFill>
                  <a:srgbClr val="FF0000"/>
                </a:solidFill>
                <a:latin typeface="Times New Roman" pitchFamily="18" charset="0"/>
                <a:ea typeface="楷体_GB2312"/>
                <a:cs typeface="楷体_GB2312"/>
                <a:sym typeface="Symbol" pitchFamily="18" charset="2"/>
              </a:rPr>
              <a:t></a:t>
            </a:r>
            <a:endParaRPr kumimoji="1" lang="en-US" altLang="zh-CN" sz="2400" b="1" i="1">
              <a:solidFill>
                <a:srgbClr val="FF0000"/>
              </a:solidFill>
              <a:latin typeface="Times New Roman" pitchFamily="18" charset="0"/>
              <a:ea typeface="楷体_GB2312"/>
              <a:cs typeface="楷体_GB2312"/>
              <a:sym typeface="UniversalMath1 BT" pitchFamily="18" charset="2"/>
            </a:endParaRPr>
          </a:p>
        </p:txBody>
      </p:sp>
      <p:sp>
        <p:nvSpPr>
          <p:cNvPr id="80992" name="Text Box 96"/>
          <p:cNvSpPr txBox="1">
            <a:spLocks noChangeArrowheads="1"/>
          </p:cNvSpPr>
          <p:nvPr/>
        </p:nvSpPr>
        <p:spPr bwMode="auto">
          <a:xfrm>
            <a:off x="4293493" y="2413000"/>
            <a:ext cx="4619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2</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93" name="Text Box 97"/>
          <p:cNvSpPr txBox="1">
            <a:spLocks noChangeArrowheads="1"/>
          </p:cNvSpPr>
          <p:nvPr/>
        </p:nvSpPr>
        <p:spPr bwMode="auto">
          <a:xfrm>
            <a:off x="5166618" y="1952625"/>
            <a:ext cx="4619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solidFill>
                  <a:srgbClr val="FF0000"/>
                </a:solidFill>
                <a:latin typeface="Times New Roman" pitchFamily="18" charset="0"/>
                <a:ea typeface="楷体_GB2312"/>
                <a:cs typeface="楷体_GB2312"/>
              </a:rPr>
              <a:t>3</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94" name="Text Box 98"/>
          <p:cNvSpPr txBox="1">
            <a:spLocks noChangeArrowheads="1"/>
          </p:cNvSpPr>
          <p:nvPr/>
        </p:nvSpPr>
        <p:spPr bwMode="auto">
          <a:xfrm>
            <a:off x="1934468" y="4846638"/>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2</a:t>
            </a:r>
          </a:p>
        </p:txBody>
      </p:sp>
      <p:sp>
        <p:nvSpPr>
          <p:cNvPr id="80995" name="Text Box 99"/>
          <p:cNvSpPr txBox="1">
            <a:spLocks noChangeArrowheads="1"/>
          </p:cNvSpPr>
          <p:nvPr/>
        </p:nvSpPr>
        <p:spPr bwMode="auto">
          <a:xfrm>
            <a:off x="2113855" y="5637213"/>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3</a:t>
            </a:r>
          </a:p>
        </p:txBody>
      </p:sp>
      <p:sp>
        <p:nvSpPr>
          <p:cNvPr id="80996" name="Text Box 100"/>
          <p:cNvSpPr txBox="1">
            <a:spLocks noChangeArrowheads="1"/>
          </p:cNvSpPr>
          <p:nvPr/>
        </p:nvSpPr>
        <p:spPr bwMode="auto">
          <a:xfrm>
            <a:off x="1150243" y="2689225"/>
            <a:ext cx="8096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sym typeface="EuroRoman" pitchFamily="2" charset="2"/>
              </a:rPr>
              <a:t>(1)</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97" name="Text Box 101"/>
          <p:cNvSpPr txBox="1">
            <a:spLocks noChangeArrowheads="1"/>
          </p:cNvSpPr>
          <p:nvPr/>
        </p:nvSpPr>
        <p:spPr bwMode="auto">
          <a:xfrm>
            <a:off x="2548830" y="1973263"/>
            <a:ext cx="412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3</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0998" name="Text Box 102"/>
          <p:cNvSpPr txBox="1">
            <a:spLocks noChangeArrowheads="1"/>
          </p:cNvSpPr>
          <p:nvPr/>
        </p:nvSpPr>
        <p:spPr bwMode="auto">
          <a:xfrm>
            <a:off x="1586805" y="4948238"/>
            <a:ext cx="539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solidFill>
                  <a:srgbClr val="FF0000"/>
                </a:solidFill>
                <a:latin typeface="Times New Roman" pitchFamily="18" charset="0"/>
                <a:ea typeface="楷体_GB2312"/>
                <a:cs typeface="楷体_GB2312"/>
              </a:rPr>
              <a:t>(1)</a:t>
            </a:r>
          </a:p>
        </p:txBody>
      </p:sp>
      <p:sp>
        <p:nvSpPr>
          <p:cNvPr id="80999" name="Text Box 103"/>
          <p:cNvSpPr txBox="1">
            <a:spLocks noChangeArrowheads="1"/>
          </p:cNvSpPr>
          <p:nvPr/>
        </p:nvSpPr>
        <p:spPr bwMode="auto">
          <a:xfrm>
            <a:off x="2552005" y="5662613"/>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4</a:t>
            </a:r>
          </a:p>
        </p:txBody>
      </p:sp>
      <p:sp>
        <p:nvSpPr>
          <p:cNvPr id="81000" name="Text Box 104"/>
          <p:cNvSpPr txBox="1">
            <a:spLocks noChangeArrowheads="1"/>
          </p:cNvSpPr>
          <p:nvPr/>
        </p:nvSpPr>
        <p:spPr bwMode="auto">
          <a:xfrm>
            <a:off x="2380555" y="2462213"/>
            <a:ext cx="412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400" b="1" i="1">
                <a:solidFill>
                  <a:srgbClr val="FF0000"/>
                </a:solidFill>
                <a:latin typeface="Times New Roman" pitchFamily="18" charset="0"/>
                <a:ea typeface="楷体_GB2312"/>
                <a:cs typeface="楷体_GB2312"/>
              </a:rPr>
              <a:t>4</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1001" name="Text Box 105"/>
          <p:cNvSpPr txBox="1">
            <a:spLocks noChangeArrowheads="1"/>
          </p:cNvSpPr>
          <p:nvPr/>
        </p:nvSpPr>
        <p:spPr bwMode="auto">
          <a:xfrm>
            <a:off x="5065018" y="2441575"/>
            <a:ext cx="4619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zh-CN" sz="2400" b="1" i="1">
                <a:solidFill>
                  <a:srgbClr val="FF0000"/>
                </a:solidFill>
                <a:latin typeface="Times New Roman" pitchFamily="18" charset="0"/>
                <a:ea typeface="楷体_GB2312"/>
                <a:cs typeface="楷体_GB2312"/>
              </a:rPr>
              <a:t>4</a:t>
            </a:r>
            <a:r>
              <a:rPr kumimoji="1" lang="en-US" altLang="zh-CN" sz="2400" b="1" i="1">
                <a:solidFill>
                  <a:srgbClr val="FF0000"/>
                </a:solidFill>
                <a:latin typeface="Times New Roman" pitchFamily="18" charset="0"/>
                <a:ea typeface="楷体_GB2312"/>
                <a:cs typeface="楷体_GB2312"/>
                <a:sym typeface="Symbol" pitchFamily="18" charset="2"/>
              </a:rPr>
              <a:t></a:t>
            </a:r>
          </a:p>
        </p:txBody>
      </p:sp>
      <p:sp>
        <p:nvSpPr>
          <p:cNvPr id="81002" name="Oval 106"/>
          <p:cNvSpPr>
            <a:spLocks noChangeArrowheads="1"/>
          </p:cNvSpPr>
          <p:nvPr/>
        </p:nvSpPr>
        <p:spPr bwMode="auto">
          <a:xfrm>
            <a:off x="1477268" y="51117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03" name="Oval 107"/>
          <p:cNvSpPr>
            <a:spLocks noChangeArrowheads="1"/>
          </p:cNvSpPr>
          <p:nvPr/>
        </p:nvSpPr>
        <p:spPr bwMode="auto">
          <a:xfrm>
            <a:off x="4514155" y="3089275"/>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04" name="Oval 108"/>
          <p:cNvSpPr>
            <a:spLocks noChangeArrowheads="1"/>
          </p:cNvSpPr>
          <p:nvPr/>
        </p:nvSpPr>
        <p:spPr bwMode="auto">
          <a:xfrm>
            <a:off x="1483618" y="307498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05" name="Oval 109"/>
          <p:cNvSpPr>
            <a:spLocks noChangeArrowheads="1"/>
          </p:cNvSpPr>
          <p:nvPr/>
        </p:nvSpPr>
        <p:spPr bwMode="auto">
          <a:xfrm>
            <a:off x="1823343" y="48196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06" name="Oval 110"/>
          <p:cNvSpPr>
            <a:spLocks noChangeArrowheads="1"/>
          </p:cNvSpPr>
          <p:nvPr/>
        </p:nvSpPr>
        <p:spPr bwMode="auto">
          <a:xfrm>
            <a:off x="4242693" y="28638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07" name="Oval 111"/>
          <p:cNvSpPr>
            <a:spLocks noChangeArrowheads="1"/>
          </p:cNvSpPr>
          <p:nvPr/>
        </p:nvSpPr>
        <p:spPr bwMode="auto">
          <a:xfrm>
            <a:off x="1823343" y="28575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08" name="Oval 112"/>
          <p:cNvSpPr>
            <a:spLocks noChangeArrowheads="1"/>
          </p:cNvSpPr>
          <p:nvPr/>
        </p:nvSpPr>
        <p:spPr bwMode="auto">
          <a:xfrm>
            <a:off x="2318643" y="52768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09" name="Oval 113"/>
          <p:cNvSpPr>
            <a:spLocks noChangeArrowheads="1"/>
          </p:cNvSpPr>
          <p:nvPr/>
        </p:nvSpPr>
        <p:spPr bwMode="auto">
          <a:xfrm>
            <a:off x="2324993" y="21717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10" name="Oval 114"/>
          <p:cNvSpPr>
            <a:spLocks noChangeArrowheads="1"/>
          </p:cNvSpPr>
          <p:nvPr/>
        </p:nvSpPr>
        <p:spPr bwMode="auto">
          <a:xfrm>
            <a:off x="4687193" y="21717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11" name="Oval 115"/>
          <p:cNvSpPr>
            <a:spLocks noChangeArrowheads="1"/>
          </p:cNvSpPr>
          <p:nvPr/>
        </p:nvSpPr>
        <p:spPr bwMode="auto">
          <a:xfrm>
            <a:off x="2864743" y="62039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12" name="Oval 116"/>
          <p:cNvSpPr>
            <a:spLocks noChangeArrowheads="1"/>
          </p:cNvSpPr>
          <p:nvPr/>
        </p:nvSpPr>
        <p:spPr bwMode="auto">
          <a:xfrm>
            <a:off x="2877443" y="28638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13" name="Oval 117"/>
          <p:cNvSpPr>
            <a:spLocks noChangeArrowheads="1"/>
          </p:cNvSpPr>
          <p:nvPr/>
        </p:nvSpPr>
        <p:spPr bwMode="auto">
          <a:xfrm>
            <a:off x="5633343" y="28511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14" name="Oval 118"/>
          <p:cNvSpPr>
            <a:spLocks noChangeArrowheads="1"/>
          </p:cNvSpPr>
          <p:nvPr/>
        </p:nvSpPr>
        <p:spPr bwMode="auto">
          <a:xfrm>
            <a:off x="1670943" y="49276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15" name="Oval 119"/>
          <p:cNvSpPr>
            <a:spLocks noChangeArrowheads="1"/>
          </p:cNvSpPr>
          <p:nvPr/>
        </p:nvSpPr>
        <p:spPr bwMode="auto">
          <a:xfrm>
            <a:off x="4344293" y="30289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16" name="Oval 120"/>
          <p:cNvSpPr>
            <a:spLocks noChangeArrowheads="1"/>
          </p:cNvSpPr>
          <p:nvPr/>
        </p:nvSpPr>
        <p:spPr bwMode="auto">
          <a:xfrm>
            <a:off x="1670943" y="30226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17" name="Oval 121"/>
          <p:cNvSpPr>
            <a:spLocks noChangeArrowheads="1"/>
          </p:cNvSpPr>
          <p:nvPr/>
        </p:nvSpPr>
        <p:spPr bwMode="auto">
          <a:xfrm>
            <a:off x="2070993" y="48196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18" name="Oval 122"/>
          <p:cNvSpPr>
            <a:spLocks noChangeArrowheads="1"/>
          </p:cNvSpPr>
          <p:nvPr/>
        </p:nvSpPr>
        <p:spPr bwMode="auto">
          <a:xfrm>
            <a:off x="4261743" y="24955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19" name="Oval 123"/>
          <p:cNvSpPr>
            <a:spLocks noChangeArrowheads="1"/>
          </p:cNvSpPr>
          <p:nvPr/>
        </p:nvSpPr>
        <p:spPr bwMode="auto">
          <a:xfrm>
            <a:off x="2096393" y="25019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20" name="Oval 124"/>
          <p:cNvSpPr>
            <a:spLocks noChangeArrowheads="1"/>
          </p:cNvSpPr>
          <p:nvPr/>
        </p:nvSpPr>
        <p:spPr bwMode="auto">
          <a:xfrm>
            <a:off x="2483743" y="57594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21" name="Oval 125"/>
          <p:cNvSpPr>
            <a:spLocks noChangeArrowheads="1"/>
          </p:cNvSpPr>
          <p:nvPr/>
        </p:nvSpPr>
        <p:spPr bwMode="auto">
          <a:xfrm>
            <a:off x="2667893" y="60007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22" name="Oval 126"/>
          <p:cNvSpPr>
            <a:spLocks noChangeArrowheads="1"/>
          </p:cNvSpPr>
          <p:nvPr/>
        </p:nvSpPr>
        <p:spPr bwMode="auto">
          <a:xfrm>
            <a:off x="5195193" y="22860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23" name="Oval 127"/>
          <p:cNvSpPr>
            <a:spLocks noChangeArrowheads="1"/>
          </p:cNvSpPr>
          <p:nvPr/>
        </p:nvSpPr>
        <p:spPr bwMode="auto">
          <a:xfrm>
            <a:off x="5430143" y="24320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24" name="Oval 128"/>
          <p:cNvSpPr>
            <a:spLocks noChangeArrowheads="1"/>
          </p:cNvSpPr>
          <p:nvPr/>
        </p:nvSpPr>
        <p:spPr bwMode="auto">
          <a:xfrm>
            <a:off x="2502793" y="22923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25" name="Oval 129"/>
          <p:cNvSpPr>
            <a:spLocks noChangeArrowheads="1"/>
          </p:cNvSpPr>
          <p:nvPr/>
        </p:nvSpPr>
        <p:spPr bwMode="auto">
          <a:xfrm>
            <a:off x="2667893" y="243205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026" name="Line 130"/>
          <p:cNvSpPr>
            <a:spLocks noChangeShapeType="1"/>
          </p:cNvSpPr>
          <p:nvPr/>
        </p:nvSpPr>
        <p:spPr bwMode="auto">
          <a:xfrm>
            <a:off x="4598293" y="3162300"/>
            <a:ext cx="16351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27" name="Line 131"/>
          <p:cNvSpPr>
            <a:spLocks noChangeShapeType="1"/>
          </p:cNvSpPr>
          <p:nvPr/>
        </p:nvSpPr>
        <p:spPr bwMode="auto">
          <a:xfrm flipH="1">
            <a:off x="1551880" y="5184775"/>
            <a:ext cx="0" cy="1619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28" name="Line 132"/>
          <p:cNvSpPr>
            <a:spLocks noChangeShapeType="1"/>
          </p:cNvSpPr>
          <p:nvPr/>
        </p:nvSpPr>
        <p:spPr bwMode="auto">
          <a:xfrm flipH="1" flipV="1">
            <a:off x="4310955" y="2927350"/>
            <a:ext cx="452438" cy="635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29" name="Line 133"/>
          <p:cNvSpPr>
            <a:spLocks noChangeShapeType="1"/>
          </p:cNvSpPr>
          <p:nvPr/>
        </p:nvSpPr>
        <p:spPr bwMode="auto">
          <a:xfrm>
            <a:off x="1901130" y="4905375"/>
            <a:ext cx="6350" cy="4476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31" name="Line 135"/>
          <p:cNvSpPr>
            <a:spLocks noChangeShapeType="1"/>
          </p:cNvSpPr>
          <p:nvPr/>
        </p:nvSpPr>
        <p:spPr bwMode="auto">
          <a:xfrm>
            <a:off x="4758630" y="2935288"/>
            <a:ext cx="4763" cy="3810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32" name="Line 136"/>
          <p:cNvSpPr>
            <a:spLocks noChangeShapeType="1"/>
          </p:cNvSpPr>
          <p:nvPr/>
        </p:nvSpPr>
        <p:spPr bwMode="auto">
          <a:xfrm>
            <a:off x="1737618" y="2919413"/>
            <a:ext cx="6350" cy="4095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33" name="Line 137"/>
          <p:cNvSpPr>
            <a:spLocks noChangeShapeType="1"/>
          </p:cNvSpPr>
          <p:nvPr/>
        </p:nvSpPr>
        <p:spPr bwMode="auto">
          <a:xfrm flipV="1">
            <a:off x="4415730" y="3106738"/>
            <a:ext cx="334963" cy="635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34" name="Line 138"/>
          <p:cNvSpPr>
            <a:spLocks noChangeShapeType="1"/>
          </p:cNvSpPr>
          <p:nvPr/>
        </p:nvSpPr>
        <p:spPr bwMode="auto">
          <a:xfrm>
            <a:off x="1743968" y="5014913"/>
            <a:ext cx="0" cy="3270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35" name="Line 139"/>
          <p:cNvSpPr>
            <a:spLocks noChangeShapeType="1"/>
          </p:cNvSpPr>
          <p:nvPr/>
        </p:nvSpPr>
        <p:spPr bwMode="auto">
          <a:xfrm>
            <a:off x="4764980" y="2922588"/>
            <a:ext cx="4763" cy="56515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36" name="Line 140"/>
          <p:cNvSpPr>
            <a:spLocks noChangeShapeType="1"/>
          </p:cNvSpPr>
          <p:nvPr/>
        </p:nvSpPr>
        <p:spPr bwMode="auto">
          <a:xfrm>
            <a:off x="2163068" y="2925763"/>
            <a:ext cx="6350" cy="5810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37" name="Line 141"/>
          <p:cNvSpPr>
            <a:spLocks noChangeShapeType="1"/>
          </p:cNvSpPr>
          <p:nvPr/>
        </p:nvSpPr>
        <p:spPr bwMode="auto">
          <a:xfrm flipV="1">
            <a:off x="4314130" y="2566988"/>
            <a:ext cx="449263" cy="635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38" name="Line 142"/>
          <p:cNvSpPr>
            <a:spLocks noChangeShapeType="1"/>
          </p:cNvSpPr>
          <p:nvPr/>
        </p:nvSpPr>
        <p:spPr bwMode="auto">
          <a:xfrm>
            <a:off x="2144018" y="4906963"/>
            <a:ext cx="6350" cy="4476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39" name="Line 143"/>
          <p:cNvSpPr>
            <a:spLocks noChangeShapeType="1"/>
          </p:cNvSpPr>
          <p:nvPr/>
        </p:nvSpPr>
        <p:spPr bwMode="auto">
          <a:xfrm>
            <a:off x="4764980" y="2935288"/>
            <a:ext cx="4763" cy="75565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40" name="Line 144"/>
          <p:cNvSpPr>
            <a:spLocks noChangeShapeType="1"/>
          </p:cNvSpPr>
          <p:nvPr/>
        </p:nvSpPr>
        <p:spPr bwMode="auto">
          <a:xfrm flipH="1">
            <a:off x="2563118" y="2925763"/>
            <a:ext cx="6350" cy="7588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41" name="Line 145"/>
          <p:cNvSpPr>
            <a:spLocks noChangeShapeType="1"/>
          </p:cNvSpPr>
          <p:nvPr/>
        </p:nvSpPr>
        <p:spPr bwMode="auto">
          <a:xfrm flipV="1">
            <a:off x="4764980" y="2363788"/>
            <a:ext cx="493713" cy="635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42" name="Line 146"/>
          <p:cNvSpPr>
            <a:spLocks noChangeShapeType="1"/>
          </p:cNvSpPr>
          <p:nvPr/>
        </p:nvSpPr>
        <p:spPr bwMode="auto">
          <a:xfrm>
            <a:off x="2556768" y="5345113"/>
            <a:ext cx="0" cy="4921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43" name="Line 147"/>
          <p:cNvSpPr>
            <a:spLocks noChangeShapeType="1"/>
          </p:cNvSpPr>
          <p:nvPr/>
        </p:nvSpPr>
        <p:spPr bwMode="auto">
          <a:xfrm>
            <a:off x="4764980" y="2935288"/>
            <a:ext cx="4763" cy="8382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44" name="Line 148"/>
          <p:cNvSpPr>
            <a:spLocks noChangeShapeType="1"/>
          </p:cNvSpPr>
          <p:nvPr/>
        </p:nvSpPr>
        <p:spPr bwMode="auto">
          <a:xfrm>
            <a:off x="2740918" y="2938463"/>
            <a:ext cx="6350" cy="8477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45" name="Line 149"/>
          <p:cNvSpPr>
            <a:spLocks noChangeShapeType="1"/>
          </p:cNvSpPr>
          <p:nvPr/>
        </p:nvSpPr>
        <p:spPr bwMode="auto">
          <a:xfrm>
            <a:off x="4764980" y="2503488"/>
            <a:ext cx="728663" cy="635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046" name="Line 150"/>
          <p:cNvSpPr>
            <a:spLocks noChangeShapeType="1"/>
          </p:cNvSpPr>
          <p:nvPr/>
        </p:nvSpPr>
        <p:spPr bwMode="auto">
          <a:xfrm>
            <a:off x="2734568" y="5345113"/>
            <a:ext cx="6350" cy="7270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1884943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wipe(left)">
                                      <p:cBhvr>
                                        <p:cTn id="7" dur="500"/>
                                        <p:tgtEl>
                                          <p:spTgt spid="809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0902">
                                            <p:txEl>
                                              <p:pRg st="0" end="0"/>
                                            </p:txEl>
                                          </p:spTgt>
                                        </p:tgtEl>
                                        <p:attrNameLst>
                                          <p:attrName>style.visibility</p:attrName>
                                        </p:attrNameLst>
                                      </p:cBhvr>
                                      <p:to>
                                        <p:strVal val="visible"/>
                                      </p:to>
                                    </p:set>
                                    <p:animEffect transition="in" filter="wipe(up)">
                                      <p:cBhvr>
                                        <p:cTn id="12" dur="500"/>
                                        <p:tgtEl>
                                          <p:spTgt spid="809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81002"/>
                                        </p:tgtEl>
                                        <p:attrNameLst>
                                          <p:attrName>style.visibility</p:attrName>
                                        </p:attrNameLst>
                                      </p:cBhvr>
                                      <p:to>
                                        <p:strVal val="visible"/>
                                      </p:to>
                                    </p:set>
                                    <p:anim calcmode="lin" valueType="num">
                                      <p:cBhvr>
                                        <p:cTn id="17" dur="500" fill="hold"/>
                                        <p:tgtEl>
                                          <p:spTgt spid="81002"/>
                                        </p:tgtEl>
                                        <p:attrNameLst>
                                          <p:attrName>ppt_w</p:attrName>
                                        </p:attrNameLst>
                                      </p:cBhvr>
                                      <p:tavLst>
                                        <p:tav tm="0" fmla="#ppt_w*sin(2.5*pi*$)">
                                          <p:val>
                                            <p:fltVal val="0"/>
                                          </p:val>
                                        </p:tav>
                                        <p:tav tm="100000">
                                          <p:val>
                                            <p:fltVal val="1"/>
                                          </p:val>
                                        </p:tav>
                                      </p:tavLst>
                                    </p:anim>
                                    <p:anim calcmode="lin" valueType="num">
                                      <p:cBhvr>
                                        <p:cTn id="18" dur="500" fill="hold"/>
                                        <p:tgtEl>
                                          <p:spTgt spid="81002"/>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80986"/>
                                        </p:tgtEl>
                                        <p:attrNameLst>
                                          <p:attrName>style.visibility</p:attrName>
                                        </p:attrNameLst>
                                      </p:cBhvr>
                                      <p:to>
                                        <p:strVal val="visible"/>
                                      </p:to>
                                    </p:set>
                                    <p:animEffect transition="in" filter="dissolve">
                                      <p:cBhvr>
                                        <p:cTn id="22" dur="500"/>
                                        <p:tgtEl>
                                          <p:spTgt spid="809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81011"/>
                                        </p:tgtEl>
                                        <p:attrNameLst>
                                          <p:attrName>style.visibility</p:attrName>
                                        </p:attrNameLst>
                                      </p:cBhvr>
                                      <p:to>
                                        <p:strVal val="visible"/>
                                      </p:to>
                                    </p:set>
                                    <p:anim calcmode="lin" valueType="num">
                                      <p:cBhvr>
                                        <p:cTn id="27" dur="500" fill="hold"/>
                                        <p:tgtEl>
                                          <p:spTgt spid="81011"/>
                                        </p:tgtEl>
                                        <p:attrNameLst>
                                          <p:attrName>ppt_w</p:attrName>
                                        </p:attrNameLst>
                                      </p:cBhvr>
                                      <p:tavLst>
                                        <p:tav tm="0" fmla="#ppt_w*sin(2.5*pi*$)">
                                          <p:val>
                                            <p:fltVal val="0"/>
                                          </p:val>
                                        </p:tav>
                                        <p:tav tm="100000">
                                          <p:val>
                                            <p:fltVal val="1"/>
                                          </p:val>
                                        </p:tav>
                                      </p:tavLst>
                                    </p:anim>
                                    <p:anim calcmode="lin" valueType="num">
                                      <p:cBhvr>
                                        <p:cTn id="28" dur="500" fill="hold"/>
                                        <p:tgtEl>
                                          <p:spTgt spid="81011"/>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80988"/>
                                        </p:tgtEl>
                                        <p:attrNameLst>
                                          <p:attrName>style.visibility</p:attrName>
                                        </p:attrNameLst>
                                      </p:cBhvr>
                                      <p:to>
                                        <p:strVal val="visible"/>
                                      </p:to>
                                    </p:set>
                                    <p:animEffect transition="in" filter="dissolve">
                                      <p:cBhvr>
                                        <p:cTn id="32" dur="500"/>
                                        <p:tgtEl>
                                          <p:spTgt spid="809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81005"/>
                                        </p:tgtEl>
                                        <p:attrNameLst>
                                          <p:attrName>style.visibility</p:attrName>
                                        </p:attrNameLst>
                                      </p:cBhvr>
                                      <p:to>
                                        <p:strVal val="visible"/>
                                      </p:to>
                                    </p:set>
                                    <p:anim calcmode="lin" valueType="num">
                                      <p:cBhvr>
                                        <p:cTn id="37" dur="500" fill="hold"/>
                                        <p:tgtEl>
                                          <p:spTgt spid="81005"/>
                                        </p:tgtEl>
                                        <p:attrNameLst>
                                          <p:attrName>ppt_w</p:attrName>
                                        </p:attrNameLst>
                                      </p:cBhvr>
                                      <p:tavLst>
                                        <p:tav tm="0" fmla="#ppt_w*sin(2.5*pi*$)">
                                          <p:val>
                                            <p:fltVal val="0"/>
                                          </p:val>
                                        </p:tav>
                                        <p:tav tm="100000">
                                          <p:val>
                                            <p:fltVal val="1"/>
                                          </p:val>
                                        </p:tav>
                                      </p:tavLst>
                                    </p:anim>
                                    <p:anim calcmode="lin" valueType="num">
                                      <p:cBhvr>
                                        <p:cTn id="38" dur="500" fill="hold"/>
                                        <p:tgtEl>
                                          <p:spTgt spid="81005"/>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80982"/>
                                        </p:tgtEl>
                                        <p:attrNameLst>
                                          <p:attrName>style.visibility</p:attrName>
                                        </p:attrNameLst>
                                      </p:cBhvr>
                                      <p:to>
                                        <p:strVal val="visible"/>
                                      </p:to>
                                    </p:set>
                                    <p:animEffect transition="in" filter="dissolve">
                                      <p:cBhvr>
                                        <p:cTn id="42" dur="500"/>
                                        <p:tgtEl>
                                          <p:spTgt spid="809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9" presetClass="entr" presetSubtype="10" fill="hold" grpId="0" nodeType="clickEffect">
                                  <p:stCondLst>
                                    <p:cond delay="0"/>
                                  </p:stCondLst>
                                  <p:childTnLst>
                                    <p:set>
                                      <p:cBhvr>
                                        <p:cTn id="46" dur="1" fill="hold">
                                          <p:stCondLst>
                                            <p:cond delay="0"/>
                                          </p:stCondLst>
                                        </p:cTn>
                                        <p:tgtEl>
                                          <p:spTgt spid="81008"/>
                                        </p:tgtEl>
                                        <p:attrNameLst>
                                          <p:attrName>style.visibility</p:attrName>
                                        </p:attrNameLst>
                                      </p:cBhvr>
                                      <p:to>
                                        <p:strVal val="visible"/>
                                      </p:to>
                                    </p:set>
                                    <p:anim calcmode="lin" valueType="num">
                                      <p:cBhvr>
                                        <p:cTn id="47" dur="500" fill="hold"/>
                                        <p:tgtEl>
                                          <p:spTgt spid="81008"/>
                                        </p:tgtEl>
                                        <p:attrNameLst>
                                          <p:attrName>ppt_w</p:attrName>
                                        </p:attrNameLst>
                                      </p:cBhvr>
                                      <p:tavLst>
                                        <p:tav tm="0" fmla="#ppt_w*sin(2.5*pi*$)">
                                          <p:val>
                                            <p:fltVal val="0"/>
                                          </p:val>
                                        </p:tav>
                                        <p:tav tm="100000">
                                          <p:val>
                                            <p:fltVal val="1"/>
                                          </p:val>
                                        </p:tav>
                                      </p:tavLst>
                                    </p:anim>
                                    <p:anim calcmode="lin" valueType="num">
                                      <p:cBhvr>
                                        <p:cTn id="48" dur="500" fill="hold"/>
                                        <p:tgtEl>
                                          <p:spTgt spid="81008"/>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80983"/>
                                        </p:tgtEl>
                                        <p:attrNameLst>
                                          <p:attrName>style.visibility</p:attrName>
                                        </p:attrNameLst>
                                      </p:cBhvr>
                                      <p:to>
                                        <p:strVal val="visible"/>
                                      </p:to>
                                    </p:set>
                                    <p:animEffect transition="in" filter="dissolve">
                                      <p:cBhvr>
                                        <p:cTn id="52" dur="500"/>
                                        <p:tgtEl>
                                          <p:spTgt spid="8098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0952"/>
                                        </p:tgtEl>
                                        <p:attrNameLst>
                                          <p:attrName>style.visibility</p:attrName>
                                        </p:attrNameLst>
                                      </p:cBhvr>
                                      <p:to>
                                        <p:strVal val="visible"/>
                                      </p:to>
                                    </p:set>
                                    <p:animEffect transition="in" filter="wipe(down)">
                                      <p:cBhvr>
                                        <p:cTn id="57" dur="500"/>
                                        <p:tgtEl>
                                          <p:spTgt spid="8095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0966"/>
                                        </p:tgtEl>
                                        <p:attrNameLst>
                                          <p:attrName>style.visibility</p:attrName>
                                        </p:attrNameLst>
                                      </p:cBhvr>
                                      <p:to>
                                        <p:strVal val="visible"/>
                                      </p:to>
                                    </p:set>
                                    <p:animEffect transition="in" filter="wipe(left)">
                                      <p:cBhvr>
                                        <p:cTn id="62" dur="500"/>
                                        <p:tgtEl>
                                          <p:spTgt spid="809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80955"/>
                                        </p:tgtEl>
                                        <p:attrNameLst>
                                          <p:attrName>style.visibility</p:attrName>
                                        </p:attrNameLst>
                                      </p:cBhvr>
                                      <p:to>
                                        <p:strVal val="visible"/>
                                      </p:to>
                                    </p:set>
                                    <p:animEffect transition="in" filter="wipe(down)">
                                      <p:cBhvr>
                                        <p:cTn id="67" dur="500"/>
                                        <p:tgtEl>
                                          <p:spTgt spid="8095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1" presetClass="entr" presetSubtype="0" fill="hold" grpId="0" nodeType="clickEffect">
                                  <p:stCondLst>
                                    <p:cond delay="0"/>
                                  </p:stCondLst>
                                  <p:childTnLst>
                                    <p:set>
                                      <p:cBhvr>
                                        <p:cTn id="71" dur="1000">
                                          <p:stCondLst>
                                            <p:cond delay="0"/>
                                          </p:stCondLst>
                                        </p:cTn>
                                        <p:tgtEl>
                                          <p:spTgt spid="81026"/>
                                        </p:tgtEl>
                                        <p:attrNameLst>
                                          <p:attrName>style.visibility</p:attrName>
                                        </p:attrNameLst>
                                      </p:cBhvr>
                                      <p:to>
                                        <p:strVal val="visible"/>
                                      </p:to>
                                    </p:set>
                                  </p:childTnLst>
                                </p:cTn>
                              </p:par>
                              <p:par>
                                <p:cTn id="72" presetID="11" presetClass="entr" presetSubtype="0" fill="hold" grpId="0" nodeType="withEffect">
                                  <p:stCondLst>
                                    <p:cond delay="0"/>
                                  </p:stCondLst>
                                  <p:childTnLst>
                                    <p:set>
                                      <p:cBhvr>
                                        <p:cTn id="73" dur="1000">
                                          <p:stCondLst>
                                            <p:cond delay="0"/>
                                          </p:stCondLst>
                                        </p:cTn>
                                        <p:tgtEl>
                                          <p:spTgt spid="81027"/>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9" presetClass="entr" presetSubtype="10" fill="hold" grpId="0" nodeType="clickEffect">
                                  <p:stCondLst>
                                    <p:cond delay="0"/>
                                  </p:stCondLst>
                                  <p:childTnLst>
                                    <p:set>
                                      <p:cBhvr>
                                        <p:cTn id="77" dur="1" fill="hold">
                                          <p:stCondLst>
                                            <p:cond delay="0"/>
                                          </p:stCondLst>
                                        </p:cTn>
                                        <p:tgtEl>
                                          <p:spTgt spid="81003"/>
                                        </p:tgtEl>
                                        <p:attrNameLst>
                                          <p:attrName>style.visibility</p:attrName>
                                        </p:attrNameLst>
                                      </p:cBhvr>
                                      <p:to>
                                        <p:strVal val="visible"/>
                                      </p:to>
                                    </p:set>
                                    <p:anim calcmode="lin" valueType="num">
                                      <p:cBhvr>
                                        <p:cTn id="78" dur="500" fill="hold"/>
                                        <p:tgtEl>
                                          <p:spTgt spid="81003"/>
                                        </p:tgtEl>
                                        <p:attrNameLst>
                                          <p:attrName>ppt_w</p:attrName>
                                        </p:attrNameLst>
                                      </p:cBhvr>
                                      <p:tavLst>
                                        <p:tav tm="0" fmla="#ppt_w*sin(2.5*pi*$)">
                                          <p:val>
                                            <p:fltVal val="0"/>
                                          </p:val>
                                        </p:tav>
                                        <p:tav tm="100000">
                                          <p:val>
                                            <p:fltVal val="1"/>
                                          </p:val>
                                        </p:tav>
                                      </p:tavLst>
                                    </p:anim>
                                    <p:anim calcmode="lin" valueType="num">
                                      <p:cBhvr>
                                        <p:cTn id="79" dur="500" fill="hold"/>
                                        <p:tgtEl>
                                          <p:spTgt spid="81003"/>
                                        </p:tgtEl>
                                        <p:attrNameLst>
                                          <p:attrName>ppt_h</p:attrName>
                                        </p:attrNameLst>
                                      </p:cBhvr>
                                      <p:tavLst>
                                        <p:tav tm="0">
                                          <p:val>
                                            <p:strVal val="#ppt_h"/>
                                          </p:val>
                                        </p:tav>
                                        <p:tav tm="100000">
                                          <p:val>
                                            <p:strVal val="#ppt_h"/>
                                          </p:val>
                                        </p:tav>
                                      </p:tavLst>
                                    </p:anim>
                                  </p:childTnLst>
                                </p:cTn>
                              </p:par>
                            </p:childTnLst>
                          </p:cTn>
                        </p:par>
                        <p:par>
                          <p:cTn id="80" fill="hold" nodeType="afterGroup">
                            <p:stCondLst>
                              <p:cond delay="500"/>
                            </p:stCondLst>
                            <p:childTnLst>
                              <p:par>
                                <p:cTn id="81" presetID="22" presetClass="entr" presetSubtype="1" fill="hold" grpId="0" nodeType="afterEffect">
                                  <p:stCondLst>
                                    <p:cond delay="0"/>
                                  </p:stCondLst>
                                  <p:iterate type="lt">
                                    <p:tmPct val="100000"/>
                                  </p:iterate>
                                  <p:childTnLst>
                                    <p:set>
                                      <p:cBhvr>
                                        <p:cTn id="82" dur="1" fill="hold">
                                          <p:stCondLst>
                                            <p:cond delay="0"/>
                                          </p:stCondLst>
                                        </p:cTn>
                                        <p:tgtEl>
                                          <p:spTgt spid="80979">
                                            <p:txEl>
                                              <p:pRg st="0" end="0"/>
                                            </p:txEl>
                                          </p:spTgt>
                                        </p:tgtEl>
                                        <p:attrNameLst>
                                          <p:attrName>style.visibility</p:attrName>
                                        </p:attrNameLst>
                                      </p:cBhvr>
                                      <p:to>
                                        <p:strVal val="visible"/>
                                      </p:to>
                                    </p:set>
                                    <p:animEffect transition="in" filter="wipe(up)">
                                      <p:cBhvr>
                                        <p:cTn id="83" dur="75"/>
                                        <p:tgtEl>
                                          <p:spTgt spid="80979">
                                            <p:txEl>
                                              <p:pRg st="0" end="0"/>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80957"/>
                                        </p:tgtEl>
                                        <p:attrNameLst>
                                          <p:attrName>style.visibility</p:attrName>
                                        </p:attrNameLst>
                                      </p:cBhvr>
                                      <p:to>
                                        <p:strVal val="visible"/>
                                      </p:to>
                                    </p:set>
                                    <p:animEffect transition="in" filter="wipe(right)">
                                      <p:cBhvr>
                                        <p:cTn id="88" dur="500"/>
                                        <p:tgtEl>
                                          <p:spTgt spid="8095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9" presetClass="entr" presetSubtype="10" fill="hold" grpId="0" nodeType="clickEffect">
                                  <p:stCondLst>
                                    <p:cond delay="0"/>
                                  </p:stCondLst>
                                  <p:childTnLst>
                                    <p:set>
                                      <p:cBhvr>
                                        <p:cTn id="92" dur="1" fill="hold">
                                          <p:stCondLst>
                                            <p:cond delay="0"/>
                                          </p:stCondLst>
                                        </p:cTn>
                                        <p:tgtEl>
                                          <p:spTgt spid="81004"/>
                                        </p:tgtEl>
                                        <p:attrNameLst>
                                          <p:attrName>style.visibility</p:attrName>
                                        </p:attrNameLst>
                                      </p:cBhvr>
                                      <p:to>
                                        <p:strVal val="visible"/>
                                      </p:to>
                                    </p:set>
                                    <p:anim calcmode="lin" valueType="num">
                                      <p:cBhvr>
                                        <p:cTn id="93" dur="500" fill="hold"/>
                                        <p:tgtEl>
                                          <p:spTgt spid="81004"/>
                                        </p:tgtEl>
                                        <p:attrNameLst>
                                          <p:attrName>ppt_w</p:attrName>
                                        </p:attrNameLst>
                                      </p:cBhvr>
                                      <p:tavLst>
                                        <p:tav tm="0" fmla="#ppt_w*sin(2.5*pi*$)">
                                          <p:val>
                                            <p:fltVal val="0"/>
                                          </p:val>
                                        </p:tav>
                                        <p:tav tm="100000">
                                          <p:val>
                                            <p:fltVal val="1"/>
                                          </p:val>
                                        </p:tav>
                                      </p:tavLst>
                                    </p:anim>
                                    <p:anim calcmode="lin" valueType="num">
                                      <p:cBhvr>
                                        <p:cTn id="94" dur="500" fill="hold"/>
                                        <p:tgtEl>
                                          <p:spTgt spid="81004"/>
                                        </p:tgtEl>
                                        <p:attrNameLst>
                                          <p:attrName>ppt_h</p:attrName>
                                        </p:attrNameLst>
                                      </p:cBhvr>
                                      <p:tavLst>
                                        <p:tav tm="0">
                                          <p:val>
                                            <p:strVal val="#ppt_h"/>
                                          </p:val>
                                        </p:tav>
                                        <p:tav tm="100000">
                                          <p:val>
                                            <p:strVal val="#ppt_h"/>
                                          </p:val>
                                        </p:tav>
                                      </p:tavLst>
                                    </p:anim>
                                  </p:childTnLst>
                                </p:cTn>
                              </p:par>
                            </p:childTnLst>
                          </p:cTn>
                        </p:par>
                        <p:par>
                          <p:cTn id="95" fill="hold" nodeType="afterGroup">
                            <p:stCondLst>
                              <p:cond delay="500"/>
                            </p:stCondLst>
                            <p:childTnLst>
                              <p:par>
                                <p:cTn id="96" presetID="9" presetClass="entr" presetSubtype="0" fill="hold" grpId="0" nodeType="afterEffect">
                                  <p:stCondLst>
                                    <p:cond delay="0"/>
                                  </p:stCondLst>
                                  <p:childTnLst>
                                    <p:set>
                                      <p:cBhvr>
                                        <p:cTn id="97" dur="1" fill="hold">
                                          <p:stCondLst>
                                            <p:cond delay="0"/>
                                          </p:stCondLst>
                                        </p:cTn>
                                        <p:tgtEl>
                                          <p:spTgt spid="80984"/>
                                        </p:tgtEl>
                                        <p:attrNameLst>
                                          <p:attrName>style.visibility</p:attrName>
                                        </p:attrNameLst>
                                      </p:cBhvr>
                                      <p:to>
                                        <p:strVal val="visible"/>
                                      </p:to>
                                    </p:set>
                                    <p:animEffect transition="in" filter="dissolve">
                                      <p:cBhvr>
                                        <p:cTn id="98" dur="500"/>
                                        <p:tgtEl>
                                          <p:spTgt spid="8098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80953"/>
                                        </p:tgtEl>
                                        <p:attrNameLst>
                                          <p:attrName>style.visibility</p:attrName>
                                        </p:attrNameLst>
                                      </p:cBhvr>
                                      <p:to>
                                        <p:strVal val="visible"/>
                                      </p:to>
                                    </p:set>
                                    <p:animEffect transition="in" filter="wipe(down)">
                                      <p:cBhvr>
                                        <p:cTn id="103" dur="500"/>
                                        <p:tgtEl>
                                          <p:spTgt spid="80953"/>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9" presetClass="entr" presetSubtype="10" fill="hold" grpId="0" nodeType="clickEffect">
                                  <p:stCondLst>
                                    <p:cond delay="0"/>
                                  </p:stCondLst>
                                  <p:childTnLst>
                                    <p:set>
                                      <p:cBhvr>
                                        <p:cTn id="107" dur="1" fill="hold">
                                          <p:stCondLst>
                                            <p:cond delay="0"/>
                                          </p:stCondLst>
                                        </p:cTn>
                                        <p:tgtEl>
                                          <p:spTgt spid="81007"/>
                                        </p:tgtEl>
                                        <p:attrNameLst>
                                          <p:attrName>style.visibility</p:attrName>
                                        </p:attrNameLst>
                                      </p:cBhvr>
                                      <p:to>
                                        <p:strVal val="visible"/>
                                      </p:to>
                                    </p:set>
                                    <p:anim calcmode="lin" valueType="num">
                                      <p:cBhvr>
                                        <p:cTn id="108" dur="500" fill="hold"/>
                                        <p:tgtEl>
                                          <p:spTgt spid="81007"/>
                                        </p:tgtEl>
                                        <p:attrNameLst>
                                          <p:attrName>ppt_w</p:attrName>
                                        </p:attrNameLst>
                                      </p:cBhvr>
                                      <p:tavLst>
                                        <p:tav tm="0" fmla="#ppt_w*sin(2.5*pi*$)">
                                          <p:val>
                                            <p:fltVal val="0"/>
                                          </p:val>
                                        </p:tav>
                                        <p:tav tm="100000">
                                          <p:val>
                                            <p:fltVal val="1"/>
                                          </p:val>
                                        </p:tav>
                                      </p:tavLst>
                                    </p:anim>
                                    <p:anim calcmode="lin" valueType="num">
                                      <p:cBhvr>
                                        <p:cTn id="109" dur="500" fill="hold"/>
                                        <p:tgtEl>
                                          <p:spTgt spid="81007"/>
                                        </p:tgtEl>
                                        <p:attrNameLst>
                                          <p:attrName>ppt_h</p:attrName>
                                        </p:attrNameLst>
                                      </p:cBhvr>
                                      <p:tavLst>
                                        <p:tav tm="0">
                                          <p:val>
                                            <p:strVal val="#ppt_h"/>
                                          </p:val>
                                        </p:tav>
                                        <p:tav tm="100000">
                                          <p:val>
                                            <p:strVal val="#ppt_h"/>
                                          </p:val>
                                        </p:tav>
                                      </p:tavLst>
                                    </p:anim>
                                  </p:childTnLst>
                                </p:cTn>
                              </p:par>
                            </p:childTnLst>
                          </p:cTn>
                        </p:par>
                        <p:par>
                          <p:cTn id="110" fill="hold" nodeType="afterGroup">
                            <p:stCondLst>
                              <p:cond delay="500"/>
                            </p:stCondLst>
                            <p:childTnLst>
                              <p:par>
                                <p:cTn id="111" presetID="9" presetClass="entr" presetSubtype="0" fill="hold" grpId="0" nodeType="afterEffect">
                                  <p:stCondLst>
                                    <p:cond delay="0"/>
                                  </p:stCondLst>
                                  <p:childTnLst>
                                    <p:set>
                                      <p:cBhvr>
                                        <p:cTn id="112" dur="1" fill="hold">
                                          <p:stCondLst>
                                            <p:cond delay="0"/>
                                          </p:stCondLst>
                                        </p:cTn>
                                        <p:tgtEl>
                                          <p:spTgt spid="80985"/>
                                        </p:tgtEl>
                                        <p:attrNameLst>
                                          <p:attrName>style.visibility</p:attrName>
                                        </p:attrNameLst>
                                      </p:cBhvr>
                                      <p:to>
                                        <p:strVal val="visible"/>
                                      </p:to>
                                    </p:set>
                                    <p:animEffect transition="in" filter="dissolve">
                                      <p:cBhvr>
                                        <p:cTn id="113" dur="500"/>
                                        <p:tgtEl>
                                          <p:spTgt spid="80985"/>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1" presetClass="entr" presetSubtype="0" fill="hold" grpId="0" nodeType="clickEffect">
                                  <p:stCondLst>
                                    <p:cond delay="0"/>
                                  </p:stCondLst>
                                  <p:childTnLst>
                                    <p:set>
                                      <p:cBhvr>
                                        <p:cTn id="117" dur="1000">
                                          <p:stCondLst>
                                            <p:cond delay="0"/>
                                          </p:stCondLst>
                                        </p:cTn>
                                        <p:tgtEl>
                                          <p:spTgt spid="81028"/>
                                        </p:tgtEl>
                                        <p:attrNameLst>
                                          <p:attrName>style.visibility</p:attrName>
                                        </p:attrNameLst>
                                      </p:cBhvr>
                                      <p:to>
                                        <p:strVal val="visible"/>
                                      </p:to>
                                    </p:set>
                                  </p:childTnLst>
                                </p:cTn>
                              </p:par>
                              <p:par>
                                <p:cTn id="118" presetID="11" presetClass="entr" presetSubtype="0" fill="hold" grpId="0" nodeType="withEffect">
                                  <p:stCondLst>
                                    <p:cond delay="0"/>
                                  </p:stCondLst>
                                  <p:childTnLst>
                                    <p:set>
                                      <p:cBhvr>
                                        <p:cTn id="119" dur="1000">
                                          <p:stCondLst>
                                            <p:cond delay="0"/>
                                          </p:stCondLst>
                                        </p:cTn>
                                        <p:tgtEl>
                                          <p:spTgt spid="81029"/>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9" presetClass="entr" presetSubtype="10" fill="hold" grpId="0" nodeType="clickEffect">
                                  <p:stCondLst>
                                    <p:cond delay="0"/>
                                  </p:stCondLst>
                                  <p:childTnLst>
                                    <p:set>
                                      <p:cBhvr>
                                        <p:cTn id="123" dur="1" fill="hold">
                                          <p:stCondLst>
                                            <p:cond delay="0"/>
                                          </p:stCondLst>
                                        </p:cTn>
                                        <p:tgtEl>
                                          <p:spTgt spid="81006"/>
                                        </p:tgtEl>
                                        <p:attrNameLst>
                                          <p:attrName>style.visibility</p:attrName>
                                        </p:attrNameLst>
                                      </p:cBhvr>
                                      <p:to>
                                        <p:strVal val="visible"/>
                                      </p:to>
                                    </p:set>
                                    <p:anim calcmode="lin" valueType="num">
                                      <p:cBhvr>
                                        <p:cTn id="124" dur="500" fill="hold"/>
                                        <p:tgtEl>
                                          <p:spTgt spid="81006"/>
                                        </p:tgtEl>
                                        <p:attrNameLst>
                                          <p:attrName>ppt_w</p:attrName>
                                        </p:attrNameLst>
                                      </p:cBhvr>
                                      <p:tavLst>
                                        <p:tav tm="0" fmla="#ppt_w*sin(2.5*pi*$)">
                                          <p:val>
                                            <p:fltVal val="0"/>
                                          </p:val>
                                        </p:tav>
                                        <p:tav tm="100000">
                                          <p:val>
                                            <p:fltVal val="1"/>
                                          </p:val>
                                        </p:tav>
                                      </p:tavLst>
                                    </p:anim>
                                    <p:anim calcmode="lin" valueType="num">
                                      <p:cBhvr>
                                        <p:cTn id="125" dur="500" fill="hold"/>
                                        <p:tgtEl>
                                          <p:spTgt spid="81006"/>
                                        </p:tgtEl>
                                        <p:attrNameLst>
                                          <p:attrName>ppt_h</p:attrName>
                                        </p:attrNameLst>
                                      </p:cBhvr>
                                      <p:tavLst>
                                        <p:tav tm="0">
                                          <p:val>
                                            <p:strVal val="#ppt_h"/>
                                          </p:val>
                                        </p:tav>
                                        <p:tav tm="100000">
                                          <p:val>
                                            <p:strVal val="#ppt_h"/>
                                          </p:val>
                                        </p:tav>
                                      </p:tavLst>
                                    </p:anim>
                                  </p:childTnLst>
                                </p:cTn>
                              </p:par>
                            </p:childTnLst>
                          </p:cTn>
                        </p:par>
                        <p:par>
                          <p:cTn id="126" fill="hold" nodeType="afterGroup">
                            <p:stCondLst>
                              <p:cond delay="500"/>
                            </p:stCondLst>
                            <p:childTnLst>
                              <p:par>
                                <p:cTn id="127" presetID="22" presetClass="entr" presetSubtype="1" fill="hold" grpId="0" nodeType="afterEffect">
                                  <p:stCondLst>
                                    <p:cond delay="0"/>
                                  </p:stCondLst>
                                  <p:iterate type="lt">
                                    <p:tmPct val="100000"/>
                                  </p:iterate>
                                  <p:childTnLst>
                                    <p:set>
                                      <p:cBhvr>
                                        <p:cTn id="128" dur="1" fill="hold">
                                          <p:stCondLst>
                                            <p:cond delay="0"/>
                                          </p:stCondLst>
                                        </p:cTn>
                                        <p:tgtEl>
                                          <p:spTgt spid="80980">
                                            <p:txEl>
                                              <p:pRg st="0" end="0"/>
                                            </p:txEl>
                                          </p:spTgt>
                                        </p:tgtEl>
                                        <p:attrNameLst>
                                          <p:attrName>style.visibility</p:attrName>
                                        </p:attrNameLst>
                                      </p:cBhvr>
                                      <p:to>
                                        <p:strVal val="visible"/>
                                      </p:to>
                                    </p:set>
                                    <p:animEffect transition="in" filter="wipe(up)">
                                      <p:cBhvr>
                                        <p:cTn id="129" dur="75"/>
                                        <p:tgtEl>
                                          <p:spTgt spid="80980">
                                            <p:txEl>
                                              <p:pRg st="0" end="0"/>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80954"/>
                                        </p:tgtEl>
                                        <p:attrNameLst>
                                          <p:attrName>style.visibility</p:attrName>
                                        </p:attrNameLst>
                                      </p:cBhvr>
                                      <p:to>
                                        <p:strVal val="visible"/>
                                      </p:to>
                                    </p:set>
                                    <p:animEffect transition="in" filter="wipe(down)">
                                      <p:cBhvr>
                                        <p:cTn id="134" dur="500"/>
                                        <p:tgtEl>
                                          <p:spTgt spid="80954"/>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9" presetClass="entr" presetSubtype="10" fill="hold" grpId="0" nodeType="clickEffect">
                                  <p:stCondLst>
                                    <p:cond delay="0"/>
                                  </p:stCondLst>
                                  <p:childTnLst>
                                    <p:set>
                                      <p:cBhvr>
                                        <p:cTn id="138" dur="1" fill="hold">
                                          <p:stCondLst>
                                            <p:cond delay="0"/>
                                          </p:stCondLst>
                                        </p:cTn>
                                        <p:tgtEl>
                                          <p:spTgt spid="81009"/>
                                        </p:tgtEl>
                                        <p:attrNameLst>
                                          <p:attrName>style.visibility</p:attrName>
                                        </p:attrNameLst>
                                      </p:cBhvr>
                                      <p:to>
                                        <p:strVal val="visible"/>
                                      </p:to>
                                    </p:set>
                                    <p:anim calcmode="lin" valueType="num">
                                      <p:cBhvr>
                                        <p:cTn id="139" dur="500" fill="hold"/>
                                        <p:tgtEl>
                                          <p:spTgt spid="81009"/>
                                        </p:tgtEl>
                                        <p:attrNameLst>
                                          <p:attrName>ppt_w</p:attrName>
                                        </p:attrNameLst>
                                      </p:cBhvr>
                                      <p:tavLst>
                                        <p:tav tm="0" fmla="#ppt_w*sin(2.5*pi*$)">
                                          <p:val>
                                            <p:fltVal val="0"/>
                                          </p:val>
                                        </p:tav>
                                        <p:tav tm="100000">
                                          <p:val>
                                            <p:fltVal val="1"/>
                                          </p:val>
                                        </p:tav>
                                      </p:tavLst>
                                    </p:anim>
                                    <p:anim calcmode="lin" valueType="num">
                                      <p:cBhvr>
                                        <p:cTn id="140" dur="500" fill="hold"/>
                                        <p:tgtEl>
                                          <p:spTgt spid="81009"/>
                                        </p:tgtEl>
                                        <p:attrNameLst>
                                          <p:attrName>ppt_h</p:attrName>
                                        </p:attrNameLst>
                                      </p:cBhvr>
                                      <p:tavLst>
                                        <p:tav tm="0">
                                          <p:val>
                                            <p:strVal val="#ppt_h"/>
                                          </p:val>
                                        </p:tav>
                                        <p:tav tm="100000">
                                          <p:val>
                                            <p:strVal val="#ppt_h"/>
                                          </p:val>
                                        </p:tav>
                                      </p:tavLst>
                                    </p:anim>
                                  </p:childTnLst>
                                </p:cTn>
                              </p:par>
                            </p:childTnLst>
                          </p:cTn>
                        </p:par>
                        <p:par>
                          <p:cTn id="141" fill="hold" nodeType="afterGroup">
                            <p:stCondLst>
                              <p:cond delay="500"/>
                            </p:stCondLst>
                            <p:childTnLst>
                              <p:par>
                                <p:cTn id="142" presetID="9" presetClass="entr" presetSubtype="0" fill="hold" grpId="0" nodeType="afterEffect">
                                  <p:stCondLst>
                                    <p:cond delay="0"/>
                                  </p:stCondLst>
                                  <p:childTnLst>
                                    <p:set>
                                      <p:cBhvr>
                                        <p:cTn id="143" dur="1" fill="hold">
                                          <p:stCondLst>
                                            <p:cond delay="0"/>
                                          </p:stCondLst>
                                        </p:cTn>
                                        <p:tgtEl>
                                          <p:spTgt spid="80978"/>
                                        </p:tgtEl>
                                        <p:attrNameLst>
                                          <p:attrName>style.visibility</p:attrName>
                                        </p:attrNameLst>
                                      </p:cBhvr>
                                      <p:to>
                                        <p:strVal val="visible"/>
                                      </p:to>
                                    </p:set>
                                    <p:animEffect transition="in" filter="dissolve">
                                      <p:cBhvr>
                                        <p:cTn id="144" dur="500"/>
                                        <p:tgtEl>
                                          <p:spTgt spid="80978"/>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80970"/>
                                        </p:tgtEl>
                                        <p:attrNameLst>
                                          <p:attrName>style.visibility</p:attrName>
                                        </p:attrNameLst>
                                      </p:cBhvr>
                                      <p:to>
                                        <p:strVal val="visible"/>
                                      </p:to>
                                    </p:set>
                                    <p:animEffect transition="in" filter="wipe(left)">
                                      <p:cBhvr>
                                        <p:cTn id="149" dur="500"/>
                                        <p:tgtEl>
                                          <p:spTgt spid="80970"/>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9" presetClass="entr" presetSubtype="10" fill="hold" grpId="0" nodeType="clickEffect">
                                  <p:stCondLst>
                                    <p:cond delay="0"/>
                                  </p:stCondLst>
                                  <p:childTnLst>
                                    <p:set>
                                      <p:cBhvr>
                                        <p:cTn id="153" dur="1" fill="hold">
                                          <p:stCondLst>
                                            <p:cond delay="0"/>
                                          </p:stCondLst>
                                        </p:cTn>
                                        <p:tgtEl>
                                          <p:spTgt spid="81010"/>
                                        </p:tgtEl>
                                        <p:attrNameLst>
                                          <p:attrName>style.visibility</p:attrName>
                                        </p:attrNameLst>
                                      </p:cBhvr>
                                      <p:to>
                                        <p:strVal val="visible"/>
                                      </p:to>
                                    </p:set>
                                    <p:anim calcmode="lin" valueType="num">
                                      <p:cBhvr>
                                        <p:cTn id="154" dur="500" fill="hold"/>
                                        <p:tgtEl>
                                          <p:spTgt spid="81010"/>
                                        </p:tgtEl>
                                        <p:attrNameLst>
                                          <p:attrName>ppt_w</p:attrName>
                                        </p:attrNameLst>
                                      </p:cBhvr>
                                      <p:tavLst>
                                        <p:tav tm="0" fmla="#ppt_w*sin(2.5*pi*$)">
                                          <p:val>
                                            <p:fltVal val="0"/>
                                          </p:val>
                                        </p:tav>
                                        <p:tav tm="100000">
                                          <p:val>
                                            <p:fltVal val="1"/>
                                          </p:val>
                                        </p:tav>
                                      </p:tavLst>
                                    </p:anim>
                                    <p:anim calcmode="lin" valueType="num">
                                      <p:cBhvr>
                                        <p:cTn id="155" dur="500" fill="hold"/>
                                        <p:tgtEl>
                                          <p:spTgt spid="81010"/>
                                        </p:tgtEl>
                                        <p:attrNameLst>
                                          <p:attrName>ppt_h</p:attrName>
                                        </p:attrNameLst>
                                      </p:cBhvr>
                                      <p:tavLst>
                                        <p:tav tm="0">
                                          <p:val>
                                            <p:strVal val="#ppt_h"/>
                                          </p:val>
                                        </p:tav>
                                        <p:tav tm="100000">
                                          <p:val>
                                            <p:strVal val="#ppt_h"/>
                                          </p:val>
                                        </p:tav>
                                      </p:tavLst>
                                    </p:anim>
                                  </p:childTnLst>
                                </p:cTn>
                              </p:par>
                            </p:childTnLst>
                          </p:cTn>
                        </p:par>
                        <p:par>
                          <p:cTn id="156" fill="hold" nodeType="afterGroup">
                            <p:stCondLst>
                              <p:cond delay="500"/>
                            </p:stCondLst>
                            <p:childTnLst>
                              <p:par>
                                <p:cTn id="157" presetID="9" presetClass="entr" presetSubtype="0" fill="hold" grpId="0" nodeType="afterEffect">
                                  <p:stCondLst>
                                    <p:cond delay="0"/>
                                  </p:stCondLst>
                                  <p:childTnLst>
                                    <p:set>
                                      <p:cBhvr>
                                        <p:cTn id="158" dur="1" fill="hold">
                                          <p:stCondLst>
                                            <p:cond delay="0"/>
                                          </p:stCondLst>
                                        </p:cTn>
                                        <p:tgtEl>
                                          <p:spTgt spid="80981"/>
                                        </p:tgtEl>
                                        <p:attrNameLst>
                                          <p:attrName>style.visibility</p:attrName>
                                        </p:attrNameLst>
                                      </p:cBhvr>
                                      <p:to>
                                        <p:strVal val="visible"/>
                                      </p:to>
                                    </p:set>
                                    <p:animEffect transition="in" filter="dissolve">
                                      <p:cBhvr>
                                        <p:cTn id="159" dur="500"/>
                                        <p:tgtEl>
                                          <p:spTgt spid="80981"/>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19" presetClass="entr" presetSubtype="10" fill="hold" grpId="0" nodeType="clickEffect">
                                  <p:stCondLst>
                                    <p:cond delay="0"/>
                                  </p:stCondLst>
                                  <p:childTnLst>
                                    <p:set>
                                      <p:cBhvr>
                                        <p:cTn id="163" dur="1" fill="hold">
                                          <p:stCondLst>
                                            <p:cond delay="0"/>
                                          </p:stCondLst>
                                        </p:cTn>
                                        <p:tgtEl>
                                          <p:spTgt spid="81012"/>
                                        </p:tgtEl>
                                        <p:attrNameLst>
                                          <p:attrName>style.visibility</p:attrName>
                                        </p:attrNameLst>
                                      </p:cBhvr>
                                      <p:to>
                                        <p:strVal val="visible"/>
                                      </p:to>
                                    </p:set>
                                    <p:anim calcmode="lin" valueType="num">
                                      <p:cBhvr>
                                        <p:cTn id="164" dur="500" fill="hold"/>
                                        <p:tgtEl>
                                          <p:spTgt spid="81012"/>
                                        </p:tgtEl>
                                        <p:attrNameLst>
                                          <p:attrName>ppt_w</p:attrName>
                                        </p:attrNameLst>
                                      </p:cBhvr>
                                      <p:tavLst>
                                        <p:tav tm="0" fmla="#ppt_w*sin(2.5*pi*$)">
                                          <p:val>
                                            <p:fltVal val="0"/>
                                          </p:val>
                                        </p:tav>
                                        <p:tav tm="100000">
                                          <p:val>
                                            <p:fltVal val="1"/>
                                          </p:val>
                                        </p:tav>
                                      </p:tavLst>
                                    </p:anim>
                                    <p:anim calcmode="lin" valueType="num">
                                      <p:cBhvr>
                                        <p:cTn id="165" dur="500" fill="hold"/>
                                        <p:tgtEl>
                                          <p:spTgt spid="81012"/>
                                        </p:tgtEl>
                                        <p:attrNameLst>
                                          <p:attrName>ppt_h</p:attrName>
                                        </p:attrNameLst>
                                      </p:cBhvr>
                                      <p:tavLst>
                                        <p:tav tm="0">
                                          <p:val>
                                            <p:strVal val="#ppt_h"/>
                                          </p:val>
                                        </p:tav>
                                        <p:tav tm="100000">
                                          <p:val>
                                            <p:strVal val="#ppt_h"/>
                                          </p:val>
                                        </p:tav>
                                      </p:tavLst>
                                    </p:anim>
                                  </p:childTnLst>
                                </p:cTn>
                              </p:par>
                            </p:childTnLst>
                          </p:cTn>
                        </p:par>
                        <p:par>
                          <p:cTn id="166" fill="hold" nodeType="afterGroup">
                            <p:stCondLst>
                              <p:cond delay="500"/>
                            </p:stCondLst>
                            <p:childTnLst>
                              <p:par>
                                <p:cTn id="167" presetID="9" presetClass="entr" presetSubtype="0" fill="hold" grpId="0" nodeType="afterEffect">
                                  <p:stCondLst>
                                    <p:cond delay="0"/>
                                  </p:stCondLst>
                                  <p:childTnLst>
                                    <p:set>
                                      <p:cBhvr>
                                        <p:cTn id="168" dur="1" fill="hold">
                                          <p:stCondLst>
                                            <p:cond delay="0"/>
                                          </p:stCondLst>
                                        </p:cTn>
                                        <p:tgtEl>
                                          <p:spTgt spid="80989"/>
                                        </p:tgtEl>
                                        <p:attrNameLst>
                                          <p:attrName>style.visibility</p:attrName>
                                        </p:attrNameLst>
                                      </p:cBhvr>
                                      <p:to>
                                        <p:strVal val="visible"/>
                                      </p:to>
                                    </p:set>
                                    <p:animEffect transition="in" filter="dissolve">
                                      <p:cBhvr>
                                        <p:cTn id="169" dur="500"/>
                                        <p:tgtEl>
                                          <p:spTgt spid="80989"/>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9" presetClass="entr" presetSubtype="10" fill="hold" grpId="0" nodeType="clickEffect">
                                  <p:stCondLst>
                                    <p:cond delay="0"/>
                                  </p:stCondLst>
                                  <p:childTnLst>
                                    <p:set>
                                      <p:cBhvr>
                                        <p:cTn id="173" dur="1" fill="hold">
                                          <p:stCondLst>
                                            <p:cond delay="0"/>
                                          </p:stCondLst>
                                        </p:cTn>
                                        <p:tgtEl>
                                          <p:spTgt spid="81013"/>
                                        </p:tgtEl>
                                        <p:attrNameLst>
                                          <p:attrName>style.visibility</p:attrName>
                                        </p:attrNameLst>
                                      </p:cBhvr>
                                      <p:to>
                                        <p:strVal val="visible"/>
                                      </p:to>
                                    </p:set>
                                    <p:anim calcmode="lin" valueType="num">
                                      <p:cBhvr>
                                        <p:cTn id="174" dur="500" fill="hold"/>
                                        <p:tgtEl>
                                          <p:spTgt spid="81013"/>
                                        </p:tgtEl>
                                        <p:attrNameLst>
                                          <p:attrName>ppt_w</p:attrName>
                                        </p:attrNameLst>
                                      </p:cBhvr>
                                      <p:tavLst>
                                        <p:tav tm="0" fmla="#ppt_w*sin(2.5*pi*$)">
                                          <p:val>
                                            <p:fltVal val="0"/>
                                          </p:val>
                                        </p:tav>
                                        <p:tav tm="100000">
                                          <p:val>
                                            <p:fltVal val="1"/>
                                          </p:val>
                                        </p:tav>
                                      </p:tavLst>
                                    </p:anim>
                                    <p:anim calcmode="lin" valueType="num">
                                      <p:cBhvr>
                                        <p:cTn id="175" dur="500" fill="hold"/>
                                        <p:tgtEl>
                                          <p:spTgt spid="81013"/>
                                        </p:tgtEl>
                                        <p:attrNameLst>
                                          <p:attrName>ppt_h</p:attrName>
                                        </p:attrNameLst>
                                      </p:cBhvr>
                                      <p:tavLst>
                                        <p:tav tm="0">
                                          <p:val>
                                            <p:strVal val="#ppt_h"/>
                                          </p:val>
                                        </p:tav>
                                        <p:tav tm="100000">
                                          <p:val>
                                            <p:strVal val="#ppt_h"/>
                                          </p:val>
                                        </p:tav>
                                      </p:tavLst>
                                    </p:anim>
                                  </p:childTnLst>
                                </p:cTn>
                              </p:par>
                            </p:childTnLst>
                          </p:cTn>
                        </p:par>
                        <p:par>
                          <p:cTn id="176" fill="hold" nodeType="afterGroup">
                            <p:stCondLst>
                              <p:cond delay="500"/>
                            </p:stCondLst>
                            <p:childTnLst>
                              <p:par>
                                <p:cTn id="177" presetID="9" presetClass="entr" presetSubtype="0" fill="hold" grpId="0" nodeType="afterEffect">
                                  <p:stCondLst>
                                    <p:cond delay="0"/>
                                  </p:stCondLst>
                                  <p:childTnLst>
                                    <p:set>
                                      <p:cBhvr>
                                        <p:cTn id="178" dur="1" fill="hold">
                                          <p:stCondLst>
                                            <p:cond delay="0"/>
                                          </p:stCondLst>
                                        </p:cTn>
                                        <p:tgtEl>
                                          <p:spTgt spid="80987"/>
                                        </p:tgtEl>
                                        <p:attrNameLst>
                                          <p:attrName>style.visibility</p:attrName>
                                        </p:attrNameLst>
                                      </p:cBhvr>
                                      <p:to>
                                        <p:strVal val="visible"/>
                                      </p:to>
                                    </p:set>
                                    <p:animEffect transition="in" filter="dissolve">
                                      <p:cBhvr>
                                        <p:cTn id="179" dur="500"/>
                                        <p:tgtEl>
                                          <p:spTgt spid="80987"/>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2" presetClass="entr" presetSubtype="1" fill="hold" nodeType="clickEffect">
                                  <p:stCondLst>
                                    <p:cond delay="0"/>
                                  </p:stCondLst>
                                  <p:childTnLst>
                                    <p:set>
                                      <p:cBhvr>
                                        <p:cTn id="183" dur="1" fill="hold">
                                          <p:stCondLst>
                                            <p:cond delay="0"/>
                                          </p:stCondLst>
                                        </p:cTn>
                                        <p:tgtEl>
                                          <p:spTgt spid="80902">
                                            <p:txEl>
                                              <p:pRg st="1" end="1"/>
                                            </p:txEl>
                                          </p:spTgt>
                                        </p:tgtEl>
                                        <p:attrNameLst>
                                          <p:attrName>style.visibility</p:attrName>
                                        </p:attrNameLst>
                                      </p:cBhvr>
                                      <p:to>
                                        <p:strVal val="visible"/>
                                      </p:to>
                                    </p:set>
                                    <p:animEffect transition="in" filter="wipe(up)">
                                      <p:cBhvr>
                                        <p:cTn id="184" dur="500"/>
                                        <p:tgtEl>
                                          <p:spTgt spid="80902">
                                            <p:txEl>
                                              <p:pRg st="1" end="1"/>
                                            </p:txEl>
                                          </p:spTgt>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9" presetClass="entr" presetSubtype="10" fill="hold" grpId="0" nodeType="clickEffect">
                                  <p:stCondLst>
                                    <p:cond delay="0"/>
                                  </p:stCondLst>
                                  <p:childTnLst>
                                    <p:set>
                                      <p:cBhvr>
                                        <p:cTn id="188" dur="1" fill="hold">
                                          <p:stCondLst>
                                            <p:cond delay="0"/>
                                          </p:stCondLst>
                                        </p:cTn>
                                        <p:tgtEl>
                                          <p:spTgt spid="81014"/>
                                        </p:tgtEl>
                                        <p:attrNameLst>
                                          <p:attrName>style.visibility</p:attrName>
                                        </p:attrNameLst>
                                      </p:cBhvr>
                                      <p:to>
                                        <p:strVal val="visible"/>
                                      </p:to>
                                    </p:set>
                                    <p:anim calcmode="lin" valueType="num">
                                      <p:cBhvr>
                                        <p:cTn id="189" dur="500" fill="hold"/>
                                        <p:tgtEl>
                                          <p:spTgt spid="81014"/>
                                        </p:tgtEl>
                                        <p:attrNameLst>
                                          <p:attrName>ppt_w</p:attrName>
                                        </p:attrNameLst>
                                      </p:cBhvr>
                                      <p:tavLst>
                                        <p:tav tm="0" fmla="#ppt_w*sin(2.5*pi*$)">
                                          <p:val>
                                            <p:fltVal val="0"/>
                                          </p:val>
                                        </p:tav>
                                        <p:tav tm="100000">
                                          <p:val>
                                            <p:fltVal val="1"/>
                                          </p:val>
                                        </p:tav>
                                      </p:tavLst>
                                    </p:anim>
                                    <p:anim calcmode="lin" valueType="num">
                                      <p:cBhvr>
                                        <p:cTn id="190" dur="500" fill="hold"/>
                                        <p:tgtEl>
                                          <p:spTgt spid="81014"/>
                                        </p:tgtEl>
                                        <p:attrNameLst>
                                          <p:attrName>ppt_h</p:attrName>
                                        </p:attrNameLst>
                                      </p:cBhvr>
                                      <p:tavLst>
                                        <p:tav tm="0">
                                          <p:val>
                                            <p:strVal val="#ppt_h"/>
                                          </p:val>
                                        </p:tav>
                                        <p:tav tm="100000">
                                          <p:val>
                                            <p:strVal val="#ppt_h"/>
                                          </p:val>
                                        </p:tav>
                                      </p:tavLst>
                                    </p:anim>
                                  </p:childTnLst>
                                </p:cTn>
                              </p:par>
                            </p:childTnLst>
                          </p:cTn>
                        </p:par>
                        <p:par>
                          <p:cTn id="191" fill="hold" nodeType="afterGroup">
                            <p:stCondLst>
                              <p:cond delay="500"/>
                            </p:stCondLst>
                            <p:childTnLst>
                              <p:par>
                                <p:cTn id="192" presetID="9" presetClass="entr" presetSubtype="0" fill="hold" grpId="0" nodeType="afterEffect">
                                  <p:stCondLst>
                                    <p:cond delay="0"/>
                                  </p:stCondLst>
                                  <p:childTnLst>
                                    <p:set>
                                      <p:cBhvr>
                                        <p:cTn id="193" dur="1" fill="hold">
                                          <p:stCondLst>
                                            <p:cond delay="0"/>
                                          </p:stCondLst>
                                        </p:cTn>
                                        <p:tgtEl>
                                          <p:spTgt spid="80998"/>
                                        </p:tgtEl>
                                        <p:attrNameLst>
                                          <p:attrName>style.visibility</p:attrName>
                                        </p:attrNameLst>
                                      </p:cBhvr>
                                      <p:to>
                                        <p:strVal val="visible"/>
                                      </p:to>
                                    </p:set>
                                    <p:animEffect transition="in" filter="dissolve">
                                      <p:cBhvr>
                                        <p:cTn id="194" dur="500"/>
                                        <p:tgtEl>
                                          <p:spTgt spid="80998"/>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9" presetClass="entr" presetSubtype="10" fill="hold" grpId="0" nodeType="clickEffect">
                                  <p:stCondLst>
                                    <p:cond delay="0"/>
                                  </p:stCondLst>
                                  <p:childTnLst>
                                    <p:set>
                                      <p:cBhvr>
                                        <p:cTn id="198" dur="1" fill="hold">
                                          <p:stCondLst>
                                            <p:cond delay="0"/>
                                          </p:stCondLst>
                                        </p:cTn>
                                        <p:tgtEl>
                                          <p:spTgt spid="81017"/>
                                        </p:tgtEl>
                                        <p:attrNameLst>
                                          <p:attrName>style.visibility</p:attrName>
                                        </p:attrNameLst>
                                      </p:cBhvr>
                                      <p:to>
                                        <p:strVal val="visible"/>
                                      </p:to>
                                    </p:set>
                                    <p:anim calcmode="lin" valueType="num">
                                      <p:cBhvr>
                                        <p:cTn id="199" dur="500" fill="hold"/>
                                        <p:tgtEl>
                                          <p:spTgt spid="81017"/>
                                        </p:tgtEl>
                                        <p:attrNameLst>
                                          <p:attrName>ppt_w</p:attrName>
                                        </p:attrNameLst>
                                      </p:cBhvr>
                                      <p:tavLst>
                                        <p:tav tm="0" fmla="#ppt_w*sin(2.5*pi*$)">
                                          <p:val>
                                            <p:fltVal val="0"/>
                                          </p:val>
                                        </p:tav>
                                        <p:tav tm="100000">
                                          <p:val>
                                            <p:fltVal val="1"/>
                                          </p:val>
                                        </p:tav>
                                      </p:tavLst>
                                    </p:anim>
                                    <p:anim calcmode="lin" valueType="num">
                                      <p:cBhvr>
                                        <p:cTn id="200" dur="500" fill="hold"/>
                                        <p:tgtEl>
                                          <p:spTgt spid="81017"/>
                                        </p:tgtEl>
                                        <p:attrNameLst>
                                          <p:attrName>ppt_h</p:attrName>
                                        </p:attrNameLst>
                                      </p:cBhvr>
                                      <p:tavLst>
                                        <p:tav tm="0">
                                          <p:val>
                                            <p:strVal val="#ppt_h"/>
                                          </p:val>
                                        </p:tav>
                                        <p:tav tm="100000">
                                          <p:val>
                                            <p:strVal val="#ppt_h"/>
                                          </p:val>
                                        </p:tav>
                                      </p:tavLst>
                                    </p:anim>
                                  </p:childTnLst>
                                </p:cTn>
                              </p:par>
                            </p:childTnLst>
                          </p:cTn>
                        </p:par>
                        <p:par>
                          <p:cTn id="201" fill="hold" nodeType="afterGroup">
                            <p:stCondLst>
                              <p:cond delay="500"/>
                            </p:stCondLst>
                            <p:childTnLst>
                              <p:par>
                                <p:cTn id="202" presetID="9" presetClass="entr" presetSubtype="0" fill="hold" grpId="0" nodeType="afterEffect">
                                  <p:stCondLst>
                                    <p:cond delay="0"/>
                                  </p:stCondLst>
                                  <p:childTnLst>
                                    <p:set>
                                      <p:cBhvr>
                                        <p:cTn id="203" dur="1" fill="hold">
                                          <p:stCondLst>
                                            <p:cond delay="0"/>
                                          </p:stCondLst>
                                        </p:cTn>
                                        <p:tgtEl>
                                          <p:spTgt spid="80994"/>
                                        </p:tgtEl>
                                        <p:attrNameLst>
                                          <p:attrName>style.visibility</p:attrName>
                                        </p:attrNameLst>
                                      </p:cBhvr>
                                      <p:to>
                                        <p:strVal val="visible"/>
                                      </p:to>
                                    </p:set>
                                    <p:animEffect transition="in" filter="dissolve">
                                      <p:cBhvr>
                                        <p:cTn id="204" dur="500"/>
                                        <p:tgtEl>
                                          <p:spTgt spid="80994"/>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9" presetClass="entr" presetSubtype="10" fill="hold" grpId="0" nodeType="clickEffect">
                                  <p:stCondLst>
                                    <p:cond delay="0"/>
                                  </p:stCondLst>
                                  <p:childTnLst>
                                    <p:set>
                                      <p:cBhvr>
                                        <p:cTn id="208" dur="1" fill="hold">
                                          <p:stCondLst>
                                            <p:cond delay="0"/>
                                          </p:stCondLst>
                                        </p:cTn>
                                        <p:tgtEl>
                                          <p:spTgt spid="81020"/>
                                        </p:tgtEl>
                                        <p:attrNameLst>
                                          <p:attrName>style.visibility</p:attrName>
                                        </p:attrNameLst>
                                      </p:cBhvr>
                                      <p:to>
                                        <p:strVal val="visible"/>
                                      </p:to>
                                    </p:set>
                                    <p:anim calcmode="lin" valueType="num">
                                      <p:cBhvr>
                                        <p:cTn id="209" dur="500" fill="hold"/>
                                        <p:tgtEl>
                                          <p:spTgt spid="81020"/>
                                        </p:tgtEl>
                                        <p:attrNameLst>
                                          <p:attrName>ppt_w</p:attrName>
                                        </p:attrNameLst>
                                      </p:cBhvr>
                                      <p:tavLst>
                                        <p:tav tm="0" fmla="#ppt_w*sin(2.5*pi*$)">
                                          <p:val>
                                            <p:fltVal val="0"/>
                                          </p:val>
                                        </p:tav>
                                        <p:tav tm="100000">
                                          <p:val>
                                            <p:fltVal val="1"/>
                                          </p:val>
                                        </p:tav>
                                      </p:tavLst>
                                    </p:anim>
                                    <p:anim calcmode="lin" valueType="num">
                                      <p:cBhvr>
                                        <p:cTn id="210" dur="500" fill="hold"/>
                                        <p:tgtEl>
                                          <p:spTgt spid="81020"/>
                                        </p:tgtEl>
                                        <p:attrNameLst>
                                          <p:attrName>ppt_h</p:attrName>
                                        </p:attrNameLst>
                                      </p:cBhvr>
                                      <p:tavLst>
                                        <p:tav tm="0">
                                          <p:val>
                                            <p:strVal val="#ppt_h"/>
                                          </p:val>
                                        </p:tav>
                                        <p:tav tm="100000">
                                          <p:val>
                                            <p:strVal val="#ppt_h"/>
                                          </p:val>
                                        </p:tav>
                                      </p:tavLst>
                                    </p:anim>
                                  </p:childTnLst>
                                </p:cTn>
                              </p:par>
                            </p:childTnLst>
                          </p:cTn>
                        </p:par>
                        <p:par>
                          <p:cTn id="211" fill="hold" nodeType="afterGroup">
                            <p:stCondLst>
                              <p:cond delay="500"/>
                            </p:stCondLst>
                            <p:childTnLst>
                              <p:par>
                                <p:cTn id="212" presetID="9" presetClass="entr" presetSubtype="0" fill="hold" grpId="0" nodeType="afterEffect">
                                  <p:stCondLst>
                                    <p:cond delay="0"/>
                                  </p:stCondLst>
                                  <p:childTnLst>
                                    <p:set>
                                      <p:cBhvr>
                                        <p:cTn id="213" dur="1" fill="hold">
                                          <p:stCondLst>
                                            <p:cond delay="0"/>
                                          </p:stCondLst>
                                        </p:cTn>
                                        <p:tgtEl>
                                          <p:spTgt spid="80995"/>
                                        </p:tgtEl>
                                        <p:attrNameLst>
                                          <p:attrName>style.visibility</p:attrName>
                                        </p:attrNameLst>
                                      </p:cBhvr>
                                      <p:to>
                                        <p:strVal val="visible"/>
                                      </p:to>
                                    </p:set>
                                    <p:animEffect transition="in" filter="dissolve">
                                      <p:cBhvr>
                                        <p:cTn id="214" dur="500"/>
                                        <p:tgtEl>
                                          <p:spTgt spid="80995"/>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9" presetClass="entr" presetSubtype="10" fill="hold" grpId="0" nodeType="clickEffect">
                                  <p:stCondLst>
                                    <p:cond delay="0"/>
                                  </p:stCondLst>
                                  <p:childTnLst>
                                    <p:set>
                                      <p:cBhvr>
                                        <p:cTn id="218" dur="1" fill="hold">
                                          <p:stCondLst>
                                            <p:cond delay="0"/>
                                          </p:stCondLst>
                                        </p:cTn>
                                        <p:tgtEl>
                                          <p:spTgt spid="81021"/>
                                        </p:tgtEl>
                                        <p:attrNameLst>
                                          <p:attrName>style.visibility</p:attrName>
                                        </p:attrNameLst>
                                      </p:cBhvr>
                                      <p:to>
                                        <p:strVal val="visible"/>
                                      </p:to>
                                    </p:set>
                                    <p:anim calcmode="lin" valueType="num">
                                      <p:cBhvr>
                                        <p:cTn id="219" dur="500" fill="hold"/>
                                        <p:tgtEl>
                                          <p:spTgt spid="81021"/>
                                        </p:tgtEl>
                                        <p:attrNameLst>
                                          <p:attrName>ppt_w</p:attrName>
                                        </p:attrNameLst>
                                      </p:cBhvr>
                                      <p:tavLst>
                                        <p:tav tm="0" fmla="#ppt_w*sin(2.5*pi*$)">
                                          <p:val>
                                            <p:fltVal val="0"/>
                                          </p:val>
                                        </p:tav>
                                        <p:tav tm="100000">
                                          <p:val>
                                            <p:fltVal val="1"/>
                                          </p:val>
                                        </p:tav>
                                      </p:tavLst>
                                    </p:anim>
                                    <p:anim calcmode="lin" valueType="num">
                                      <p:cBhvr>
                                        <p:cTn id="220" dur="500" fill="hold"/>
                                        <p:tgtEl>
                                          <p:spTgt spid="81021"/>
                                        </p:tgtEl>
                                        <p:attrNameLst>
                                          <p:attrName>ppt_h</p:attrName>
                                        </p:attrNameLst>
                                      </p:cBhvr>
                                      <p:tavLst>
                                        <p:tav tm="0">
                                          <p:val>
                                            <p:strVal val="#ppt_h"/>
                                          </p:val>
                                        </p:tav>
                                        <p:tav tm="100000">
                                          <p:val>
                                            <p:strVal val="#ppt_h"/>
                                          </p:val>
                                        </p:tav>
                                      </p:tavLst>
                                    </p:anim>
                                  </p:childTnLst>
                                </p:cTn>
                              </p:par>
                            </p:childTnLst>
                          </p:cTn>
                        </p:par>
                        <p:par>
                          <p:cTn id="221" fill="hold" nodeType="afterGroup">
                            <p:stCondLst>
                              <p:cond delay="500"/>
                            </p:stCondLst>
                            <p:childTnLst>
                              <p:par>
                                <p:cTn id="222" presetID="9" presetClass="entr" presetSubtype="0" fill="hold" grpId="0" nodeType="afterEffect">
                                  <p:stCondLst>
                                    <p:cond delay="0"/>
                                  </p:stCondLst>
                                  <p:childTnLst>
                                    <p:set>
                                      <p:cBhvr>
                                        <p:cTn id="223" dur="1" fill="hold">
                                          <p:stCondLst>
                                            <p:cond delay="0"/>
                                          </p:stCondLst>
                                        </p:cTn>
                                        <p:tgtEl>
                                          <p:spTgt spid="80999"/>
                                        </p:tgtEl>
                                        <p:attrNameLst>
                                          <p:attrName>style.visibility</p:attrName>
                                        </p:attrNameLst>
                                      </p:cBhvr>
                                      <p:to>
                                        <p:strVal val="visible"/>
                                      </p:to>
                                    </p:set>
                                    <p:animEffect transition="in" filter="dissolve">
                                      <p:cBhvr>
                                        <p:cTn id="224" dur="500"/>
                                        <p:tgtEl>
                                          <p:spTgt spid="80999"/>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22" presetClass="entr" presetSubtype="4" fill="hold" grpId="0" nodeType="clickEffect">
                                  <p:stCondLst>
                                    <p:cond delay="0"/>
                                  </p:stCondLst>
                                  <p:childTnLst>
                                    <p:set>
                                      <p:cBhvr>
                                        <p:cTn id="228" dur="1" fill="hold">
                                          <p:stCondLst>
                                            <p:cond delay="0"/>
                                          </p:stCondLst>
                                        </p:cTn>
                                        <p:tgtEl>
                                          <p:spTgt spid="80958"/>
                                        </p:tgtEl>
                                        <p:attrNameLst>
                                          <p:attrName>style.visibility</p:attrName>
                                        </p:attrNameLst>
                                      </p:cBhvr>
                                      <p:to>
                                        <p:strVal val="visible"/>
                                      </p:to>
                                    </p:set>
                                    <p:animEffect transition="in" filter="wipe(down)">
                                      <p:cBhvr>
                                        <p:cTn id="229" dur="500"/>
                                        <p:tgtEl>
                                          <p:spTgt spid="80958"/>
                                        </p:tgtEl>
                                      </p:cBhvr>
                                    </p:animEffec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1" presetClass="entr" presetSubtype="0" fill="hold" grpId="0" nodeType="clickEffect">
                                  <p:stCondLst>
                                    <p:cond delay="0"/>
                                  </p:stCondLst>
                                  <p:childTnLst>
                                    <p:set>
                                      <p:cBhvr>
                                        <p:cTn id="233" dur="1000">
                                          <p:stCondLst>
                                            <p:cond delay="0"/>
                                          </p:stCondLst>
                                        </p:cTn>
                                        <p:tgtEl>
                                          <p:spTgt spid="81031"/>
                                        </p:tgtEl>
                                        <p:attrNameLst>
                                          <p:attrName>style.visibility</p:attrName>
                                        </p:attrNameLst>
                                      </p:cBhvr>
                                      <p:to>
                                        <p:strVal val="visible"/>
                                      </p:to>
                                    </p:set>
                                  </p:childTnLst>
                                </p:cTn>
                              </p:par>
                              <p:par>
                                <p:cTn id="234" presetID="11" presetClass="entr" presetSubtype="0" fill="hold" grpId="0" nodeType="withEffect">
                                  <p:stCondLst>
                                    <p:cond delay="0"/>
                                  </p:stCondLst>
                                  <p:childTnLst>
                                    <p:set>
                                      <p:cBhvr>
                                        <p:cTn id="235" dur="1000">
                                          <p:stCondLst>
                                            <p:cond delay="0"/>
                                          </p:stCondLst>
                                        </p:cTn>
                                        <p:tgtEl>
                                          <p:spTgt spid="81032"/>
                                        </p:tgtEl>
                                        <p:attrNameLst>
                                          <p:attrName>style.visibility</p:attrName>
                                        </p:attrNameLst>
                                      </p:cBhvr>
                                      <p:to>
                                        <p:strVal val="visible"/>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80959"/>
                                        </p:tgtEl>
                                        <p:attrNameLst>
                                          <p:attrName>style.visibility</p:attrName>
                                        </p:attrNameLst>
                                      </p:cBhvr>
                                      <p:to>
                                        <p:strVal val="visible"/>
                                      </p:to>
                                    </p:set>
                                    <p:animEffect transition="in" filter="wipe(down)">
                                      <p:cBhvr>
                                        <p:cTn id="240" dur="500"/>
                                        <p:tgtEl>
                                          <p:spTgt spid="80959"/>
                                        </p:tgtEl>
                                      </p:cBhvr>
                                    </p:animEffec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1" presetClass="entr" presetSubtype="0" fill="hold" grpId="0" nodeType="clickEffect">
                                  <p:stCondLst>
                                    <p:cond delay="0"/>
                                  </p:stCondLst>
                                  <p:childTnLst>
                                    <p:set>
                                      <p:cBhvr>
                                        <p:cTn id="244" dur="1000">
                                          <p:stCondLst>
                                            <p:cond delay="0"/>
                                          </p:stCondLst>
                                        </p:cTn>
                                        <p:tgtEl>
                                          <p:spTgt spid="81033"/>
                                        </p:tgtEl>
                                        <p:attrNameLst>
                                          <p:attrName>style.visibility</p:attrName>
                                        </p:attrNameLst>
                                      </p:cBhvr>
                                      <p:to>
                                        <p:strVal val="visible"/>
                                      </p:to>
                                    </p:set>
                                  </p:childTnLst>
                                </p:cTn>
                              </p:par>
                              <p:par>
                                <p:cTn id="245" presetID="11" presetClass="entr" presetSubtype="0" fill="hold" grpId="0" nodeType="withEffect">
                                  <p:stCondLst>
                                    <p:cond delay="0"/>
                                  </p:stCondLst>
                                  <p:childTnLst>
                                    <p:set>
                                      <p:cBhvr>
                                        <p:cTn id="246" dur="1000">
                                          <p:stCondLst>
                                            <p:cond delay="0"/>
                                          </p:stCondLst>
                                        </p:cTn>
                                        <p:tgtEl>
                                          <p:spTgt spid="81034"/>
                                        </p:tgtEl>
                                        <p:attrNameLst>
                                          <p:attrName>style.visibility</p:attrName>
                                        </p:attrNameLst>
                                      </p:cBhvr>
                                      <p:to>
                                        <p:strVal val="visible"/>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19" presetClass="entr" presetSubtype="10" fill="hold" grpId="0" nodeType="clickEffect">
                                  <p:stCondLst>
                                    <p:cond delay="0"/>
                                  </p:stCondLst>
                                  <p:childTnLst>
                                    <p:set>
                                      <p:cBhvr>
                                        <p:cTn id="250" dur="1" fill="hold">
                                          <p:stCondLst>
                                            <p:cond delay="0"/>
                                          </p:stCondLst>
                                        </p:cTn>
                                        <p:tgtEl>
                                          <p:spTgt spid="81015"/>
                                        </p:tgtEl>
                                        <p:attrNameLst>
                                          <p:attrName>style.visibility</p:attrName>
                                        </p:attrNameLst>
                                      </p:cBhvr>
                                      <p:to>
                                        <p:strVal val="visible"/>
                                      </p:to>
                                    </p:set>
                                    <p:anim calcmode="lin" valueType="num">
                                      <p:cBhvr>
                                        <p:cTn id="251" dur="500" fill="hold"/>
                                        <p:tgtEl>
                                          <p:spTgt spid="81015"/>
                                        </p:tgtEl>
                                        <p:attrNameLst>
                                          <p:attrName>ppt_w</p:attrName>
                                        </p:attrNameLst>
                                      </p:cBhvr>
                                      <p:tavLst>
                                        <p:tav tm="0" fmla="#ppt_w*sin(2.5*pi*$)">
                                          <p:val>
                                            <p:fltVal val="0"/>
                                          </p:val>
                                        </p:tav>
                                        <p:tav tm="100000">
                                          <p:val>
                                            <p:fltVal val="1"/>
                                          </p:val>
                                        </p:tav>
                                      </p:tavLst>
                                    </p:anim>
                                    <p:anim calcmode="lin" valueType="num">
                                      <p:cBhvr>
                                        <p:cTn id="252" dur="500" fill="hold"/>
                                        <p:tgtEl>
                                          <p:spTgt spid="81015"/>
                                        </p:tgtEl>
                                        <p:attrNameLst>
                                          <p:attrName>ppt_h</p:attrName>
                                        </p:attrNameLst>
                                      </p:cBhvr>
                                      <p:tavLst>
                                        <p:tav tm="0">
                                          <p:val>
                                            <p:strVal val="#ppt_h"/>
                                          </p:val>
                                        </p:tav>
                                        <p:tav tm="100000">
                                          <p:val>
                                            <p:strVal val="#ppt_h"/>
                                          </p:val>
                                        </p:tav>
                                      </p:tavLst>
                                    </p:anim>
                                  </p:childTnLst>
                                </p:cTn>
                              </p:par>
                            </p:childTnLst>
                          </p:cTn>
                        </p:par>
                        <p:par>
                          <p:cTn id="253" fill="hold" nodeType="afterGroup">
                            <p:stCondLst>
                              <p:cond delay="500"/>
                            </p:stCondLst>
                            <p:childTnLst>
                              <p:par>
                                <p:cTn id="254" presetID="22" presetClass="entr" presetSubtype="1" fill="hold" grpId="0" nodeType="afterEffect">
                                  <p:stCondLst>
                                    <p:cond delay="0"/>
                                  </p:stCondLst>
                                  <p:iterate type="lt">
                                    <p:tmPct val="100000"/>
                                  </p:iterate>
                                  <p:childTnLst>
                                    <p:set>
                                      <p:cBhvr>
                                        <p:cTn id="255" dur="1" fill="hold">
                                          <p:stCondLst>
                                            <p:cond delay="0"/>
                                          </p:stCondLst>
                                        </p:cTn>
                                        <p:tgtEl>
                                          <p:spTgt spid="80991">
                                            <p:txEl>
                                              <p:pRg st="0" end="0"/>
                                            </p:txEl>
                                          </p:spTgt>
                                        </p:tgtEl>
                                        <p:attrNameLst>
                                          <p:attrName>style.visibility</p:attrName>
                                        </p:attrNameLst>
                                      </p:cBhvr>
                                      <p:to>
                                        <p:strVal val="visible"/>
                                      </p:to>
                                    </p:set>
                                    <p:animEffect transition="in" filter="wipe(up)">
                                      <p:cBhvr>
                                        <p:cTn id="256" dur="75"/>
                                        <p:tgtEl>
                                          <p:spTgt spid="80991">
                                            <p:txEl>
                                              <p:pRg st="0" end="0"/>
                                            </p:txEl>
                                          </p:spTgt>
                                        </p:tgtEl>
                                      </p:cBhvr>
                                    </p:animEffec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22" presetClass="entr" presetSubtype="2" fill="hold" grpId="0" nodeType="clickEffect">
                                  <p:stCondLst>
                                    <p:cond delay="0"/>
                                  </p:stCondLst>
                                  <p:childTnLst>
                                    <p:set>
                                      <p:cBhvr>
                                        <p:cTn id="260" dur="1" fill="hold">
                                          <p:stCondLst>
                                            <p:cond delay="0"/>
                                          </p:stCondLst>
                                        </p:cTn>
                                        <p:tgtEl>
                                          <p:spTgt spid="80963"/>
                                        </p:tgtEl>
                                        <p:attrNameLst>
                                          <p:attrName>style.visibility</p:attrName>
                                        </p:attrNameLst>
                                      </p:cBhvr>
                                      <p:to>
                                        <p:strVal val="visible"/>
                                      </p:to>
                                    </p:set>
                                    <p:animEffect transition="in" filter="wipe(right)">
                                      <p:cBhvr>
                                        <p:cTn id="261" dur="500"/>
                                        <p:tgtEl>
                                          <p:spTgt spid="80963"/>
                                        </p:tgtEl>
                                      </p:cBhvr>
                                    </p:animEffec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19" presetClass="entr" presetSubtype="10" fill="hold" grpId="0" nodeType="clickEffect">
                                  <p:stCondLst>
                                    <p:cond delay="0"/>
                                  </p:stCondLst>
                                  <p:childTnLst>
                                    <p:set>
                                      <p:cBhvr>
                                        <p:cTn id="265" dur="1" fill="hold">
                                          <p:stCondLst>
                                            <p:cond delay="0"/>
                                          </p:stCondLst>
                                        </p:cTn>
                                        <p:tgtEl>
                                          <p:spTgt spid="81016"/>
                                        </p:tgtEl>
                                        <p:attrNameLst>
                                          <p:attrName>style.visibility</p:attrName>
                                        </p:attrNameLst>
                                      </p:cBhvr>
                                      <p:to>
                                        <p:strVal val="visible"/>
                                      </p:to>
                                    </p:set>
                                    <p:anim calcmode="lin" valueType="num">
                                      <p:cBhvr>
                                        <p:cTn id="266" dur="500" fill="hold"/>
                                        <p:tgtEl>
                                          <p:spTgt spid="81016"/>
                                        </p:tgtEl>
                                        <p:attrNameLst>
                                          <p:attrName>ppt_w</p:attrName>
                                        </p:attrNameLst>
                                      </p:cBhvr>
                                      <p:tavLst>
                                        <p:tav tm="0" fmla="#ppt_w*sin(2.5*pi*$)">
                                          <p:val>
                                            <p:fltVal val="0"/>
                                          </p:val>
                                        </p:tav>
                                        <p:tav tm="100000">
                                          <p:val>
                                            <p:fltVal val="1"/>
                                          </p:val>
                                        </p:tav>
                                      </p:tavLst>
                                    </p:anim>
                                    <p:anim calcmode="lin" valueType="num">
                                      <p:cBhvr>
                                        <p:cTn id="267" dur="500" fill="hold"/>
                                        <p:tgtEl>
                                          <p:spTgt spid="81016"/>
                                        </p:tgtEl>
                                        <p:attrNameLst>
                                          <p:attrName>ppt_h</p:attrName>
                                        </p:attrNameLst>
                                      </p:cBhvr>
                                      <p:tavLst>
                                        <p:tav tm="0">
                                          <p:val>
                                            <p:strVal val="#ppt_h"/>
                                          </p:val>
                                        </p:tav>
                                        <p:tav tm="100000">
                                          <p:val>
                                            <p:strVal val="#ppt_h"/>
                                          </p:val>
                                        </p:tav>
                                      </p:tavLst>
                                    </p:anim>
                                  </p:childTnLst>
                                </p:cTn>
                              </p:par>
                            </p:childTnLst>
                          </p:cTn>
                        </p:par>
                        <p:par>
                          <p:cTn id="268" fill="hold" nodeType="afterGroup">
                            <p:stCondLst>
                              <p:cond delay="500"/>
                            </p:stCondLst>
                            <p:childTnLst>
                              <p:par>
                                <p:cTn id="269" presetID="9" presetClass="entr" presetSubtype="0" fill="hold" grpId="0" nodeType="afterEffect">
                                  <p:stCondLst>
                                    <p:cond delay="0"/>
                                  </p:stCondLst>
                                  <p:childTnLst>
                                    <p:set>
                                      <p:cBhvr>
                                        <p:cTn id="270" dur="1" fill="hold">
                                          <p:stCondLst>
                                            <p:cond delay="0"/>
                                          </p:stCondLst>
                                        </p:cTn>
                                        <p:tgtEl>
                                          <p:spTgt spid="80996"/>
                                        </p:tgtEl>
                                        <p:attrNameLst>
                                          <p:attrName>style.visibility</p:attrName>
                                        </p:attrNameLst>
                                      </p:cBhvr>
                                      <p:to>
                                        <p:strVal val="visible"/>
                                      </p:to>
                                    </p:set>
                                    <p:animEffect transition="in" filter="dissolve">
                                      <p:cBhvr>
                                        <p:cTn id="271" dur="500"/>
                                        <p:tgtEl>
                                          <p:spTgt spid="80996"/>
                                        </p:tgtEl>
                                      </p:cBhvr>
                                    </p:animEffect>
                                  </p:childTnLst>
                                </p:cTn>
                              </p:par>
                            </p:childTnLst>
                          </p:cTn>
                        </p:par>
                      </p:childTnLst>
                    </p:cTn>
                  </p:par>
                  <p:par>
                    <p:cTn id="272" fill="hold" nodeType="clickPar">
                      <p:stCondLst>
                        <p:cond delay="indefinite"/>
                      </p:stCondLst>
                      <p:childTnLst>
                        <p:par>
                          <p:cTn id="273" fill="hold" nodeType="withGroup">
                            <p:stCondLst>
                              <p:cond delay="0"/>
                            </p:stCondLst>
                            <p:childTnLst>
                              <p:par>
                                <p:cTn id="274" presetID="22" presetClass="entr" presetSubtype="4" fill="hold" grpId="0" nodeType="clickEffect">
                                  <p:stCondLst>
                                    <p:cond delay="0"/>
                                  </p:stCondLst>
                                  <p:childTnLst>
                                    <p:set>
                                      <p:cBhvr>
                                        <p:cTn id="275" dur="1" fill="hold">
                                          <p:stCondLst>
                                            <p:cond delay="0"/>
                                          </p:stCondLst>
                                        </p:cTn>
                                        <p:tgtEl>
                                          <p:spTgt spid="80960"/>
                                        </p:tgtEl>
                                        <p:attrNameLst>
                                          <p:attrName>style.visibility</p:attrName>
                                        </p:attrNameLst>
                                      </p:cBhvr>
                                      <p:to>
                                        <p:strVal val="visible"/>
                                      </p:to>
                                    </p:set>
                                    <p:animEffect transition="in" filter="wipe(down)">
                                      <p:cBhvr>
                                        <p:cTn id="276" dur="500"/>
                                        <p:tgtEl>
                                          <p:spTgt spid="80960"/>
                                        </p:tgtEl>
                                      </p:cBhvr>
                                    </p:animEffect>
                                  </p:childTnLst>
                                </p:cTn>
                              </p:par>
                            </p:childTnLst>
                          </p:cTn>
                        </p:par>
                      </p:childTnLst>
                    </p:cTn>
                  </p:par>
                  <p:par>
                    <p:cTn id="277" fill="hold" nodeType="clickPar">
                      <p:stCondLst>
                        <p:cond delay="indefinite"/>
                      </p:stCondLst>
                      <p:childTnLst>
                        <p:par>
                          <p:cTn id="278" fill="hold" nodeType="withGroup">
                            <p:stCondLst>
                              <p:cond delay="0"/>
                            </p:stCondLst>
                            <p:childTnLst>
                              <p:par>
                                <p:cTn id="279" presetID="11" presetClass="entr" presetSubtype="0" fill="hold" grpId="0" nodeType="clickEffect">
                                  <p:stCondLst>
                                    <p:cond delay="0"/>
                                  </p:stCondLst>
                                  <p:childTnLst>
                                    <p:set>
                                      <p:cBhvr>
                                        <p:cTn id="280" dur="1000">
                                          <p:stCondLst>
                                            <p:cond delay="0"/>
                                          </p:stCondLst>
                                        </p:cTn>
                                        <p:tgtEl>
                                          <p:spTgt spid="81035"/>
                                        </p:tgtEl>
                                        <p:attrNameLst>
                                          <p:attrName>style.visibility</p:attrName>
                                        </p:attrNameLst>
                                      </p:cBhvr>
                                      <p:to>
                                        <p:strVal val="visible"/>
                                      </p:to>
                                    </p:set>
                                  </p:childTnLst>
                                </p:cTn>
                              </p:par>
                              <p:par>
                                <p:cTn id="281" presetID="11" presetClass="entr" presetSubtype="0" fill="hold" grpId="0" nodeType="withEffect">
                                  <p:stCondLst>
                                    <p:cond delay="0"/>
                                  </p:stCondLst>
                                  <p:childTnLst>
                                    <p:set>
                                      <p:cBhvr>
                                        <p:cTn id="282" dur="1000">
                                          <p:stCondLst>
                                            <p:cond delay="0"/>
                                          </p:stCondLst>
                                        </p:cTn>
                                        <p:tgtEl>
                                          <p:spTgt spid="81036"/>
                                        </p:tgtEl>
                                        <p:attrNameLst>
                                          <p:attrName>style.visibility</p:attrName>
                                        </p:attrNameLst>
                                      </p:cBhvr>
                                      <p:to>
                                        <p:strVal val="visible"/>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2" presetClass="entr" presetSubtype="4" fill="hold" grpId="0" nodeType="clickEffect">
                                  <p:stCondLst>
                                    <p:cond delay="0"/>
                                  </p:stCondLst>
                                  <p:childTnLst>
                                    <p:set>
                                      <p:cBhvr>
                                        <p:cTn id="286" dur="1" fill="hold">
                                          <p:stCondLst>
                                            <p:cond delay="0"/>
                                          </p:stCondLst>
                                        </p:cTn>
                                        <p:tgtEl>
                                          <p:spTgt spid="80964"/>
                                        </p:tgtEl>
                                        <p:attrNameLst>
                                          <p:attrName>style.visibility</p:attrName>
                                        </p:attrNameLst>
                                      </p:cBhvr>
                                      <p:to>
                                        <p:strVal val="visible"/>
                                      </p:to>
                                    </p:set>
                                    <p:animEffect transition="in" filter="wipe(down)">
                                      <p:cBhvr>
                                        <p:cTn id="287" dur="500"/>
                                        <p:tgtEl>
                                          <p:spTgt spid="80964"/>
                                        </p:tgtEl>
                                      </p:cBhvr>
                                    </p:animEffect>
                                  </p:childTnLst>
                                </p:cTn>
                              </p:par>
                            </p:childTnLst>
                          </p:cTn>
                        </p:par>
                      </p:childTnLst>
                    </p:cTn>
                  </p:par>
                  <p:par>
                    <p:cTn id="288" fill="hold" nodeType="clickPar">
                      <p:stCondLst>
                        <p:cond delay="indefinite"/>
                      </p:stCondLst>
                      <p:childTnLst>
                        <p:par>
                          <p:cTn id="289" fill="hold" nodeType="withGroup">
                            <p:stCondLst>
                              <p:cond delay="0"/>
                            </p:stCondLst>
                            <p:childTnLst>
                              <p:par>
                                <p:cTn id="290" presetID="11" presetClass="entr" presetSubtype="0" fill="hold" grpId="0" nodeType="clickEffect">
                                  <p:stCondLst>
                                    <p:cond delay="0"/>
                                  </p:stCondLst>
                                  <p:childTnLst>
                                    <p:set>
                                      <p:cBhvr>
                                        <p:cTn id="291" dur="1000">
                                          <p:stCondLst>
                                            <p:cond delay="0"/>
                                          </p:stCondLst>
                                        </p:cTn>
                                        <p:tgtEl>
                                          <p:spTgt spid="81037"/>
                                        </p:tgtEl>
                                        <p:attrNameLst>
                                          <p:attrName>style.visibility</p:attrName>
                                        </p:attrNameLst>
                                      </p:cBhvr>
                                      <p:to>
                                        <p:strVal val="visible"/>
                                      </p:to>
                                    </p:set>
                                  </p:childTnLst>
                                </p:cTn>
                              </p:par>
                              <p:par>
                                <p:cTn id="292" presetID="11" presetClass="entr" presetSubtype="0" fill="hold" grpId="0" nodeType="withEffect">
                                  <p:stCondLst>
                                    <p:cond delay="0"/>
                                  </p:stCondLst>
                                  <p:childTnLst>
                                    <p:set>
                                      <p:cBhvr>
                                        <p:cTn id="293" dur="1000">
                                          <p:stCondLst>
                                            <p:cond delay="0"/>
                                          </p:stCondLst>
                                        </p:cTn>
                                        <p:tgtEl>
                                          <p:spTgt spid="81038"/>
                                        </p:tgtEl>
                                        <p:attrNameLst>
                                          <p:attrName>style.visibility</p:attrName>
                                        </p:attrNameLst>
                                      </p:cBhvr>
                                      <p:to>
                                        <p:strVal val="visible"/>
                                      </p:to>
                                    </p:set>
                                  </p:childTnLst>
                                </p:cTn>
                              </p:par>
                            </p:childTnLst>
                          </p:cTn>
                        </p:par>
                      </p:childTnLst>
                    </p:cTn>
                  </p:par>
                  <p:par>
                    <p:cTn id="294" fill="hold" nodeType="clickPar">
                      <p:stCondLst>
                        <p:cond delay="indefinite"/>
                      </p:stCondLst>
                      <p:childTnLst>
                        <p:par>
                          <p:cTn id="295" fill="hold" nodeType="withGroup">
                            <p:stCondLst>
                              <p:cond delay="0"/>
                            </p:stCondLst>
                            <p:childTnLst>
                              <p:par>
                                <p:cTn id="296" presetID="19" presetClass="entr" presetSubtype="10" fill="hold" grpId="0" nodeType="clickEffect">
                                  <p:stCondLst>
                                    <p:cond delay="0"/>
                                  </p:stCondLst>
                                  <p:childTnLst>
                                    <p:set>
                                      <p:cBhvr>
                                        <p:cTn id="297" dur="1" fill="hold">
                                          <p:stCondLst>
                                            <p:cond delay="0"/>
                                          </p:stCondLst>
                                        </p:cTn>
                                        <p:tgtEl>
                                          <p:spTgt spid="81018"/>
                                        </p:tgtEl>
                                        <p:attrNameLst>
                                          <p:attrName>style.visibility</p:attrName>
                                        </p:attrNameLst>
                                      </p:cBhvr>
                                      <p:to>
                                        <p:strVal val="visible"/>
                                      </p:to>
                                    </p:set>
                                    <p:anim calcmode="lin" valueType="num">
                                      <p:cBhvr>
                                        <p:cTn id="298" dur="500" fill="hold"/>
                                        <p:tgtEl>
                                          <p:spTgt spid="81018"/>
                                        </p:tgtEl>
                                        <p:attrNameLst>
                                          <p:attrName>ppt_w</p:attrName>
                                        </p:attrNameLst>
                                      </p:cBhvr>
                                      <p:tavLst>
                                        <p:tav tm="0" fmla="#ppt_w*sin(2.5*pi*$)">
                                          <p:val>
                                            <p:fltVal val="0"/>
                                          </p:val>
                                        </p:tav>
                                        <p:tav tm="100000">
                                          <p:val>
                                            <p:fltVal val="1"/>
                                          </p:val>
                                        </p:tav>
                                      </p:tavLst>
                                    </p:anim>
                                    <p:anim calcmode="lin" valueType="num">
                                      <p:cBhvr>
                                        <p:cTn id="299" dur="500" fill="hold"/>
                                        <p:tgtEl>
                                          <p:spTgt spid="81018"/>
                                        </p:tgtEl>
                                        <p:attrNameLst>
                                          <p:attrName>ppt_h</p:attrName>
                                        </p:attrNameLst>
                                      </p:cBhvr>
                                      <p:tavLst>
                                        <p:tav tm="0">
                                          <p:val>
                                            <p:strVal val="#ppt_h"/>
                                          </p:val>
                                        </p:tav>
                                        <p:tav tm="100000">
                                          <p:val>
                                            <p:strVal val="#ppt_h"/>
                                          </p:val>
                                        </p:tav>
                                      </p:tavLst>
                                    </p:anim>
                                  </p:childTnLst>
                                </p:cTn>
                              </p:par>
                            </p:childTnLst>
                          </p:cTn>
                        </p:par>
                        <p:par>
                          <p:cTn id="300" fill="hold" nodeType="afterGroup">
                            <p:stCondLst>
                              <p:cond delay="500"/>
                            </p:stCondLst>
                            <p:childTnLst>
                              <p:par>
                                <p:cTn id="301" presetID="22" presetClass="entr" presetSubtype="1" fill="hold" grpId="0" nodeType="afterEffect">
                                  <p:stCondLst>
                                    <p:cond delay="0"/>
                                  </p:stCondLst>
                                  <p:iterate type="lt">
                                    <p:tmPct val="100000"/>
                                  </p:iterate>
                                  <p:childTnLst>
                                    <p:set>
                                      <p:cBhvr>
                                        <p:cTn id="302" dur="1" fill="hold">
                                          <p:stCondLst>
                                            <p:cond delay="0"/>
                                          </p:stCondLst>
                                        </p:cTn>
                                        <p:tgtEl>
                                          <p:spTgt spid="80992">
                                            <p:txEl>
                                              <p:pRg st="0" end="0"/>
                                            </p:txEl>
                                          </p:spTgt>
                                        </p:tgtEl>
                                        <p:attrNameLst>
                                          <p:attrName>style.visibility</p:attrName>
                                        </p:attrNameLst>
                                      </p:cBhvr>
                                      <p:to>
                                        <p:strVal val="visible"/>
                                      </p:to>
                                    </p:set>
                                    <p:animEffect transition="in" filter="wipe(up)">
                                      <p:cBhvr>
                                        <p:cTn id="303" dur="75"/>
                                        <p:tgtEl>
                                          <p:spTgt spid="80992">
                                            <p:txEl>
                                              <p:pRg st="0" end="0"/>
                                            </p:txEl>
                                          </p:spTgt>
                                        </p:tgtEl>
                                      </p:cBhvr>
                                    </p:animEffect>
                                  </p:childTnLst>
                                </p:cTn>
                              </p:par>
                            </p:childTnLst>
                          </p:cTn>
                        </p:par>
                      </p:childTnLst>
                    </p:cTn>
                  </p:par>
                  <p:par>
                    <p:cTn id="304" fill="hold" nodeType="clickPar">
                      <p:stCondLst>
                        <p:cond delay="indefinite"/>
                      </p:stCondLst>
                      <p:childTnLst>
                        <p:par>
                          <p:cTn id="305" fill="hold" nodeType="withGroup">
                            <p:stCondLst>
                              <p:cond delay="0"/>
                            </p:stCondLst>
                            <p:childTnLst>
                              <p:par>
                                <p:cTn id="306" presetID="22" presetClass="entr" presetSubtype="2" fill="hold" grpId="0" nodeType="clickEffect">
                                  <p:stCondLst>
                                    <p:cond delay="0"/>
                                  </p:stCondLst>
                                  <p:childTnLst>
                                    <p:set>
                                      <p:cBhvr>
                                        <p:cTn id="307" dur="1" fill="hold">
                                          <p:stCondLst>
                                            <p:cond delay="0"/>
                                          </p:stCondLst>
                                        </p:cTn>
                                        <p:tgtEl>
                                          <p:spTgt spid="80965"/>
                                        </p:tgtEl>
                                        <p:attrNameLst>
                                          <p:attrName>style.visibility</p:attrName>
                                        </p:attrNameLst>
                                      </p:cBhvr>
                                      <p:to>
                                        <p:strVal val="visible"/>
                                      </p:to>
                                    </p:set>
                                    <p:animEffect transition="in" filter="wipe(right)">
                                      <p:cBhvr>
                                        <p:cTn id="308" dur="500"/>
                                        <p:tgtEl>
                                          <p:spTgt spid="80965"/>
                                        </p:tgtEl>
                                      </p:cBhvr>
                                    </p:animEffect>
                                  </p:childTnLst>
                                </p:cTn>
                              </p:par>
                            </p:childTnLst>
                          </p:cTn>
                        </p:par>
                      </p:childTnLst>
                    </p:cTn>
                  </p:par>
                  <p:par>
                    <p:cTn id="309" fill="hold" nodeType="clickPar">
                      <p:stCondLst>
                        <p:cond delay="indefinite"/>
                      </p:stCondLst>
                      <p:childTnLst>
                        <p:par>
                          <p:cTn id="310" fill="hold" nodeType="withGroup">
                            <p:stCondLst>
                              <p:cond delay="0"/>
                            </p:stCondLst>
                            <p:childTnLst>
                              <p:par>
                                <p:cTn id="311" presetID="19" presetClass="entr" presetSubtype="10" fill="hold" grpId="0" nodeType="clickEffect">
                                  <p:stCondLst>
                                    <p:cond delay="0"/>
                                  </p:stCondLst>
                                  <p:childTnLst>
                                    <p:set>
                                      <p:cBhvr>
                                        <p:cTn id="312" dur="1" fill="hold">
                                          <p:stCondLst>
                                            <p:cond delay="0"/>
                                          </p:stCondLst>
                                        </p:cTn>
                                        <p:tgtEl>
                                          <p:spTgt spid="81019"/>
                                        </p:tgtEl>
                                        <p:attrNameLst>
                                          <p:attrName>style.visibility</p:attrName>
                                        </p:attrNameLst>
                                      </p:cBhvr>
                                      <p:to>
                                        <p:strVal val="visible"/>
                                      </p:to>
                                    </p:set>
                                    <p:anim calcmode="lin" valueType="num">
                                      <p:cBhvr>
                                        <p:cTn id="313" dur="500" fill="hold"/>
                                        <p:tgtEl>
                                          <p:spTgt spid="81019"/>
                                        </p:tgtEl>
                                        <p:attrNameLst>
                                          <p:attrName>ppt_w</p:attrName>
                                        </p:attrNameLst>
                                      </p:cBhvr>
                                      <p:tavLst>
                                        <p:tav tm="0" fmla="#ppt_w*sin(2.5*pi*$)">
                                          <p:val>
                                            <p:fltVal val="0"/>
                                          </p:val>
                                        </p:tav>
                                        <p:tav tm="100000">
                                          <p:val>
                                            <p:fltVal val="1"/>
                                          </p:val>
                                        </p:tav>
                                      </p:tavLst>
                                    </p:anim>
                                    <p:anim calcmode="lin" valueType="num">
                                      <p:cBhvr>
                                        <p:cTn id="314" dur="500" fill="hold"/>
                                        <p:tgtEl>
                                          <p:spTgt spid="81019"/>
                                        </p:tgtEl>
                                        <p:attrNameLst>
                                          <p:attrName>ppt_h</p:attrName>
                                        </p:attrNameLst>
                                      </p:cBhvr>
                                      <p:tavLst>
                                        <p:tav tm="0">
                                          <p:val>
                                            <p:strVal val="#ppt_h"/>
                                          </p:val>
                                        </p:tav>
                                        <p:tav tm="100000">
                                          <p:val>
                                            <p:strVal val="#ppt_h"/>
                                          </p:val>
                                        </p:tav>
                                      </p:tavLst>
                                    </p:anim>
                                  </p:childTnLst>
                                </p:cTn>
                              </p:par>
                            </p:childTnLst>
                          </p:cTn>
                        </p:par>
                        <p:par>
                          <p:cTn id="315" fill="hold" nodeType="afterGroup">
                            <p:stCondLst>
                              <p:cond delay="500"/>
                            </p:stCondLst>
                            <p:childTnLst>
                              <p:par>
                                <p:cTn id="316" presetID="9" presetClass="entr" presetSubtype="0" fill="hold" grpId="0" nodeType="afterEffect">
                                  <p:stCondLst>
                                    <p:cond delay="0"/>
                                  </p:stCondLst>
                                  <p:childTnLst>
                                    <p:set>
                                      <p:cBhvr>
                                        <p:cTn id="317" dur="1" fill="hold">
                                          <p:stCondLst>
                                            <p:cond delay="0"/>
                                          </p:stCondLst>
                                        </p:cTn>
                                        <p:tgtEl>
                                          <p:spTgt spid="80990"/>
                                        </p:tgtEl>
                                        <p:attrNameLst>
                                          <p:attrName>style.visibility</p:attrName>
                                        </p:attrNameLst>
                                      </p:cBhvr>
                                      <p:to>
                                        <p:strVal val="visible"/>
                                      </p:to>
                                    </p:set>
                                    <p:animEffect transition="in" filter="dissolve">
                                      <p:cBhvr>
                                        <p:cTn id="318" dur="500"/>
                                        <p:tgtEl>
                                          <p:spTgt spid="80990"/>
                                        </p:tgtEl>
                                      </p:cBhvr>
                                    </p:animEffec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22" presetClass="entr" presetSubtype="4" fill="hold" grpId="0" nodeType="clickEffect">
                                  <p:stCondLst>
                                    <p:cond delay="0"/>
                                  </p:stCondLst>
                                  <p:childTnLst>
                                    <p:set>
                                      <p:cBhvr>
                                        <p:cTn id="322" dur="1" fill="hold">
                                          <p:stCondLst>
                                            <p:cond delay="0"/>
                                          </p:stCondLst>
                                        </p:cTn>
                                        <p:tgtEl>
                                          <p:spTgt spid="80961"/>
                                        </p:tgtEl>
                                        <p:attrNameLst>
                                          <p:attrName>style.visibility</p:attrName>
                                        </p:attrNameLst>
                                      </p:cBhvr>
                                      <p:to>
                                        <p:strVal val="visible"/>
                                      </p:to>
                                    </p:set>
                                    <p:animEffect transition="in" filter="wipe(down)">
                                      <p:cBhvr>
                                        <p:cTn id="323" dur="500"/>
                                        <p:tgtEl>
                                          <p:spTgt spid="80961"/>
                                        </p:tgtEl>
                                      </p:cBhvr>
                                    </p:animEffect>
                                  </p:childTnLst>
                                </p:cTn>
                              </p:par>
                            </p:childTnLst>
                          </p:cTn>
                        </p:par>
                      </p:childTnLst>
                    </p:cTn>
                  </p:par>
                  <p:par>
                    <p:cTn id="324" fill="hold" nodeType="clickPar">
                      <p:stCondLst>
                        <p:cond delay="indefinite"/>
                      </p:stCondLst>
                      <p:childTnLst>
                        <p:par>
                          <p:cTn id="325" fill="hold" nodeType="withGroup">
                            <p:stCondLst>
                              <p:cond delay="0"/>
                            </p:stCondLst>
                            <p:childTnLst>
                              <p:par>
                                <p:cTn id="326" presetID="11" presetClass="entr" presetSubtype="0" fill="hold" grpId="0" nodeType="clickEffect">
                                  <p:stCondLst>
                                    <p:cond delay="0"/>
                                  </p:stCondLst>
                                  <p:childTnLst>
                                    <p:set>
                                      <p:cBhvr>
                                        <p:cTn id="327" dur="1000">
                                          <p:stCondLst>
                                            <p:cond delay="0"/>
                                          </p:stCondLst>
                                        </p:cTn>
                                        <p:tgtEl>
                                          <p:spTgt spid="81039"/>
                                        </p:tgtEl>
                                        <p:attrNameLst>
                                          <p:attrName>style.visibility</p:attrName>
                                        </p:attrNameLst>
                                      </p:cBhvr>
                                      <p:to>
                                        <p:strVal val="visible"/>
                                      </p:to>
                                    </p:set>
                                  </p:childTnLst>
                                </p:cTn>
                              </p:par>
                              <p:par>
                                <p:cTn id="328" presetID="11" presetClass="entr" presetSubtype="0" fill="hold" grpId="0" nodeType="withEffect">
                                  <p:stCondLst>
                                    <p:cond delay="0"/>
                                  </p:stCondLst>
                                  <p:childTnLst>
                                    <p:set>
                                      <p:cBhvr>
                                        <p:cTn id="329" dur="1000">
                                          <p:stCondLst>
                                            <p:cond delay="0"/>
                                          </p:stCondLst>
                                        </p:cTn>
                                        <p:tgtEl>
                                          <p:spTgt spid="81040"/>
                                        </p:tgtEl>
                                        <p:attrNameLst>
                                          <p:attrName>style.visibility</p:attrName>
                                        </p:attrNameLst>
                                      </p:cBhvr>
                                      <p:to>
                                        <p:strVal val="visible"/>
                                      </p:to>
                                    </p:set>
                                  </p:childTnLst>
                                </p:cTn>
                              </p:par>
                            </p:childTnLst>
                          </p:cTn>
                        </p:par>
                      </p:childTnLst>
                    </p:cTn>
                  </p:par>
                  <p:par>
                    <p:cTn id="330" fill="hold" nodeType="clickPar">
                      <p:stCondLst>
                        <p:cond delay="indefinite"/>
                      </p:stCondLst>
                      <p:childTnLst>
                        <p:par>
                          <p:cTn id="331" fill="hold" nodeType="withGroup">
                            <p:stCondLst>
                              <p:cond delay="0"/>
                            </p:stCondLst>
                            <p:childTnLst>
                              <p:par>
                                <p:cTn id="332" presetID="22" presetClass="entr" presetSubtype="4" fill="hold" grpId="0" nodeType="clickEffect">
                                  <p:stCondLst>
                                    <p:cond delay="0"/>
                                  </p:stCondLst>
                                  <p:childTnLst>
                                    <p:set>
                                      <p:cBhvr>
                                        <p:cTn id="333" dur="1" fill="hold">
                                          <p:stCondLst>
                                            <p:cond delay="0"/>
                                          </p:stCondLst>
                                        </p:cTn>
                                        <p:tgtEl>
                                          <p:spTgt spid="80968"/>
                                        </p:tgtEl>
                                        <p:attrNameLst>
                                          <p:attrName>style.visibility</p:attrName>
                                        </p:attrNameLst>
                                      </p:cBhvr>
                                      <p:to>
                                        <p:strVal val="visible"/>
                                      </p:to>
                                    </p:set>
                                    <p:animEffect transition="in" filter="wipe(down)">
                                      <p:cBhvr>
                                        <p:cTn id="334" dur="500"/>
                                        <p:tgtEl>
                                          <p:spTgt spid="80968"/>
                                        </p:tgtEl>
                                      </p:cBhvr>
                                    </p:animEffect>
                                  </p:childTnLst>
                                </p:cTn>
                              </p:par>
                            </p:childTnLst>
                          </p:cTn>
                        </p:par>
                      </p:childTnLst>
                    </p:cTn>
                  </p:par>
                  <p:par>
                    <p:cTn id="335" fill="hold" nodeType="clickPar">
                      <p:stCondLst>
                        <p:cond delay="indefinite"/>
                      </p:stCondLst>
                      <p:childTnLst>
                        <p:par>
                          <p:cTn id="336" fill="hold" nodeType="withGroup">
                            <p:stCondLst>
                              <p:cond delay="0"/>
                            </p:stCondLst>
                            <p:childTnLst>
                              <p:par>
                                <p:cTn id="337" presetID="11" presetClass="entr" presetSubtype="0" fill="hold" grpId="0" nodeType="clickEffect">
                                  <p:stCondLst>
                                    <p:cond delay="0"/>
                                  </p:stCondLst>
                                  <p:childTnLst>
                                    <p:set>
                                      <p:cBhvr>
                                        <p:cTn id="338" dur="1000">
                                          <p:stCondLst>
                                            <p:cond delay="0"/>
                                          </p:stCondLst>
                                        </p:cTn>
                                        <p:tgtEl>
                                          <p:spTgt spid="81041"/>
                                        </p:tgtEl>
                                        <p:attrNameLst>
                                          <p:attrName>style.visibility</p:attrName>
                                        </p:attrNameLst>
                                      </p:cBhvr>
                                      <p:to>
                                        <p:strVal val="visible"/>
                                      </p:to>
                                    </p:set>
                                  </p:childTnLst>
                                </p:cTn>
                              </p:par>
                              <p:par>
                                <p:cTn id="339" presetID="11" presetClass="entr" presetSubtype="0" fill="hold" grpId="0" nodeType="withEffect">
                                  <p:stCondLst>
                                    <p:cond delay="0"/>
                                  </p:stCondLst>
                                  <p:childTnLst>
                                    <p:set>
                                      <p:cBhvr>
                                        <p:cTn id="340" dur="1000">
                                          <p:stCondLst>
                                            <p:cond delay="0"/>
                                          </p:stCondLst>
                                        </p:cTn>
                                        <p:tgtEl>
                                          <p:spTgt spid="81042"/>
                                        </p:tgtEl>
                                        <p:attrNameLst>
                                          <p:attrName>style.visibility</p:attrName>
                                        </p:attrNameLst>
                                      </p:cBhvr>
                                      <p:to>
                                        <p:strVal val="visible"/>
                                      </p:to>
                                    </p:set>
                                  </p:childTnLst>
                                </p:cTn>
                              </p:par>
                            </p:childTnLst>
                          </p:cTn>
                        </p:par>
                      </p:childTnLst>
                    </p:cTn>
                  </p:par>
                  <p:par>
                    <p:cTn id="341" fill="hold" nodeType="clickPar">
                      <p:stCondLst>
                        <p:cond delay="indefinite"/>
                      </p:stCondLst>
                      <p:childTnLst>
                        <p:par>
                          <p:cTn id="342" fill="hold" nodeType="withGroup">
                            <p:stCondLst>
                              <p:cond delay="0"/>
                            </p:stCondLst>
                            <p:childTnLst>
                              <p:par>
                                <p:cTn id="343" presetID="19" presetClass="entr" presetSubtype="10" fill="hold" grpId="0" nodeType="clickEffect">
                                  <p:stCondLst>
                                    <p:cond delay="0"/>
                                  </p:stCondLst>
                                  <p:childTnLst>
                                    <p:set>
                                      <p:cBhvr>
                                        <p:cTn id="344" dur="1" fill="hold">
                                          <p:stCondLst>
                                            <p:cond delay="0"/>
                                          </p:stCondLst>
                                        </p:cTn>
                                        <p:tgtEl>
                                          <p:spTgt spid="81022"/>
                                        </p:tgtEl>
                                        <p:attrNameLst>
                                          <p:attrName>style.visibility</p:attrName>
                                        </p:attrNameLst>
                                      </p:cBhvr>
                                      <p:to>
                                        <p:strVal val="visible"/>
                                      </p:to>
                                    </p:set>
                                    <p:anim calcmode="lin" valueType="num">
                                      <p:cBhvr>
                                        <p:cTn id="345" dur="500" fill="hold"/>
                                        <p:tgtEl>
                                          <p:spTgt spid="81022"/>
                                        </p:tgtEl>
                                        <p:attrNameLst>
                                          <p:attrName>ppt_w</p:attrName>
                                        </p:attrNameLst>
                                      </p:cBhvr>
                                      <p:tavLst>
                                        <p:tav tm="0" fmla="#ppt_w*sin(2.5*pi*$)">
                                          <p:val>
                                            <p:fltVal val="0"/>
                                          </p:val>
                                        </p:tav>
                                        <p:tav tm="100000">
                                          <p:val>
                                            <p:fltVal val="1"/>
                                          </p:val>
                                        </p:tav>
                                      </p:tavLst>
                                    </p:anim>
                                    <p:anim calcmode="lin" valueType="num">
                                      <p:cBhvr>
                                        <p:cTn id="346" dur="500" fill="hold"/>
                                        <p:tgtEl>
                                          <p:spTgt spid="81022"/>
                                        </p:tgtEl>
                                        <p:attrNameLst>
                                          <p:attrName>ppt_h</p:attrName>
                                        </p:attrNameLst>
                                      </p:cBhvr>
                                      <p:tavLst>
                                        <p:tav tm="0">
                                          <p:val>
                                            <p:strVal val="#ppt_h"/>
                                          </p:val>
                                        </p:tav>
                                        <p:tav tm="100000">
                                          <p:val>
                                            <p:strVal val="#ppt_h"/>
                                          </p:val>
                                        </p:tav>
                                      </p:tavLst>
                                    </p:anim>
                                  </p:childTnLst>
                                </p:cTn>
                              </p:par>
                            </p:childTnLst>
                          </p:cTn>
                        </p:par>
                        <p:par>
                          <p:cTn id="347" fill="hold" nodeType="afterGroup">
                            <p:stCondLst>
                              <p:cond delay="500"/>
                            </p:stCondLst>
                            <p:childTnLst>
                              <p:par>
                                <p:cTn id="348" presetID="9" presetClass="entr" presetSubtype="0" fill="hold" grpId="0" nodeType="afterEffect">
                                  <p:stCondLst>
                                    <p:cond delay="0"/>
                                  </p:stCondLst>
                                  <p:childTnLst>
                                    <p:set>
                                      <p:cBhvr>
                                        <p:cTn id="349" dur="1" fill="hold">
                                          <p:stCondLst>
                                            <p:cond delay="0"/>
                                          </p:stCondLst>
                                        </p:cTn>
                                        <p:tgtEl>
                                          <p:spTgt spid="80993"/>
                                        </p:tgtEl>
                                        <p:attrNameLst>
                                          <p:attrName>style.visibility</p:attrName>
                                        </p:attrNameLst>
                                      </p:cBhvr>
                                      <p:to>
                                        <p:strVal val="visible"/>
                                      </p:to>
                                    </p:set>
                                    <p:animEffect transition="in" filter="dissolve">
                                      <p:cBhvr>
                                        <p:cTn id="350" dur="500"/>
                                        <p:tgtEl>
                                          <p:spTgt spid="80993"/>
                                        </p:tgtEl>
                                      </p:cBhvr>
                                    </p:animEffect>
                                  </p:childTnLst>
                                </p:cTn>
                              </p:par>
                            </p:childTnLst>
                          </p:cTn>
                        </p:par>
                      </p:childTnLst>
                    </p:cTn>
                  </p:par>
                  <p:par>
                    <p:cTn id="351" fill="hold" nodeType="clickPar">
                      <p:stCondLst>
                        <p:cond delay="indefinite"/>
                      </p:stCondLst>
                      <p:childTnLst>
                        <p:par>
                          <p:cTn id="352" fill="hold" nodeType="withGroup">
                            <p:stCondLst>
                              <p:cond delay="0"/>
                            </p:stCondLst>
                            <p:childTnLst>
                              <p:par>
                                <p:cTn id="353" presetID="22" presetClass="entr" presetSubtype="2" fill="hold" grpId="0" nodeType="clickEffect">
                                  <p:stCondLst>
                                    <p:cond delay="0"/>
                                  </p:stCondLst>
                                  <p:childTnLst>
                                    <p:set>
                                      <p:cBhvr>
                                        <p:cTn id="354" dur="1" fill="hold">
                                          <p:stCondLst>
                                            <p:cond delay="0"/>
                                          </p:stCondLst>
                                        </p:cTn>
                                        <p:tgtEl>
                                          <p:spTgt spid="80971"/>
                                        </p:tgtEl>
                                        <p:attrNameLst>
                                          <p:attrName>style.visibility</p:attrName>
                                        </p:attrNameLst>
                                      </p:cBhvr>
                                      <p:to>
                                        <p:strVal val="visible"/>
                                      </p:to>
                                    </p:set>
                                    <p:animEffect transition="in" filter="wipe(right)">
                                      <p:cBhvr>
                                        <p:cTn id="355" dur="500"/>
                                        <p:tgtEl>
                                          <p:spTgt spid="80971"/>
                                        </p:tgtEl>
                                      </p:cBhvr>
                                    </p:animEffect>
                                  </p:childTnLst>
                                </p:cTn>
                              </p:par>
                            </p:childTnLst>
                          </p:cTn>
                        </p:par>
                      </p:childTnLst>
                    </p:cTn>
                  </p:par>
                  <p:par>
                    <p:cTn id="356" fill="hold" nodeType="clickPar">
                      <p:stCondLst>
                        <p:cond delay="indefinite"/>
                      </p:stCondLst>
                      <p:childTnLst>
                        <p:par>
                          <p:cTn id="357" fill="hold" nodeType="withGroup">
                            <p:stCondLst>
                              <p:cond delay="0"/>
                            </p:stCondLst>
                            <p:childTnLst>
                              <p:par>
                                <p:cTn id="358" presetID="19" presetClass="entr" presetSubtype="10" fill="hold" grpId="0" nodeType="clickEffect">
                                  <p:stCondLst>
                                    <p:cond delay="0"/>
                                  </p:stCondLst>
                                  <p:childTnLst>
                                    <p:set>
                                      <p:cBhvr>
                                        <p:cTn id="359" dur="1" fill="hold">
                                          <p:stCondLst>
                                            <p:cond delay="0"/>
                                          </p:stCondLst>
                                        </p:cTn>
                                        <p:tgtEl>
                                          <p:spTgt spid="81024"/>
                                        </p:tgtEl>
                                        <p:attrNameLst>
                                          <p:attrName>style.visibility</p:attrName>
                                        </p:attrNameLst>
                                      </p:cBhvr>
                                      <p:to>
                                        <p:strVal val="visible"/>
                                      </p:to>
                                    </p:set>
                                    <p:anim calcmode="lin" valueType="num">
                                      <p:cBhvr>
                                        <p:cTn id="360" dur="500" fill="hold"/>
                                        <p:tgtEl>
                                          <p:spTgt spid="81024"/>
                                        </p:tgtEl>
                                        <p:attrNameLst>
                                          <p:attrName>ppt_w</p:attrName>
                                        </p:attrNameLst>
                                      </p:cBhvr>
                                      <p:tavLst>
                                        <p:tav tm="0" fmla="#ppt_w*sin(2.5*pi*$)">
                                          <p:val>
                                            <p:fltVal val="0"/>
                                          </p:val>
                                        </p:tav>
                                        <p:tav tm="100000">
                                          <p:val>
                                            <p:fltVal val="1"/>
                                          </p:val>
                                        </p:tav>
                                      </p:tavLst>
                                    </p:anim>
                                    <p:anim calcmode="lin" valueType="num">
                                      <p:cBhvr>
                                        <p:cTn id="361" dur="500" fill="hold"/>
                                        <p:tgtEl>
                                          <p:spTgt spid="81024"/>
                                        </p:tgtEl>
                                        <p:attrNameLst>
                                          <p:attrName>ppt_h</p:attrName>
                                        </p:attrNameLst>
                                      </p:cBhvr>
                                      <p:tavLst>
                                        <p:tav tm="0">
                                          <p:val>
                                            <p:strVal val="#ppt_h"/>
                                          </p:val>
                                        </p:tav>
                                        <p:tav tm="100000">
                                          <p:val>
                                            <p:strVal val="#ppt_h"/>
                                          </p:val>
                                        </p:tav>
                                      </p:tavLst>
                                    </p:anim>
                                  </p:childTnLst>
                                </p:cTn>
                              </p:par>
                            </p:childTnLst>
                          </p:cTn>
                        </p:par>
                        <p:par>
                          <p:cTn id="362" fill="hold" nodeType="afterGroup">
                            <p:stCondLst>
                              <p:cond delay="500"/>
                            </p:stCondLst>
                            <p:childTnLst>
                              <p:par>
                                <p:cTn id="363" presetID="9" presetClass="entr" presetSubtype="0" fill="hold" grpId="0" nodeType="afterEffect">
                                  <p:stCondLst>
                                    <p:cond delay="0"/>
                                  </p:stCondLst>
                                  <p:childTnLst>
                                    <p:set>
                                      <p:cBhvr>
                                        <p:cTn id="364" dur="1" fill="hold">
                                          <p:stCondLst>
                                            <p:cond delay="0"/>
                                          </p:stCondLst>
                                        </p:cTn>
                                        <p:tgtEl>
                                          <p:spTgt spid="80997"/>
                                        </p:tgtEl>
                                        <p:attrNameLst>
                                          <p:attrName>style.visibility</p:attrName>
                                        </p:attrNameLst>
                                      </p:cBhvr>
                                      <p:to>
                                        <p:strVal val="visible"/>
                                      </p:to>
                                    </p:set>
                                    <p:animEffect transition="in" filter="dissolve">
                                      <p:cBhvr>
                                        <p:cTn id="365" dur="500"/>
                                        <p:tgtEl>
                                          <p:spTgt spid="80997"/>
                                        </p:tgtEl>
                                      </p:cBhvr>
                                    </p:animEffect>
                                  </p:childTnLst>
                                </p:cTn>
                              </p:par>
                            </p:childTnLst>
                          </p:cTn>
                        </p:par>
                      </p:childTnLst>
                    </p:cTn>
                  </p:par>
                  <p:par>
                    <p:cTn id="366" fill="hold" nodeType="clickPar">
                      <p:stCondLst>
                        <p:cond delay="indefinite"/>
                      </p:stCondLst>
                      <p:childTnLst>
                        <p:par>
                          <p:cTn id="367" fill="hold" nodeType="withGroup">
                            <p:stCondLst>
                              <p:cond delay="0"/>
                            </p:stCondLst>
                            <p:childTnLst>
                              <p:par>
                                <p:cTn id="368" presetID="22" presetClass="entr" presetSubtype="4" fill="hold" grpId="0" nodeType="clickEffect">
                                  <p:stCondLst>
                                    <p:cond delay="0"/>
                                  </p:stCondLst>
                                  <p:childTnLst>
                                    <p:set>
                                      <p:cBhvr>
                                        <p:cTn id="369" dur="1" fill="hold">
                                          <p:stCondLst>
                                            <p:cond delay="0"/>
                                          </p:stCondLst>
                                        </p:cTn>
                                        <p:tgtEl>
                                          <p:spTgt spid="80962"/>
                                        </p:tgtEl>
                                        <p:attrNameLst>
                                          <p:attrName>style.visibility</p:attrName>
                                        </p:attrNameLst>
                                      </p:cBhvr>
                                      <p:to>
                                        <p:strVal val="visible"/>
                                      </p:to>
                                    </p:set>
                                    <p:animEffect transition="in" filter="wipe(down)">
                                      <p:cBhvr>
                                        <p:cTn id="370" dur="500"/>
                                        <p:tgtEl>
                                          <p:spTgt spid="80962"/>
                                        </p:tgtEl>
                                      </p:cBhvr>
                                    </p:animEffec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1" presetClass="entr" presetSubtype="0" fill="hold" grpId="0" nodeType="clickEffect">
                                  <p:stCondLst>
                                    <p:cond delay="0"/>
                                  </p:stCondLst>
                                  <p:childTnLst>
                                    <p:set>
                                      <p:cBhvr>
                                        <p:cTn id="374" dur="1000">
                                          <p:stCondLst>
                                            <p:cond delay="0"/>
                                          </p:stCondLst>
                                        </p:cTn>
                                        <p:tgtEl>
                                          <p:spTgt spid="81043"/>
                                        </p:tgtEl>
                                        <p:attrNameLst>
                                          <p:attrName>style.visibility</p:attrName>
                                        </p:attrNameLst>
                                      </p:cBhvr>
                                      <p:to>
                                        <p:strVal val="visible"/>
                                      </p:to>
                                    </p:set>
                                  </p:childTnLst>
                                </p:cTn>
                              </p:par>
                              <p:par>
                                <p:cTn id="375" presetID="11" presetClass="entr" presetSubtype="0" fill="hold" grpId="0" nodeType="withEffect">
                                  <p:stCondLst>
                                    <p:cond delay="0"/>
                                  </p:stCondLst>
                                  <p:childTnLst>
                                    <p:set>
                                      <p:cBhvr>
                                        <p:cTn id="376" dur="1000">
                                          <p:stCondLst>
                                            <p:cond delay="0"/>
                                          </p:stCondLst>
                                        </p:cTn>
                                        <p:tgtEl>
                                          <p:spTgt spid="81044"/>
                                        </p:tgtEl>
                                        <p:attrNameLst>
                                          <p:attrName>style.visibility</p:attrName>
                                        </p:attrNameLst>
                                      </p:cBhvr>
                                      <p:to>
                                        <p:strVal val="visible"/>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22" presetClass="entr" presetSubtype="4" fill="hold" grpId="0" nodeType="clickEffect">
                                  <p:stCondLst>
                                    <p:cond delay="0"/>
                                  </p:stCondLst>
                                  <p:childTnLst>
                                    <p:set>
                                      <p:cBhvr>
                                        <p:cTn id="380" dur="1" fill="hold">
                                          <p:stCondLst>
                                            <p:cond delay="0"/>
                                          </p:stCondLst>
                                        </p:cTn>
                                        <p:tgtEl>
                                          <p:spTgt spid="80969"/>
                                        </p:tgtEl>
                                        <p:attrNameLst>
                                          <p:attrName>style.visibility</p:attrName>
                                        </p:attrNameLst>
                                      </p:cBhvr>
                                      <p:to>
                                        <p:strVal val="visible"/>
                                      </p:to>
                                    </p:set>
                                    <p:animEffect transition="in" filter="wipe(down)">
                                      <p:cBhvr>
                                        <p:cTn id="381" dur="500"/>
                                        <p:tgtEl>
                                          <p:spTgt spid="80969"/>
                                        </p:tgtEl>
                                      </p:cBhvr>
                                    </p:animEffect>
                                  </p:childTnLst>
                                </p:cTn>
                              </p:par>
                            </p:childTnLst>
                          </p:cTn>
                        </p:par>
                      </p:childTnLst>
                    </p:cTn>
                  </p:par>
                  <p:par>
                    <p:cTn id="382" fill="hold" nodeType="clickPar">
                      <p:stCondLst>
                        <p:cond delay="indefinite"/>
                      </p:stCondLst>
                      <p:childTnLst>
                        <p:par>
                          <p:cTn id="383" fill="hold" nodeType="withGroup">
                            <p:stCondLst>
                              <p:cond delay="0"/>
                            </p:stCondLst>
                            <p:childTnLst>
                              <p:par>
                                <p:cTn id="384" presetID="11" presetClass="entr" presetSubtype="0" fill="hold" grpId="0" nodeType="clickEffect">
                                  <p:stCondLst>
                                    <p:cond delay="0"/>
                                  </p:stCondLst>
                                  <p:childTnLst>
                                    <p:set>
                                      <p:cBhvr>
                                        <p:cTn id="385" dur="1000">
                                          <p:stCondLst>
                                            <p:cond delay="0"/>
                                          </p:stCondLst>
                                        </p:cTn>
                                        <p:tgtEl>
                                          <p:spTgt spid="81045"/>
                                        </p:tgtEl>
                                        <p:attrNameLst>
                                          <p:attrName>style.visibility</p:attrName>
                                        </p:attrNameLst>
                                      </p:cBhvr>
                                      <p:to>
                                        <p:strVal val="visible"/>
                                      </p:to>
                                    </p:set>
                                  </p:childTnLst>
                                </p:cTn>
                              </p:par>
                              <p:par>
                                <p:cTn id="386" presetID="11" presetClass="entr" presetSubtype="0" fill="hold" grpId="0" nodeType="withEffect">
                                  <p:stCondLst>
                                    <p:cond delay="0"/>
                                  </p:stCondLst>
                                  <p:childTnLst>
                                    <p:set>
                                      <p:cBhvr>
                                        <p:cTn id="387" dur="1000">
                                          <p:stCondLst>
                                            <p:cond delay="0"/>
                                          </p:stCondLst>
                                        </p:cTn>
                                        <p:tgtEl>
                                          <p:spTgt spid="81046"/>
                                        </p:tgtEl>
                                        <p:attrNameLst>
                                          <p:attrName>style.visibility</p:attrName>
                                        </p:attrNameLst>
                                      </p:cBhvr>
                                      <p:to>
                                        <p:strVal val="visible"/>
                                      </p:to>
                                    </p:set>
                                  </p:childTnLst>
                                </p:cTn>
                              </p:par>
                            </p:childTnLst>
                          </p:cTn>
                        </p:par>
                      </p:childTnLst>
                    </p:cTn>
                  </p:par>
                  <p:par>
                    <p:cTn id="388" fill="hold" nodeType="clickPar">
                      <p:stCondLst>
                        <p:cond delay="indefinite"/>
                      </p:stCondLst>
                      <p:childTnLst>
                        <p:par>
                          <p:cTn id="389" fill="hold" nodeType="withGroup">
                            <p:stCondLst>
                              <p:cond delay="0"/>
                            </p:stCondLst>
                            <p:childTnLst>
                              <p:par>
                                <p:cTn id="390" presetID="19" presetClass="entr" presetSubtype="10" fill="hold" grpId="0" nodeType="clickEffect">
                                  <p:stCondLst>
                                    <p:cond delay="0"/>
                                  </p:stCondLst>
                                  <p:childTnLst>
                                    <p:set>
                                      <p:cBhvr>
                                        <p:cTn id="391" dur="1" fill="hold">
                                          <p:stCondLst>
                                            <p:cond delay="0"/>
                                          </p:stCondLst>
                                        </p:cTn>
                                        <p:tgtEl>
                                          <p:spTgt spid="81023"/>
                                        </p:tgtEl>
                                        <p:attrNameLst>
                                          <p:attrName>style.visibility</p:attrName>
                                        </p:attrNameLst>
                                      </p:cBhvr>
                                      <p:to>
                                        <p:strVal val="visible"/>
                                      </p:to>
                                    </p:set>
                                    <p:anim calcmode="lin" valueType="num">
                                      <p:cBhvr>
                                        <p:cTn id="392" dur="500" fill="hold"/>
                                        <p:tgtEl>
                                          <p:spTgt spid="81023"/>
                                        </p:tgtEl>
                                        <p:attrNameLst>
                                          <p:attrName>ppt_w</p:attrName>
                                        </p:attrNameLst>
                                      </p:cBhvr>
                                      <p:tavLst>
                                        <p:tav tm="0" fmla="#ppt_w*sin(2.5*pi*$)">
                                          <p:val>
                                            <p:fltVal val="0"/>
                                          </p:val>
                                        </p:tav>
                                        <p:tav tm="100000">
                                          <p:val>
                                            <p:fltVal val="1"/>
                                          </p:val>
                                        </p:tav>
                                      </p:tavLst>
                                    </p:anim>
                                    <p:anim calcmode="lin" valueType="num">
                                      <p:cBhvr>
                                        <p:cTn id="393" dur="500" fill="hold"/>
                                        <p:tgtEl>
                                          <p:spTgt spid="81023"/>
                                        </p:tgtEl>
                                        <p:attrNameLst>
                                          <p:attrName>ppt_h</p:attrName>
                                        </p:attrNameLst>
                                      </p:cBhvr>
                                      <p:tavLst>
                                        <p:tav tm="0">
                                          <p:val>
                                            <p:strVal val="#ppt_h"/>
                                          </p:val>
                                        </p:tav>
                                        <p:tav tm="100000">
                                          <p:val>
                                            <p:strVal val="#ppt_h"/>
                                          </p:val>
                                        </p:tav>
                                      </p:tavLst>
                                    </p:anim>
                                  </p:childTnLst>
                                </p:cTn>
                              </p:par>
                            </p:childTnLst>
                          </p:cTn>
                        </p:par>
                        <p:par>
                          <p:cTn id="394" fill="hold" nodeType="afterGroup">
                            <p:stCondLst>
                              <p:cond delay="500"/>
                            </p:stCondLst>
                            <p:childTnLst>
                              <p:par>
                                <p:cTn id="395" presetID="9" presetClass="entr" presetSubtype="0" fill="hold" grpId="0" nodeType="afterEffect">
                                  <p:stCondLst>
                                    <p:cond delay="0"/>
                                  </p:stCondLst>
                                  <p:childTnLst>
                                    <p:set>
                                      <p:cBhvr>
                                        <p:cTn id="396" dur="1" fill="hold">
                                          <p:stCondLst>
                                            <p:cond delay="0"/>
                                          </p:stCondLst>
                                        </p:cTn>
                                        <p:tgtEl>
                                          <p:spTgt spid="81001"/>
                                        </p:tgtEl>
                                        <p:attrNameLst>
                                          <p:attrName>style.visibility</p:attrName>
                                        </p:attrNameLst>
                                      </p:cBhvr>
                                      <p:to>
                                        <p:strVal val="visible"/>
                                      </p:to>
                                    </p:set>
                                    <p:animEffect transition="in" filter="dissolve">
                                      <p:cBhvr>
                                        <p:cTn id="397" dur="500"/>
                                        <p:tgtEl>
                                          <p:spTgt spid="81001"/>
                                        </p:tgtEl>
                                      </p:cBhvr>
                                    </p:animEffect>
                                  </p:childTnLst>
                                </p:cTn>
                              </p:par>
                            </p:childTnLst>
                          </p:cTn>
                        </p:par>
                      </p:childTnLst>
                    </p:cTn>
                  </p:par>
                  <p:par>
                    <p:cTn id="398" fill="hold" nodeType="clickPar">
                      <p:stCondLst>
                        <p:cond delay="indefinite"/>
                      </p:stCondLst>
                      <p:childTnLst>
                        <p:par>
                          <p:cTn id="399" fill="hold" nodeType="withGroup">
                            <p:stCondLst>
                              <p:cond delay="0"/>
                            </p:stCondLst>
                            <p:childTnLst>
                              <p:par>
                                <p:cTn id="400" presetID="22" presetClass="entr" presetSubtype="2" fill="hold" grpId="0" nodeType="clickEffect">
                                  <p:stCondLst>
                                    <p:cond delay="0"/>
                                  </p:stCondLst>
                                  <p:childTnLst>
                                    <p:set>
                                      <p:cBhvr>
                                        <p:cTn id="401" dur="1" fill="hold">
                                          <p:stCondLst>
                                            <p:cond delay="0"/>
                                          </p:stCondLst>
                                        </p:cTn>
                                        <p:tgtEl>
                                          <p:spTgt spid="80972"/>
                                        </p:tgtEl>
                                        <p:attrNameLst>
                                          <p:attrName>style.visibility</p:attrName>
                                        </p:attrNameLst>
                                      </p:cBhvr>
                                      <p:to>
                                        <p:strVal val="visible"/>
                                      </p:to>
                                    </p:set>
                                    <p:animEffect transition="in" filter="wipe(right)">
                                      <p:cBhvr>
                                        <p:cTn id="402" dur="500"/>
                                        <p:tgtEl>
                                          <p:spTgt spid="80972"/>
                                        </p:tgtEl>
                                      </p:cBhvr>
                                    </p:animEffect>
                                  </p:childTnLst>
                                </p:cTn>
                              </p:par>
                            </p:childTnLst>
                          </p:cTn>
                        </p:par>
                      </p:childTnLst>
                    </p:cTn>
                  </p:par>
                  <p:par>
                    <p:cTn id="403" fill="hold" nodeType="clickPar">
                      <p:stCondLst>
                        <p:cond delay="indefinite"/>
                      </p:stCondLst>
                      <p:childTnLst>
                        <p:par>
                          <p:cTn id="404" fill="hold" nodeType="withGroup">
                            <p:stCondLst>
                              <p:cond delay="0"/>
                            </p:stCondLst>
                            <p:childTnLst>
                              <p:par>
                                <p:cTn id="405" presetID="19" presetClass="entr" presetSubtype="10" fill="hold" grpId="0" nodeType="clickEffect">
                                  <p:stCondLst>
                                    <p:cond delay="0"/>
                                  </p:stCondLst>
                                  <p:childTnLst>
                                    <p:set>
                                      <p:cBhvr>
                                        <p:cTn id="406" dur="1" fill="hold">
                                          <p:stCondLst>
                                            <p:cond delay="0"/>
                                          </p:stCondLst>
                                        </p:cTn>
                                        <p:tgtEl>
                                          <p:spTgt spid="81025"/>
                                        </p:tgtEl>
                                        <p:attrNameLst>
                                          <p:attrName>style.visibility</p:attrName>
                                        </p:attrNameLst>
                                      </p:cBhvr>
                                      <p:to>
                                        <p:strVal val="visible"/>
                                      </p:to>
                                    </p:set>
                                    <p:anim calcmode="lin" valueType="num">
                                      <p:cBhvr>
                                        <p:cTn id="407" dur="500" fill="hold"/>
                                        <p:tgtEl>
                                          <p:spTgt spid="81025"/>
                                        </p:tgtEl>
                                        <p:attrNameLst>
                                          <p:attrName>ppt_w</p:attrName>
                                        </p:attrNameLst>
                                      </p:cBhvr>
                                      <p:tavLst>
                                        <p:tav tm="0" fmla="#ppt_w*sin(2.5*pi*$)">
                                          <p:val>
                                            <p:fltVal val="0"/>
                                          </p:val>
                                        </p:tav>
                                        <p:tav tm="100000">
                                          <p:val>
                                            <p:fltVal val="1"/>
                                          </p:val>
                                        </p:tav>
                                      </p:tavLst>
                                    </p:anim>
                                    <p:anim calcmode="lin" valueType="num">
                                      <p:cBhvr>
                                        <p:cTn id="408" dur="500" fill="hold"/>
                                        <p:tgtEl>
                                          <p:spTgt spid="81025"/>
                                        </p:tgtEl>
                                        <p:attrNameLst>
                                          <p:attrName>ppt_h</p:attrName>
                                        </p:attrNameLst>
                                      </p:cBhvr>
                                      <p:tavLst>
                                        <p:tav tm="0">
                                          <p:val>
                                            <p:strVal val="#ppt_h"/>
                                          </p:val>
                                        </p:tav>
                                        <p:tav tm="100000">
                                          <p:val>
                                            <p:strVal val="#ppt_h"/>
                                          </p:val>
                                        </p:tav>
                                      </p:tavLst>
                                    </p:anim>
                                  </p:childTnLst>
                                </p:cTn>
                              </p:par>
                            </p:childTnLst>
                          </p:cTn>
                        </p:par>
                        <p:par>
                          <p:cTn id="409" fill="hold" nodeType="afterGroup">
                            <p:stCondLst>
                              <p:cond delay="500"/>
                            </p:stCondLst>
                            <p:childTnLst>
                              <p:par>
                                <p:cTn id="410" presetID="9" presetClass="entr" presetSubtype="0" fill="hold" grpId="0" nodeType="afterEffect">
                                  <p:stCondLst>
                                    <p:cond delay="0"/>
                                  </p:stCondLst>
                                  <p:childTnLst>
                                    <p:set>
                                      <p:cBhvr>
                                        <p:cTn id="411" dur="1" fill="hold">
                                          <p:stCondLst>
                                            <p:cond delay="0"/>
                                          </p:stCondLst>
                                        </p:cTn>
                                        <p:tgtEl>
                                          <p:spTgt spid="81000"/>
                                        </p:tgtEl>
                                        <p:attrNameLst>
                                          <p:attrName>style.visibility</p:attrName>
                                        </p:attrNameLst>
                                      </p:cBhvr>
                                      <p:to>
                                        <p:strVal val="visible"/>
                                      </p:to>
                                    </p:set>
                                    <p:animEffect transition="in" filter="dissolve">
                                      <p:cBhvr>
                                        <p:cTn id="412" dur="500"/>
                                        <p:tgtEl>
                                          <p:spTgt spid="81000"/>
                                        </p:tgtEl>
                                      </p:cBhvr>
                                    </p:animEffect>
                                  </p:childTnLst>
                                </p:cTn>
                              </p:par>
                            </p:childTnLst>
                          </p:cTn>
                        </p:par>
                      </p:childTnLst>
                    </p:cTn>
                  </p:par>
                  <p:par>
                    <p:cTn id="413" fill="hold" nodeType="clickPar">
                      <p:stCondLst>
                        <p:cond delay="indefinite"/>
                      </p:stCondLst>
                      <p:childTnLst>
                        <p:par>
                          <p:cTn id="414" fill="hold" nodeType="withGroup">
                            <p:stCondLst>
                              <p:cond delay="0"/>
                            </p:stCondLst>
                            <p:childTnLst>
                              <p:par>
                                <p:cTn id="415" presetID="22" presetClass="entr" presetSubtype="1" fill="hold" nodeType="clickEffect">
                                  <p:stCondLst>
                                    <p:cond delay="0"/>
                                  </p:stCondLst>
                                  <p:childTnLst>
                                    <p:set>
                                      <p:cBhvr>
                                        <p:cTn id="416" dur="1" fill="hold">
                                          <p:stCondLst>
                                            <p:cond delay="0"/>
                                          </p:stCondLst>
                                        </p:cTn>
                                        <p:tgtEl>
                                          <p:spTgt spid="80902">
                                            <p:txEl>
                                              <p:pRg st="2" end="2"/>
                                            </p:txEl>
                                          </p:spTgt>
                                        </p:tgtEl>
                                        <p:attrNameLst>
                                          <p:attrName>style.visibility</p:attrName>
                                        </p:attrNameLst>
                                      </p:cBhvr>
                                      <p:to>
                                        <p:strVal val="visible"/>
                                      </p:to>
                                    </p:set>
                                    <p:animEffect transition="in" filter="wipe(up)">
                                      <p:cBhvr>
                                        <p:cTn id="417" dur="500"/>
                                        <p:tgtEl>
                                          <p:spTgt spid="80902">
                                            <p:txEl>
                                              <p:pRg st="2" end="2"/>
                                            </p:txEl>
                                          </p:spTgt>
                                        </p:tgtEl>
                                      </p:cBhvr>
                                    </p:animEffect>
                                  </p:childTnLst>
                                </p:cTn>
                              </p:par>
                            </p:childTnLst>
                          </p:cTn>
                        </p:par>
                      </p:childTnLst>
                    </p:cTn>
                  </p:par>
                  <p:par>
                    <p:cTn id="418" fill="hold" nodeType="clickPar">
                      <p:stCondLst>
                        <p:cond delay="indefinite"/>
                      </p:stCondLst>
                      <p:childTnLst>
                        <p:par>
                          <p:cTn id="419" fill="hold" nodeType="withGroup">
                            <p:stCondLst>
                              <p:cond delay="0"/>
                            </p:stCondLst>
                            <p:childTnLst>
                              <p:par>
                                <p:cTn id="420" presetID="9" presetClass="exit" presetSubtype="0" fill="hold" grpId="1" nodeType="clickEffect">
                                  <p:stCondLst>
                                    <p:cond delay="0"/>
                                  </p:stCondLst>
                                  <p:childTnLst>
                                    <p:animEffect transition="out" filter="dissolve">
                                      <p:cBhvr>
                                        <p:cTn id="421" dur="500"/>
                                        <p:tgtEl>
                                          <p:spTgt spid="81017"/>
                                        </p:tgtEl>
                                      </p:cBhvr>
                                    </p:animEffect>
                                    <p:set>
                                      <p:cBhvr>
                                        <p:cTn id="422" dur="1" fill="hold">
                                          <p:stCondLst>
                                            <p:cond delay="499"/>
                                          </p:stCondLst>
                                        </p:cTn>
                                        <p:tgtEl>
                                          <p:spTgt spid="81017"/>
                                        </p:tgtEl>
                                        <p:attrNameLst>
                                          <p:attrName>style.visibility</p:attrName>
                                        </p:attrNameLst>
                                      </p:cBhvr>
                                      <p:to>
                                        <p:strVal val="hidden"/>
                                      </p:to>
                                    </p:set>
                                  </p:childTnLst>
                                </p:cTn>
                              </p:par>
                              <p:par>
                                <p:cTn id="423" presetID="9" presetClass="exit" presetSubtype="0" fill="hold" grpId="1" nodeType="withEffect">
                                  <p:stCondLst>
                                    <p:cond delay="0"/>
                                  </p:stCondLst>
                                  <p:childTnLst>
                                    <p:animEffect transition="out" filter="dissolve">
                                      <p:cBhvr>
                                        <p:cTn id="424" dur="500"/>
                                        <p:tgtEl>
                                          <p:spTgt spid="81018"/>
                                        </p:tgtEl>
                                      </p:cBhvr>
                                    </p:animEffect>
                                    <p:set>
                                      <p:cBhvr>
                                        <p:cTn id="425" dur="1" fill="hold">
                                          <p:stCondLst>
                                            <p:cond delay="499"/>
                                          </p:stCondLst>
                                        </p:cTn>
                                        <p:tgtEl>
                                          <p:spTgt spid="81018"/>
                                        </p:tgtEl>
                                        <p:attrNameLst>
                                          <p:attrName>style.visibility</p:attrName>
                                        </p:attrNameLst>
                                      </p:cBhvr>
                                      <p:to>
                                        <p:strVal val="hidden"/>
                                      </p:to>
                                    </p:set>
                                  </p:childTnLst>
                                </p:cTn>
                              </p:par>
                              <p:par>
                                <p:cTn id="426" presetID="9" presetClass="exit" presetSubtype="0" fill="hold" grpId="1" nodeType="withEffect">
                                  <p:stCondLst>
                                    <p:cond delay="0"/>
                                  </p:stCondLst>
                                  <p:childTnLst>
                                    <p:animEffect transition="out" filter="dissolve">
                                      <p:cBhvr>
                                        <p:cTn id="427" dur="500"/>
                                        <p:tgtEl>
                                          <p:spTgt spid="81019"/>
                                        </p:tgtEl>
                                      </p:cBhvr>
                                    </p:animEffect>
                                    <p:set>
                                      <p:cBhvr>
                                        <p:cTn id="428" dur="1" fill="hold">
                                          <p:stCondLst>
                                            <p:cond delay="499"/>
                                          </p:stCondLst>
                                        </p:cTn>
                                        <p:tgtEl>
                                          <p:spTgt spid="81019"/>
                                        </p:tgtEl>
                                        <p:attrNameLst>
                                          <p:attrName>style.visibility</p:attrName>
                                        </p:attrNameLst>
                                      </p:cBhvr>
                                      <p:to>
                                        <p:strVal val="hidden"/>
                                      </p:to>
                                    </p:set>
                                  </p:childTnLst>
                                </p:cTn>
                              </p:par>
                              <p:par>
                                <p:cTn id="429" presetID="9" presetClass="exit" presetSubtype="0" fill="hold" grpId="1" nodeType="withEffect">
                                  <p:stCondLst>
                                    <p:cond delay="0"/>
                                  </p:stCondLst>
                                  <p:childTnLst>
                                    <p:animEffect transition="out" filter="dissolve">
                                      <p:cBhvr>
                                        <p:cTn id="430" dur="500"/>
                                        <p:tgtEl>
                                          <p:spTgt spid="81020"/>
                                        </p:tgtEl>
                                      </p:cBhvr>
                                    </p:animEffect>
                                    <p:set>
                                      <p:cBhvr>
                                        <p:cTn id="431" dur="1" fill="hold">
                                          <p:stCondLst>
                                            <p:cond delay="499"/>
                                          </p:stCondLst>
                                        </p:cTn>
                                        <p:tgtEl>
                                          <p:spTgt spid="81020"/>
                                        </p:tgtEl>
                                        <p:attrNameLst>
                                          <p:attrName>style.visibility</p:attrName>
                                        </p:attrNameLst>
                                      </p:cBhvr>
                                      <p:to>
                                        <p:strVal val="hidden"/>
                                      </p:to>
                                    </p:set>
                                  </p:childTnLst>
                                </p:cTn>
                              </p:par>
                              <p:par>
                                <p:cTn id="432" presetID="9" presetClass="exit" presetSubtype="0" fill="hold" grpId="1" nodeType="withEffect">
                                  <p:stCondLst>
                                    <p:cond delay="0"/>
                                  </p:stCondLst>
                                  <p:childTnLst>
                                    <p:animEffect transition="out" filter="dissolve">
                                      <p:cBhvr>
                                        <p:cTn id="433" dur="500"/>
                                        <p:tgtEl>
                                          <p:spTgt spid="81021"/>
                                        </p:tgtEl>
                                      </p:cBhvr>
                                    </p:animEffect>
                                    <p:set>
                                      <p:cBhvr>
                                        <p:cTn id="434" dur="1" fill="hold">
                                          <p:stCondLst>
                                            <p:cond delay="499"/>
                                          </p:stCondLst>
                                        </p:cTn>
                                        <p:tgtEl>
                                          <p:spTgt spid="81021"/>
                                        </p:tgtEl>
                                        <p:attrNameLst>
                                          <p:attrName>style.visibility</p:attrName>
                                        </p:attrNameLst>
                                      </p:cBhvr>
                                      <p:to>
                                        <p:strVal val="hidden"/>
                                      </p:to>
                                    </p:set>
                                  </p:childTnLst>
                                </p:cTn>
                              </p:par>
                              <p:par>
                                <p:cTn id="435" presetID="9" presetClass="exit" presetSubtype="0" fill="hold" grpId="1" nodeType="withEffect">
                                  <p:stCondLst>
                                    <p:cond delay="0"/>
                                  </p:stCondLst>
                                  <p:childTnLst>
                                    <p:animEffect transition="out" filter="dissolve">
                                      <p:cBhvr>
                                        <p:cTn id="436" dur="500"/>
                                        <p:tgtEl>
                                          <p:spTgt spid="81022"/>
                                        </p:tgtEl>
                                      </p:cBhvr>
                                    </p:animEffect>
                                    <p:set>
                                      <p:cBhvr>
                                        <p:cTn id="437" dur="1" fill="hold">
                                          <p:stCondLst>
                                            <p:cond delay="499"/>
                                          </p:stCondLst>
                                        </p:cTn>
                                        <p:tgtEl>
                                          <p:spTgt spid="81022"/>
                                        </p:tgtEl>
                                        <p:attrNameLst>
                                          <p:attrName>style.visibility</p:attrName>
                                        </p:attrNameLst>
                                      </p:cBhvr>
                                      <p:to>
                                        <p:strVal val="hidden"/>
                                      </p:to>
                                    </p:set>
                                  </p:childTnLst>
                                </p:cTn>
                              </p:par>
                              <p:par>
                                <p:cTn id="438" presetID="9" presetClass="exit" presetSubtype="0" fill="hold" grpId="1" nodeType="withEffect">
                                  <p:stCondLst>
                                    <p:cond delay="0"/>
                                  </p:stCondLst>
                                  <p:childTnLst>
                                    <p:animEffect transition="out" filter="dissolve">
                                      <p:cBhvr>
                                        <p:cTn id="439" dur="500"/>
                                        <p:tgtEl>
                                          <p:spTgt spid="81023"/>
                                        </p:tgtEl>
                                      </p:cBhvr>
                                    </p:animEffect>
                                    <p:set>
                                      <p:cBhvr>
                                        <p:cTn id="440" dur="1" fill="hold">
                                          <p:stCondLst>
                                            <p:cond delay="499"/>
                                          </p:stCondLst>
                                        </p:cTn>
                                        <p:tgtEl>
                                          <p:spTgt spid="81023"/>
                                        </p:tgtEl>
                                        <p:attrNameLst>
                                          <p:attrName>style.visibility</p:attrName>
                                        </p:attrNameLst>
                                      </p:cBhvr>
                                      <p:to>
                                        <p:strVal val="hidden"/>
                                      </p:to>
                                    </p:set>
                                  </p:childTnLst>
                                </p:cTn>
                              </p:par>
                              <p:par>
                                <p:cTn id="441" presetID="9" presetClass="exit" presetSubtype="0" fill="hold" grpId="1" nodeType="withEffect">
                                  <p:stCondLst>
                                    <p:cond delay="0"/>
                                  </p:stCondLst>
                                  <p:childTnLst>
                                    <p:animEffect transition="out" filter="dissolve">
                                      <p:cBhvr>
                                        <p:cTn id="442" dur="500"/>
                                        <p:tgtEl>
                                          <p:spTgt spid="81024"/>
                                        </p:tgtEl>
                                      </p:cBhvr>
                                    </p:animEffect>
                                    <p:set>
                                      <p:cBhvr>
                                        <p:cTn id="443" dur="1" fill="hold">
                                          <p:stCondLst>
                                            <p:cond delay="499"/>
                                          </p:stCondLst>
                                        </p:cTn>
                                        <p:tgtEl>
                                          <p:spTgt spid="81024"/>
                                        </p:tgtEl>
                                        <p:attrNameLst>
                                          <p:attrName>style.visibility</p:attrName>
                                        </p:attrNameLst>
                                      </p:cBhvr>
                                      <p:to>
                                        <p:strVal val="hidden"/>
                                      </p:to>
                                    </p:set>
                                  </p:childTnLst>
                                </p:cTn>
                              </p:par>
                              <p:par>
                                <p:cTn id="444" presetID="9" presetClass="exit" presetSubtype="0" fill="hold" grpId="1" nodeType="withEffect">
                                  <p:stCondLst>
                                    <p:cond delay="0"/>
                                  </p:stCondLst>
                                  <p:childTnLst>
                                    <p:animEffect transition="out" filter="dissolve">
                                      <p:cBhvr>
                                        <p:cTn id="445" dur="500"/>
                                        <p:tgtEl>
                                          <p:spTgt spid="81025"/>
                                        </p:tgtEl>
                                      </p:cBhvr>
                                    </p:animEffect>
                                    <p:set>
                                      <p:cBhvr>
                                        <p:cTn id="446" dur="1" fill="hold">
                                          <p:stCondLst>
                                            <p:cond delay="499"/>
                                          </p:stCondLst>
                                        </p:cTn>
                                        <p:tgtEl>
                                          <p:spTgt spid="81025"/>
                                        </p:tgtEl>
                                        <p:attrNameLst>
                                          <p:attrName>style.visibility</p:attrName>
                                        </p:attrNameLst>
                                      </p:cBhvr>
                                      <p:to>
                                        <p:strVal val="hidden"/>
                                      </p:to>
                                    </p:set>
                                  </p:childTnLst>
                                </p:cTn>
                              </p:par>
                              <p:par>
                                <p:cTn id="447" presetID="9" presetClass="exit" presetSubtype="0" fill="hold" grpId="1" nodeType="withEffect">
                                  <p:stCondLst>
                                    <p:cond delay="0"/>
                                  </p:stCondLst>
                                  <p:childTnLst>
                                    <p:animEffect transition="out" filter="dissolve">
                                      <p:cBhvr>
                                        <p:cTn id="448" dur="500"/>
                                        <p:tgtEl>
                                          <p:spTgt spid="81002"/>
                                        </p:tgtEl>
                                      </p:cBhvr>
                                    </p:animEffect>
                                    <p:set>
                                      <p:cBhvr>
                                        <p:cTn id="449" dur="1" fill="hold">
                                          <p:stCondLst>
                                            <p:cond delay="499"/>
                                          </p:stCondLst>
                                        </p:cTn>
                                        <p:tgtEl>
                                          <p:spTgt spid="81002"/>
                                        </p:tgtEl>
                                        <p:attrNameLst>
                                          <p:attrName>style.visibility</p:attrName>
                                        </p:attrNameLst>
                                      </p:cBhvr>
                                      <p:to>
                                        <p:strVal val="hidden"/>
                                      </p:to>
                                    </p:set>
                                  </p:childTnLst>
                                </p:cTn>
                              </p:par>
                              <p:par>
                                <p:cTn id="450" presetID="9" presetClass="exit" presetSubtype="0" fill="hold" grpId="1" nodeType="withEffect">
                                  <p:stCondLst>
                                    <p:cond delay="0"/>
                                  </p:stCondLst>
                                  <p:childTnLst>
                                    <p:animEffect transition="out" filter="dissolve">
                                      <p:cBhvr>
                                        <p:cTn id="451" dur="500"/>
                                        <p:tgtEl>
                                          <p:spTgt spid="81003"/>
                                        </p:tgtEl>
                                      </p:cBhvr>
                                    </p:animEffect>
                                    <p:set>
                                      <p:cBhvr>
                                        <p:cTn id="452" dur="1" fill="hold">
                                          <p:stCondLst>
                                            <p:cond delay="499"/>
                                          </p:stCondLst>
                                        </p:cTn>
                                        <p:tgtEl>
                                          <p:spTgt spid="81003"/>
                                        </p:tgtEl>
                                        <p:attrNameLst>
                                          <p:attrName>style.visibility</p:attrName>
                                        </p:attrNameLst>
                                      </p:cBhvr>
                                      <p:to>
                                        <p:strVal val="hidden"/>
                                      </p:to>
                                    </p:set>
                                  </p:childTnLst>
                                </p:cTn>
                              </p:par>
                              <p:par>
                                <p:cTn id="453" presetID="9" presetClass="exit" presetSubtype="0" fill="hold" grpId="1" nodeType="withEffect">
                                  <p:stCondLst>
                                    <p:cond delay="0"/>
                                  </p:stCondLst>
                                  <p:childTnLst>
                                    <p:animEffect transition="out" filter="dissolve">
                                      <p:cBhvr>
                                        <p:cTn id="454" dur="500"/>
                                        <p:tgtEl>
                                          <p:spTgt spid="81004"/>
                                        </p:tgtEl>
                                      </p:cBhvr>
                                    </p:animEffect>
                                    <p:set>
                                      <p:cBhvr>
                                        <p:cTn id="455" dur="1" fill="hold">
                                          <p:stCondLst>
                                            <p:cond delay="499"/>
                                          </p:stCondLst>
                                        </p:cTn>
                                        <p:tgtEl>
                                          <p:spTgt spid="81004"/>
                                        </p:tgtEl>
                                        <p:attrNameLst>
                                          <p:attrName>style.visibility</p:attrName>
                                        </p:attrNameLst>
                                      </p:cBhvr>
                                      <p:to>
                                        <p:strVal val="hidden"/>
                                      </p:to>
                                    </p:set>
                                  </p:childTnLst>
                                </p:cTn>
                              </p:par>
                              <p:par>
                                <p:cTn id="456" presetID="9" presetClass="exit" presetSubtype="0" fill="hold" grpId="1" nodeType="withEffect">
                                  <p:stCondLst>
                                    <p:cond delay="0"/>
                                  </p:stCondLst>
                                  <p:childTnLst>
                                    <p:animEffect transition="out" filter="dissolve">
                                      <p:cBhvr>
                                        <p:cTn id="457" dur="500"/>
                                        <p:tgtEl>
                                          <p:spTgt spid="81005"/>
                                        </p:tgtEl>
                                      </p:cBhvr>
                                    </p:animEffect>
                                    <p:set>
                                      <p:cBhvr>
                                        <p:cTn id="458" dur="1" fill="hold">
                                          <p:stCondLst>
                                            <p:cond delay="499"/>
                                          </p:stCondLst>
                                        </p:cTn>
                                        <p:tgtEl>
                                          <p:spTgt spid="81005"/>
                                        </p:tgtEl>
                                        <p:attrNameLst>
                                          <p:attrName>style.visibility</p:attrName>
                                        </p:attrNameLst>
                                      </p:cBhvr>
                                      <p:to>
                                        <p:strVal val="hidden"/>
                                      </p:to>
                                    </p:set>
                                  </p:childTnLst>
                                </p:cTn>
                              </p:par>
                              <p:par>
                                <p:cTn id="459" presetID="9" presetClass="exit" presetSubtype="0" fill="hold" grpId="1" nodeType="withEffect">
                                  <p:stCondLst>
                                    <p:cond delay="0"/>
                                  </p:stCondLst>
                                  <p:childTnLst>
                                    <p:animEffect transition="out" filter="dissolve">
                                      <p:cBhvr>
                                        <p:cTn id="460" dur="500"/>
                                        <p:tgtEl>
                                          <p:spTgt spid="81006"/>
                                        </p:tgtEl>
                                      </p:cBhvr>
                                    </p:animEffect>
                                    <p:set>
                                      <p:cBhvr>
                                        <p:cTn id="461" dur="1" fill="hold">
                                          <p:stCondLst>
                                            <p:cond delay="499"/>
                                          </p:stCondLst>
                                        </p:cTn>
                                        <p:tgtEl>
                                          <p:spTgt spid="81006"/>
                                        </p:tgtEl>
                                        <p:attrNameLst>
                                          <p:attrName>style.visibility</p:attrName>
                                        </p:attrNameLst>
                                      </p:cBhvr>
                                      <p:to>
                                        <p:strVal val="hidden"/>
                                      </p:to>
                                    </p:set>
                                  </p:childTnLst>
                                </p:cTn>
                              </p:par>
                              <p:par>
                                <p:cTn id="462" presetID="9" presetClass="exit" presetSubtype="0" fill="hold" grpId="1" nodeType="withEffect">
                                  <p:stCondLst>
                                    <p:cond delay="0"/>
                                  </p:stCondLst>
                                  <p:childTnLst>
                                    <p:animEffect transition="out" filter="dissolve">
                                      <p:cBhvr>
                                        <p:cTn id="463" dur="500"/>
                                        <p:tgtEl>
                                          <p:spTgt spid="81011"/>
                                        </p:tgtEl>
                                      </p:cBhvr>
                                    </p:animEffect>
                                    <p:set>
                                      <p:cBhvr>
                                        <p:cTn id="464" dur="1" fill="hold">
                                          <p:stCondLst>
                                            <p:cond delay="499"/>
                                          </p:stCondLst>
                                        </p:cTn>
                                        <p:tgtEl>
                                          <p:spTgt spid="81011"/>
                                        </p:tgtEl>
                                        <p:attrNameLst>
                                          <p:attrName>style.visibility</p:attrName>
                                        </p:attrNameLst>
                                      </p:cBhvr>
                                      <p:to>
                                        <p:strVal val="hidden"/>
                                      </p:to>
                                    </p:set>
                                  </p:childTnLst>
                                </p:cTn>
                              </p:par>
                              <p:par>
                                <p:cTn id="465" presetID="9" presetClass="exit" presetSubtype="0" fill="hold" grpId="1" nodeType="withEffect">
                                  <p:stCondLst>
                                    <p:cond delay="0"/>
                                  </p:stCondLst>
                                  <p:childTnLst>
                                    <p:animEffect transition="out" filter="dissolve">
                                      <p:cBhvr>
                                        <p:cTn id="466" dur="500"/>
                                        <p:tgtEl>
                                          <p:spTgt spid="81010"/>
                                        </p:tgtEl>
                                      </p:cBhvr>
                                    </p:animEffect>
                                    <p:set>
                                      <p:cBhvr>
                                        <p:cTn id="467" dur="1" fill="hold">
                                          <p:stCondLst>
                                            <p:cond delay="499"/>
                                          </p:stCondLst>
                                        </p:cTn>
                                        <p:tgtEl>
                                          <p:spTgt spid="81010"/>
                                        </p:tgtEl>
                                        <p:attrNameLst>
                                          <p:attrName>style.visibility</p:attrName>
                                        </p:attrNameLst>
                                      </p:cBhvr>
                                      <p:to>
                                        <p:strVal val="hidden"/>
                                      </p:to>
                                    </p:set>
                                  </p:childTnLst>
                                </p:cTn>
                              </p:par>
                              <p:par>
                                <p:cTn id="468" presetID="9" presetClass="exit" presetSubtype="0" fill="hold" grpId="1" nodeType="withEffect">
                                  <p:stCondLst>
                                    <p:cond delay="0"/>
                                  </p:stCondLst>
                                  <p:childTnLst>
                                    <p:animEffect transition="out" filter="dissolve">
                                      <p:cBhvr>
                                        <p:cTn id="469" dur="500"/>
                                        <p:tgtEl>
                                          <p:spTgt spid="81009"/>
                                        </p:tgtEl>
                                      </p:cBhvr>
                                    </p:animEffect>
                                    <p:set>
                                      <p:cBhvr>
                                        <p:cTn id="470" dur="1" fill="hold">
                                          <p:stCondLst>
                                            <p:cond delay="499"/>
                                          </p:stCondLst>
                                        </p:cTn>
                                        <p:tgtEl>
                                          <p:spTgt spid="81009"/>
                                        </p:tgtEl>
                                        <p:attrNameLst>
                                          <p:attrName>style.visibility</p:attrName>
                                        </p:attrNameLst>
                                      </p:cBhvr>
                                      <p:to>
                                        <p:strVal val="hidden"/>
                                      </p:to>
                                    </p:set>
                                  </p:childTnLst>
                                </p:cTn>
                              </p:par>
                              <p:par>
                                <p:cTn id="471" presetID="9" presetClass="exit" presetSubtype="0" fill="hold" grpId="1" nodeType="withEffect">
                                  <p:stCondLst>
                                    <p:cond delay="0"/>
                                  </p:stCondLst>
                                  <p:childTnLst>
                                    <p:animEffect transition="out" filter="dissolve">
                                      <p:cBhvr>
                                        <p:cTn id="472" dur="500"/>
                                        <p:tgtEl>
                                          <p:spTgt spid="81008"/>
                                        </p:tgtEl>
                                      </p:cBhvr>
                                    </p:animEffect>
                                    <p:set>
                                      <p:cBhvr>
                                        <p:cTn id="473" dur="1" fill="hold">
                                          <p:stCondLst>
                                            <p:cond delay="499"/>
                                          </p:stCondLst>
                                        </p:cTn>
                                        <p:tgtEl>
                                          <p:spTgt spid="81008"/>
                                        </p:tgtEl>
                                        <p:attrNameLst>
                                          <p:attrName>style.visibility</p:attrName>
                                        </p:attrNameLst>
                                      </p:cBhvr>
                                      <p:to>
                                        <p:strVal val="hidden"/>
                                      </p:to>
                                    </p:set>
                                  </p:childTnLst>
                                </p:cTn>
                              </p:par>
                              <p:par>
                                <p:cTn id="474" presetID="9" presetClass="exit" presetSubtype="0" fill="hold" grpId="1" nodeType="withEffect">
                                  <p:stCondLst>
                                    <p:cond delay="0"/>
                                  </p:stCondLst>
                                  <p:childTnLst>
                                    <p:animEffect transition="out" filter="dissolve">
                                      <p:cBhvr>
                                        <p:cTn id="475" dur="500"/>
                                        <p:tgtEl>
                                          <p:spTgt spid="81007"/>
                                        </p:tgtEl>
                                      </p:cBhvr>
                                    </p:animEffect>
                                    <p:set>
                                      <p:cBhvr>
                                        <p:cTn id="476" dur="1" fill="hold">
                                          <p:stCondLst>
                                            <p:cond delay="499"/>
                                          </p:stCondLst>
                                        </p:cTn>
                                        <p:tgtEl>
                                          <p:spTgt spid="81007"/>
                                        </p:tgtEl>
                                        <p:attrNameLst>
                                          <p:attrName>style.visibility</p:attrName>
                                        </p:attrNameLst>
                                      </p:cBhvr>
                                      <p:to>
                                        <p:strVal val="hidden"/>
                                      </p:to>
                                    </p:set>
                                  </p:childTnLst>
                                </p:cTn>
                              </p:par>
                              <p:par>
                                <p:cTn id="477" presetID="9" presetClass="exit" presetSubtype="0" fill="hold" grpId="1" nodeType="withEffect">
                                  <p:stCondLst>
                                    <p:cond delay="0"/>
                                  </p:stCondLst>
                                  <p:childTnLst>
                                    <p:animEffect transition="out" filter="dissolve">
                                      <p:cBhvr>
                                        <p:cTn id="478" dur="500"/>
                                        <p:tgtEl>
                                          <p:spTgt spid="81012"/>
                                        </p:tgtEl>
                                      </p:cBhvr>
                                    </p:animEffect>
                                    <p:set>
                                      <p:cBhvr>
                                        <p:cTn id="479" dur="1" fill="hold">
                                          <p:stCondLst>
                                            <p:cond delay="499"/>
                                          </p:stCondLst>
                                        </p:cTn>
                                        <p:tgtEl>
                                          <p:spTgt spid="81012"/>
                                        </p:tgtEl>
                                        <p:attrNameLst>
                                          <p:attrName>style.visibility</p:attrName>
                                        </p:attrNameLst>
                                      </p:cBhvr>
                                      <p:to>
                                        <p:strVal val="hidden"/>
                                      </p:to>
                                    </p:set>
                                  </p:childTnLst>
                                </p:cTn>
                              </p:par>
                              <p:par>
                                <p:cTn id="480" presetID="9" presetClass="exit" presetSubtype="0" fill="hold" grpId="1" nodeType="withEffect">
                                  <p:stCondLst>
                                    <p:cond delay="0"/>
                                  </p:stCondLst>
                                  <p:childTnLst>
                                    <p:animEffect transition="out" filter="dissolve">
                                      <p:cBhvr>
                                        <p:cTn id="481" dur="500"/>
                                        <p:tgtEl>
                                          <p:spTgt spid="81013"/>
                                        </p:tgtEl>
                                      </p:cBhvr>
                                    </p:animEffect>
                                    <p:set>
                                      <p:cBhvr>
                                        <p:cTn id="482" dur="1" fill="hold">
                                          <p:stCondLst>
                                            <p:cond delay="499"/>
                                          </p:stCondLst>
                                        </p:cTn>
                                        <p:tgtEl>
                                          <p:spTgt spid="81013"/>
                                        </p:tgtEl>
                                        <p:attrNameLst>
                                          <p:attrName>style.visibility</p:attrName>
                                        </p:attrNameLst>
                                      </p:cBhvr>
                                      <p:to>
                                        <p:strVal val="hidden"/>
                                      </p:to>
                                    </p:set>
                                  </p:childTnLst>
                                </p:cTn>
                              </p:par>
                              <p:par>
                                <p:cTn id="483" presetID="9" presetClass="exit" presetSubtype="0" fill="hold" grpId="1" nodeType="withEffect">
                                  <p:stCondLst>
                                    <p:cond delay="0"/>
                                  </p:stCondLst>
                                  <p:childTnLst>
                                    <p:animEffect transition="out" filter="dissolve">
                                      <p:cBhvr>
                                        <p:cTn id="484" dur="500"/>
                                        <p:tgtEl>
                                          <p:spTgt spid="81014"/>
                                        </p:tgtEl>
                                      </p:cBhvr>
                                    </p:animEffect>
                                    <p:set>
                                      <p:cBhvr>
                                        <p:cTn id="485" dur="1" fill="hold">
                                          <p:stCondLst>
                                            <p:cond delay="499"/>
                                          </p:stCondLst>
                                        </p:cTn>
                                        <p:tgtEl>
                                          <p:spTgt spid="81014"/>
                                        </p:tgtEl>
                                        <p:attrNameLst>
                                          <p:attrName>style.visibility</p:attrName>
                                        </p:attrNameLst>
                                      </p:cBhvr>
                                      <p:to>
                                        <p:strVal val="hidden"/>
                                      </p:to>
                                    </p:set>
                                  </p:childTnLst>
                                </p:cTn>
                              </p:par>
                              <p:par>
                                <p:cTn id="486" presetID="9" presetClass="exit" presetSubtype="0" fill="hold" grpId="1" nodeType="withEffect">
                                  <p:stCondLst>
                                    <p:cond delay="0"/>
                                  </p:stCondLst>
                                  <p:childTnLst>
                                    <p:animEffect transition="out" filter="dissolve">
                                      <p:cBhvr>
                                        <p:cTn id="487" dur="500"/>
                                        <p:tgtEl>
                                          <p:spTgt spid="81015"/>
                                        </p:tgtEl>
                                      </p:cBhvr>
                                    </p:animEffect>
                                    <p:set>
                                      <p:cBhvr>
                                        <p:cTn id="488" dur="1" fill="hold">
                                          <p:stCondLst>
                                            <p:cond delay="499"/>
                                          </p:stCondLst>
                                        </p:cTn>
                                        <p:tgtEl>
                                          <p:spTgt spid="81015"/>
                                        </p:tgtEl>
                                        <p:attrNameLst>
                                          <p:attrName>style.visibility</p:attrName>
                                        </p:attrNameLst>
                                      </p:cBhvr>
                                      <p:to>
                                        <p:strVal val="hidden"/>
                                      </p:to>
                                    </p:set>
                                  </p:childTnLst>
                                </p:cTn>
                              </p:par>
                              <p:par>
                                <p:cTn id="489" presetID="9" presetClass="exit" presetSubtype="0" fill="hold" grpId="1" nodeType="withEffect">
                                  <p:stCondLst>
                                    <p:cond delay="0"/>
                                  </p:stCondLst>
                                  <p:childTnLst>
                                    <p:animEffect transition="out" filter="dissolve">
                                      <p:cBhvr>
                                        <p:cTn id="490" dur="500"/>
                                        <p:tgtEl>
                                          <p:spTgt spid="81016"/>
                                        </p:tgtEl>
                                      </p:cBhvr>
                                    </p:animEffect>
                                    <p:set>
                                      <p:cBhvr>
                                        <p:cTn id="491" dur="1" fill="hold">
                                          <p:stCondLst>
                                            <p:cond delay="499"/>
                                          </p:stCondLst>
                                        </p:cTn>
                                        <p:tgtEl>
                                          <p:spTgt spid="81016"/>
                                        </p:tgtEl>
                                        <p:attrNameLst>
                                          <p:attrName>style.visibility</p:attrName>
                                        </p:attrNameLst>
                                      </p:cBhvr>
                                      <p:to>
                                        <p:strVal val="hidden"/>
                                      </p:to>
                                    </p:set>
                                  </p:childTnLst>
                                </p:cTn>
                              </p:par>
                            </p:childTnLst>
                          </p:cTn>
                        </p:par>
                      </p:childTnLst>
                    </p:cTn>
                  </p:par>
                  <p:par>
                    <p:cTn id="492" fill="hold" nodeType="clickPar">
                      <p:stCondLst>
                        <p:cond delay="indefinite"/>
                      </p:stCondLst>
                      <p:childTnLst>
                        <p:par>
                          <p:cTn id="493" fill="hold" nodeType="withGroup">
                            <p:stCondLst>
                              <p:cond delay="0"/>
                            </p:stCondLst>
                            <p:childTnLst>
                              <p:par>
                                <p:cTn id="494" presetID="22" presetClass="entr" presetSubtype="4" fill="hold" grpId="0" nodeType="clickEffect">
                                  <p:stCondLst>
                                    <p:cond delay="0"/>
                                  </p:stCondLst>
                                  <p:childTnLst>
                                    <p:set>
                                      <p:cBhvr>
                                        <p:cTn id="495" dur="1" fill="hold">
                                          <p:stCondLst>
                                            <p:cond delay="0"/>
                                          </p:stCondLst>
                                        </p:cTn>
                                        <p:tgtEl>
                                          <p:spTgt spid="80973"/>
                                        </p:tgtEl>
                                        <p:attrNameLst>
                                          <p:attrName>style.visibility</p:attrName>
                                        </p:attrNameLst>
                                      </p:cBhvr>
                                      <p:to>
                                        <p:strVal val="visible"/>
                                      </p:to>
                                    </p:set>
                                    <p:animEffect transition="in" filter="wipe(down)">
                                      <p:cBhvr>
                                        <p:cTn id="496" dur="500"/>
                                        <p:tgtEl>
                                          <p:spTgt spid="80973"/>
                                        </p:tgtEl>
                                      </p:cBhvr>
                                    </p:animEffect>
                                  </p:childTnLst>
                                </p:cTn>
                              </p:par>
                            </p:childTnLst>
                          </p:cTn>
                        </p:par>
                      </p:childTnLst>
                    </p:cTn>
                  </p:par>
                  <p:par>
                    <p:cTn id="497" fill="hold" nodeType="clickPar">
                      <p:stCondLst>
                        <p:cond delay="indefinite"/>
                      </p:stCondLst>
                      <p:childTnLst>
                        <p:par>
                          <p:cTn id="498" fill="hold" nodeType="withGroup">
                            <p:stCondLst>
                              <p:cond delay="0"/>
                            </p:stCondLst>
                            <p:childTnLst>
                              <p:par>
                                <p:cTn id="499" presetID="22" presetClass="entr" presetSubtype="1" fill="hold" grpId="0" nodeType="clickEffect">
                                  <p:stCondLst>
                                    <p:cond delay="0"/>
                                  </p:stCondLst>
                                  <p:childTnLst>
                                    <p:set>
                                      <p:cBhvr>
                                        <p:cTn id="500" dur="1" fill="hold">
                                          <p:stCondLst>
                                            <p:cond delay="0"/>
                                          </p:stCondLst>
                                        </p:cTn>
                                        <p:tgtEl>
                                          <p:spTgt spid="80974"/>
                                        </p:tgtEl>
                                        <p:attrNameLst>
                                          <p:attrName>style.visibility</p:attrName>
                                        </p:attrNameLst>
                                      </p:cBhvr>
                                      <p:to>
                                        <p:strVal val="visible"/>
                                      </p:to>
                                    </p:set>
                                    <p:animEffect transition="in" filter="wipe(up)">
                                      <p:cBhvr>
                                        <p:cTn id="501" dur="500"/>
                                        <p:tgtEl>
                                          <p:spTgt spid="80974"/>
                                        </p:tgtEl>
                                      </p:cBhvr>
                                    </p:animEffect>
                                  </p:childTnLst>
                                </p:cTn>
                              </p:par>
                            </p:childTnLst>
                          </p:cTn>
                        </p:par>
                      </p:childTnLst>
                    </p:cTn>
                  </p:par>
                  <p:par>
                    <p:cTn id="502" fill="hold" nodeType="clickPar">
                      <p:stCondLst>
                        <p:cond delay="indefinite"/>
                      </p:stCondLst>
                      <p:childTnLst>
                        <p:par>
                          <p:cTn id="503" fill="hold" nodeType="withGroup">
                            <p:stCondLst>
                              <p:cond delay="0"/>
                            </p:stCondLst>
                            <p:childTnLst>
                              <p:par>
                                <p:cTn id="504" presetID="22" presetClass="entr" presetSubtype="2" fill="hold" grpId="0" nodeType="clickEffect">
                                  <p:stCondLst>
                                    <p:cond delay="0"/>
                                  </p:stCondLst>
                                  <p:childTnLst>
                                    <p:set>
                                      <p:cBhvr>
                                        <p:cTn id="505" dur="1" fill="hold">
                                          <p:stCondLst>
                                            <p:cond delay="0"/>
                                          </p:stCondLst>
                                        </p:cTn>
                                        <p:tgtEl>
                                          <p:spTgt spid="80975"/>
                                        </p:tgtEl>
                                        <p:attrNameLst>
                                          <p:attrName>style.visibility</p:attrName>
                                        </p:attrNameLst>
                                      </p:cBhvr>
                                      <p:to>
                                        <p:strVal val="visible"/>
                                      </p:to>
                                    </p:set>
                                    <p:animEffect transition="in" filter="wipe(right)">
                                      <p:cBhvr>
                                        <p:cTn id="506" dur="500"/>
                                        <p:tgtEl>
                                          <p:spTgt spid="80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p:bldP spid="80952" grpId="0" animBg="1"/>
      <p:bldP spid="80953" grpId="0" animBg="1"/>
      <p:bldP spid="80954" grpId="0" animBg="1"/>
      <p:bldP spid="80955" grpId="0" animBg="1"/>
      <p:bldP spid="80957" grpId="0" animBg="1"/>
      <p:bldP spid="80958" grpId="0" animBg="1"/>
      <p:bldP spid="80959" grpId="0" animBg="1"/>
      <p:bldP spid="80960" grpId="0" animBg="1"/>
      <p:bldP spid="80961" grpId="0" animBg="1"/>
      <p:bldP spid="80962" grpId="0" animBg="1"/>
      <p:bldP spid="80963" grpId="0" animBg="1"/>
      <p:bldP spid="80964" grpId="0" animBg="1"/>
      <p:bldP spid="80965" grpId="0" animBg="1"/>
      <p:bldP spid="80966" grpId="0" animBg="1"/>
      <p:bldP spid="80968" grpId="0" animBg="1"/>
      <p:bldP spid="80969" grpId="0" animBg="1"/>
      <p:bldP spid="80970" grpId="0" animBg="1"/>
      <p:bldP spid="80971" grpId="0" animBg="1"/>
      <p:bldP spid="80972" grpId="0" animBg="1"/>
      <p:bldP spid="80973" grpId="0" animBg="1"/>
      <p:bldP spid="80974" grpId="0" animBg="1"/>
      <p:bldP spid="80975" grpId="0" animBg="1"/>
      <p:bldP spid="80978" grpId="0"/>
      <p:bldP spid="80979" grpId="0" build="p" autoUpdateAnimBg="0" advAuto="1000"/>
      <p:bldP spid="80980" grpId="0" build="p" autoUpdateAnimBg="0" advAuto="1000"/>
      <p:bldP spid="80981" grpId="0"/>
      <p:bldP spid="80982" grpId="0"/>
      <p:bldP spid="80983" grpId="0"/>
      <p:bldP spid="80984" grpId="0"/>
      <p:bldP spid="80985" grpId="0"/>
      <p:bldP spid="80986" grpId="0"/>
      <p:bldP spid="80987" grpId="0"/>
      <p:bldP spid="80988" grpId="0"/>
      <p:bldP spid="80989" grpId="0"/>
      <p:bldP spid="80990" grpId="0"/>
      <p:bldP spid="80991" grpId="0" build="p" autoUpdateAnimBg="0" advAuto="1000"/>
      <p:bldP spid="80992" grpId="0" build="p" autoUpdateAnimBg="0" advAuto="1000"/>
      <p:bldP spid="80993" grpId="0"/>
      <p:bldP spid="80994" grpId="0"/>
      <p:bldP spid="80995" grpId="0"/>
      <p:bldP spid="80996" grpId="0"/>
      <p:bldP spid="80997" grpId="0"/>
      <p:bldP spid="80998" grpId="0"/>
      <p:bldP spid="80999" grpId="0"/>
      <p:bldP spid="81000" grpId="0"/>
      <p:bldP spid="81001" grpId="0"/>
      <p:bldP spid="81002" grpId="0" animBg="1"/>
      <p:bldP spid="81002" grpId="1" animBg="1"/>
      <p:bldP spid="81003" grpId="0" animBg="1"/>
      <p:bldP spid="81003" grpId="1" animBg="1"/>
      <p:bldP spid="81004" grpId="0" animBg="1"/>
      <p:bldP spid="81004" grpId="1" animBg="1"/>
      <p:bldP spid="81005" grpId="0" animBg="1"/>
      <p:bldP spid="81005" grpId="1" animBg="1"/>
      <p:bldP spid="81006" grpId="0" animBg="1"/>
      <p:bldP spid="81006" grpId="1" animBg="1"/>
      <p:bldP spid="81007" grpId="0" animBg="1"/>
      <p:bldP spid="81007" grpId="1" animBg="1"/>
      <p:bldP spid="81008" grpId="0" animBg="1"/>
      <p:bldP spid="81008" grpId="1" animBg="1"/>
      <p:bldP spid="81009" grpId="0" animBg="1"/>
      <p:bldP spid="81009" grpId="1" animBg="1"/>
      <p:bldP spid="81010" grpId="0" animBg="1"/>
      <p:bldP spid="81010" grpId="1" animBg="1"/>
      <p:bldP spid="81011" grpId="0" animBg="1"/>
      <p:bldP spid="81011" grpId="1" animBg="1"/>
      <p:bldP spid="81012" grpId="0" animBg="1"/>
      <p:bldP spid="81012" grpId="1" animBg="1"/>
      <p:bldP spid="81013" grpId="0" animBg="1"/>
      <p:bldP spid="81013" grpId="1" animBg="1"/>
      <p:bldP spid="81014" grpId="0" animBg="1"/>
      <p:bldP spid="81014" grpId="1" animBg="1"/>
      <p:bldP spid="81015" grpId="0" animBg="1"/>
      <p:bldP spid="81015" grpId="1" animBg="1"/>
      <p:bldP spid="81016" grpId="0" animBg="1"/>
      <p:bldP spid="81016" grpId="1" animBg="1"/>
      <p:bldP spid="81017" grpId="0" animBg="1"/>
      <p:bldP spid="81017" grpId="1" animBg="1"/>
      <p:bldP spid="81018" grpId="0" animBg="1"/>
      <p:bldP spid="81018" grpId="1" animBg="1"/>
      <p:bldP spid="81019" grpId="0" animBg="1"/>
      <p:bldP spid="81019" grpId="1" animBg="1"/>
      <p:bldP spid="81020" grpId="0" animBg="1"/>
      <p:bldP spid="81020" grpId="1" animBg="1"/>
      <p:bldP spid="81021" grpId="0" animBg="1"/>
      <p:bldP spid="81021" grpId="1" animBg="1"/>
      <p:bldP spid="81022" grpId="0" animBg="1"/>
      <p:bldP spid="81022" grpId="1" animBg="1"/>
      <p:bldP spid="81023" grpId="0" animBg="1"/>
      <p:bldP spid="81023" grpId="1" animBg="1"/>
      <p:bldP spid="81024" grpId="0" animBg="1"/>
      <p:bldP spid="81024" grpId="1" animBg="1"/>
      <p:bldP spid="81025" grpId="0" animBg="1"/>
      <p:bldP spid="81025" grpId="1" animBg="1"/>
      <p:bldP spid="81026" grpId="0" animBg="1"/>
      <p:bldP spid="81027" grpId="0" animBg="1"/>
      <p:bldP spid="81028" grpId="0" animBg="1"/>
      <p:bldP spid="81029" grpId="0" animBg="1"/>
      <p:bldP spid="81031" grpId="0" animBg="1"/>
      <p:bldP spid="81032" grpId="0" animBg="1"/>
      <p:bldP spid="81033" grpId="0" animBg="1"/>
      <p:bldP spid="81034" grpId="0" animBg="1"/>
      <p:bldP spid="81035" grpId="0" animBg="1"/>
      <p:bldP spid="81036" grpId="0" animBg="1"/>
      <p:bldP spid="81037" grpId="0" animBg="1"/>
      <p:bldP spid="81038" grpId="0" animBg="1"/>
      <p:bldP spid="81039" grpId="0" animBg="1"/>
      <p:bldP spid="81040" grpId="0" animBg="1"/>
      <p:bldP spid="81041" grpId="0" animBg="1"/>
      <p:bldP spid="81042" grpId="0" animBg="1"/>
      <p:bldP spid="81043" grpId="0" animBg="1"/>
      <p:bldP spid="81044" grpId="0" animBg="1"/>
      <p:bldP spid="81045" grpId="0" animBg="1"/>
      <p:bldP spid="810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ChangeArrowheads="1"/>
          </p:cNvSpPr>
          <p:nvPr/>
        </p:nvSpPr>
        <p:spPr bwMode="auto">
          <a:xfrm flipV="1">
            <a:off x="5220072" y="1412776"/>
            <a:ext cx="2448693" cy="209086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3.</a:t>
            </a:r>
            <a:r>
              <a:rPr lang="zh-CN" altLang="en-US" sz="3600" b="1" dirty="0" smtClean="0">
                <a:solidFill>
                  <a:schemeClr val="accent2"/>
                </a:solidFill>
                <a:latin typeface="隶书" pitchFamily="49" charset="-122"/>
                <a:ea typeface="隶书" pitchFamily="49" charset="-122"/>
              </a:rPr>
              <a:t>　球</a:t>
            </a:r>
          </a:p>
        </p:txBody>
      </p:sp>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768755" y="2574111"/>
            <a:ext cx="509938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球</a:t>
            </a:r>
            <a:r>
              <a:rPr lang="zh-CN" altLang="en-US" dirty="0"/>
              <a:t>由</a:t>
            </a:r>
            <a:r>
              <a:rPr lang="zh-CN" altLang="en-US" dirty="0">
                <a:solidFill>
                  <a:srgbClr val="FF0000"/>
                </a:solidFill>
                <a:latin typeface="隶书" pitchFamily="49" charset="-122"/>
                <a:ea typeface="隶书" pitchFamily="49" charset="-122"/>
              </a:rPr>
              <a:t>球面</a:t>
            </a:r>
            <a:r>
              <a:rPr lang="zh-CN" altLang="en-US" dirty="0"/>
              <a:t>围成</a:t>
            </a:r>
            <a:r>
              <a:rPr lang="zh-CN" altLang="en-US" dirty="0" smtClean="0"/>
              <a:t>。</a:t>
            </a:r>
            <a:endParaRPr lang="zh-CN" altLang="en-US" dirty="0"/>
          </a:p>
        </p:txBody>
      </p:sp>
      <p:sp>
        <p:nvSpPr>
          <p:cNvPr id="16" name="文本占位符 1"/>
          <p:cNvSpPr txBox="1">
            <a:spLocks/>
          </p:cNvSpPr>
          <p:nvPr/>
        </p:nvSpPr>
        <p:spPr bwMode="auto">
          <a:xfrm>
            <a:off x="734248" y="1321496"/>
            <a:ext cx="47738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smtClean="0">
                <a:solidFill>
                  <a:schemeClr val="accent2"/>
                </a:solidFill>
                <a:latin typeface="隶书" pitchFamily="49" charset="-122"/>
                <a:ea typeface="隶书" pitchFamily="49" charset="-122"/>
              </a:rPr>
              <a:t>）</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球的投影</a:t>
            </a:r>
            <a:endParaRPr lang="zh-CN" altLang="en-US" sz="3200" b="1" dirty="0">
              <a:solidFill>
                <a:schemeClr val="accent2"/>
              </a:solidFill>
              <a:latin typeface="隶书" pitchFamily="49" charset="-122"/>
              <a:ea typeface="隶书" pitchFamily="49" charset="-122"/>
            </a:endParaRPr>
          </a:p>
        </p:txBody>
      </p:sp>
      <p:sp>
        <p:nvSpPr>
          <p:cNvPr id="17" name="Text Box 65">
            <a:hlinkClick r:id="" action="ppaction://noaction"/>
          </p:cNvPr>
          <p:cNvSpPr txBox="1">
            <a:spLocks noChangeArrowheads="1"/>
          </p:cNvSpPr>
          <p:nvPr/>
        </p:nvSpPr>
        <p:spPr bwMode="auto">
          <a:xfrm>
            <a:off x="1035252" y="1956420"/>
            <a:ext cx="2446338"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形体特征</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30" name="Text Box 65">
            <a:hlinkClick r:id="" action="ppaction://noaction"/>
          </p:cNvPr>
          <p:cNvSpPr txBox="1">
            <a:spLocks noChangeArrowheads="1"/>
          </p:cNvSpPr>
          <p:nvPr/>
        </p:nvSpPr>
        <p:spPr bwMode="auto">
          <a:xfrm>
            <a:off x="1035252" y="3765095"/>
            <a:ext cx="2446338"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球面的形成</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31" name="Text Box 21"/>
          <p:cNvSpPr txBox="1">
            <a:spLocks noChangeArrowheads="1"/>
          </p:cNvSpPr>
          <p:nvPr/>
        </p:nvSpPr>
        <p:spPr bwMode="auto">
          <a:xfrm>
            <a:off x="734248" y="4653136"/>
            <a:ext cx="368440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球面</a:t>
            </a:r>
            <a:r>
              <a:rPr lang="zh-CN" altLang="en-US" dirty="0"/>
              <a:t>由半圆绕其直径为轴线旋转而成</a:t>
            </a:r>
            <a:r>
              <a:rPr lang="zh-CN" altLang="en-US" dirty="0" smtClean="0"/>
              <a:t>。</a:t>
            </a:r>
            <a:endParaRPr lang="zh-CN" altLang="en-US" dirty="0"/>
          </a:p>
        </p:txBody>
      </p:sp>
      <p:pic>
        <p:nvPicPr>
          <p:cNvPr id="18" name="Picture 14" descr="球"/>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128" y="1656320"/>
            <a:ext cx="1371600" cy="1524000"/>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136202" name="ShockwaveFlash1" r:id="rId2" imgW="2592534" imgH="2518950"/>
        </mc:Choice>
        <mc:Fallback>
          <p:control name="ShockwaveFlash1" r:id="rId2" imgW="2592534" imgH="2518950">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3789363"/>
                  <a:ext cx="2592388" cy="25193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1117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2">
                                            <p:txEl>
                                              <p:pRg st="0" end="0"/>
                                            </p:txEl>
                                          </p:spTgt>
                                        </p:tgtEl>
                                        <p:attrNameLst>
                                          <p:attrName>style.color</p:attrName>
                                        </p:attrNameLst>
                                      </p:cBhvr>
                                      <p:to>
                                        <a:srgbClr val="FF0000"/>
                                      </p:to>
                                    </p:animClr>
                                    <p:animClr clrSpc="rgb" dir="cw">
                                      <p:cBhvr>
                                        <p:cTn id="7" dur="500" autoRev="1" fill="remove"/>
                                        <p:tgtEl>
                                          <p:spTgt spid="2">
                                            <p:txEl>
                                              <p:pRg st="0" end="0"/>
                                            </p:txEl>
                                          </p:spTgt>
                                        </p:tgtEl>
                                        <p:attrNameLst>
                                          <p:attrName>fillcolor</p:attrName>
                                        </p:attrNameLst>
                                      </p:cBhvr>
                                      <p:to>
                                        <a:srgbClr val="FF0000"/>
                                      </p:to>
                                    </p:animClr>
                                    <p:set>
                                      <p:cBhvr>
                                        <p:cTn id="8" dur="500" autoRev="1" fill="remove"/>
                                        <p:tgtEl>
                                          <p:spTgt spid="2">
                                            <p:txEl>
                                              <p:pRg st="0" end="0"/>
                                            </p:txEl>
                                          </p:spTgt>
                                        </p:tgtEl>
                                        <p:attrNameLst>
                                          <p:attrName>fill.type</p:attrName>
                                        </p:attrNameLst>
                                      </p:cBhvr>
                                      <p:to>
                                        <p:strVal val="solid"/>
                                      </p:to>
                                    </p:set>
                                    <p:set>
                                      <p:cBhvr>
                                        <p:cTn id="9" dur="50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build="p"/>
      <p:bldP spid="5" grpId="0" build="p" autoUpdateAnimBg="0"/>
      <p:bldP spid="16" grpId="0" build="p"/>
      <p:bldP spid="17" grpId="0" animBg="1"/>
      <p:bldP spid="30"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3.</a:t>
            </a:r>
            <a:r>
              <a:rPr lang="zh-CN" altLang="en-US" sz="3600" b="1" dirty="0" smtClean="0">
                <a:solidFill>
                  <a:schemeClr val="accent2"/>
                </a:solidFill>
                <a:latin typeface="隶书" pitchFamily="49" charset="-122"/>
                <a:ea typeface="隶书" pitchFamily="49" charset="-122"/>
              </a:rPr>
              <a:t>　球</a:t>
            </a:r>
          </a:p>
        </p:txBody>
      </p:sp>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占位符 1"/>
          <p:cNvSpPr txBox="1">
            <a:spLocks/>
          </p:cNvSpPr>
          <p:nvPr/>
        </p:nvSpPr>
        <p:spPr bwMode="auto">
          <a:xfrm>
            <a:off x="734248" y="1321496"/>
            <a:ext cx="47738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smtClean="0">
                <a:solidFill>
                  <a:schemeClr val="accent2"/>
                </a:solidFill>
                <a:latin typeface="隶书" pitchFamily="49" charset="-122"/>
                <a:ea typeface="隶书" pitchFamily="49" charset="-122"/>
              </a:rPr>
              <a:t>）</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球的投影</a:t>
            </a:r>
            <a:endParaRPr lang="zh-CN" altLang="en-US" sz="3200" b="1" dirty="0">
              <a:solidFill>
                <a:schemeClr val="accent2"/>
              </a:solidFill>
              <a:latin typeface="隶书" pitchFamily="49" charset="-122"/>
              <a:ea typeface="隶书" pitchFamily="49" charset="-122"/>
            </a:endParaRPr>
          </a:p>
        </p:txBody>
      </p:sp>
    </p:spTree>
    <p:controls>
      <mc:AlternateContent xmlns:mc="http://schemas.openxmlformats.org/markup-compatibility/2006">
        <mc:Choice xmlns:v="urn:schemas-microsoft-com:vml" Requires="v">
          <p:control spid="141322" name="ShockwaveFlash2" r:id="rId2" imgW="7916380" imgH="4317712"/>
        </mc:Choice>
        <mc:Fallback>
          <p:control name="ShockwaveFlash2" r:id="rId2" imgW="7916380" imgH="4317712">
            <p:pic>
              <p:nvPicPr>
                <p:cNvPr id="0" name="ShockwaveFlash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89138"/>
                  <a:ext cx="7916862" cy="431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97630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7" name="Rectangle 21">
            <a:hlinkClick r:id="rId4"/>
          </p:cNvPr>
          <p:cNvSpPr>
            <a:spLocks noChangeArrowheads="1"/>
          </p:cNvSpPr>
          <p:nvPr/>
        </p:nvSpPr>
        <p:spPr bwMode="auto">
          <a:xfrm>
            <a:off x="2895600" y="63246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18" name="Rectangle 22">
            <a:hlinkClick r:id="rId5"/>
          </p:cNvPr>
          <p:cNvSpPr>
            <a:spLocks noChangeArrowheads="1"/>
          </p:cNvSpPr>
          <p:nvPr/>
        </p:nvSpPr>
        <p:spPr bwMode="auto">
          <a:xfrm>
            <a:off x="3924300" y="6308725"/>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19" name="Rectangle 23">
            <a:hlinkClick r:id="rId6"/>
          </p:cNvPr>
          <p:cNvSpPr>
            <a:spLocks noChangeArrowheads="1"/>
          </p:cNvSpPr>
          <p:nvPr/>
        </p:nvSpPr>
        <p:spPr bwMode="auto">
          <a:xfrm>
            <a:off x="5041900" y="63373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20" name="Rectangle 24">
            <a:hlinkClick r:id="" action="ppaction://hlinkshowjump?jump=previousslide"/>
          </p:cNvPr>
          <p:cNvSpPr>
            <a:spLocks noChangeArrowheads="1"/>
          </p:cNvSpPr>
          <p:nvPr/>
        </p:nvSpPr>
        <p:spPr bwMode="auto">
          <a:xfrm>
            <a:off x="6096000" y="63246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21" name="Rectangle 25">
            <a:hlinkClick r:id="" action="ppaction://hlinkshowjump?jump=nextslide"/>
          </p:cNvPr>
          <p:cNvSpPr>
            <a:spLocks noChangeArrowheads="1"/>
          </p:cNvSpPr>
          <p:nvPr/>
        </p:nvSpPr>
        <p:spPr bwMode="auto">
          <a:xfrm>
            <a:off x="7188200" y="6321425"/>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1" name="Picture 3" descr="26"/>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539552" y="260350"/>
            <a:ext cx="8424937"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smtClean="0">
                <a:solidFill>
                  <a:schemeClr val="accent2"/>
                </a:solidFill>
                <a:latin typeface="隶书" pitchFamily="49" charset="-122"/>
                <a:ea typeface="隶书" pitchFamily="49" charset="-122"/>
              </a:rPr>
              <a:t>　球表面</a:t>
            </a:r>
            <a:r>
              <a:rPr lang="zh-CN" altLang="en-US" sz="3600" b="1" dirty="0">
                <a:solidFill>
                  <a:schemeClr val="accent2"/>
                </a:solidFill>
                <a:latin typeface="隶书" pitchFamily="49" charset="-122"/>
                <a:ea typeface="隶书" pitchFamily="49" charset="-122"/>
              </a:rPr>
              <a:t>上的点和线的投影</a:t>
            </a:r>
            <a:endParaRPr lang="zh-CN" altLang="en-US" sz="3600" b="1" dirty="0" smtClean="0">
              <a:solidFill>
                <a:schemeClr val="accent2"/>
              </a:solidFill>
              <a:latin typeface="隶书" pitchFamily="49" charset="-122"/>
              <a:ea typeface="隶书" pitchFamily="49" charset="-122"/>
            </a:endParaRPr>
          </a:p>
        </p:txBody>
      </p:sp>
    </p:spTree>
    <p:controls>
      <mc:AlternateContent xmlns:mc="http://schemas.openxmlformats.org/markup-compatibility/2006">
        <mc:Choice xmlns:v="urn:schemas-microsoft-com:vml" Requires="v">
          <p:control spid="142346" name="ShockwaveFlash2" r:id="rId2" imgW="7737427" imgH="4858428"/>
        </mc:Choice>
        <mc:Fallback>
          <p:control name="ShockwaveFlash2" r:id="rId2" imgW="7737427" imgH="4858428">
            <p:pic>
              <p:nvPicPr>
                <p:cNvPr id="0" name="ShockwaveFlash2"/>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900113" y="1412875"/>
                  <a:ext cx="7737475" cy="48577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94146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3"/>
                                        </p:tgtEl>
                                        <p:attrNameLst>
                                          <p:attrName>style.color</p:attrName>
                                        </p:attrNameLst>
                                      </p:cBhvr>
                                      <p:to>
                                        <a:schemeClr val="bg1"/>
                                      </p:to>
                                    </p:animClr>
                                    <p:animClr clrSpc="rgb" dir="cw">
                                      <p:cBhvr>
                                        <p:cTn id="7" dur="250" autoRev="1" fill="remove"/>
                                        <p:tgtEl>
                                          <p:spTgt spid="13"/>
                                        </p:tgtEl>
                                        <p:attrNameLst>
                                          <p:attrName>fillcolor</p:attrName>
                                        </p:attrNameLst>
                                      </p:cBhvr>
                                      <p:to>
                                        <a:schemeClr val="bg1"/>
                                      </p:to>
                                    </p:animClr>
                                    <p:set>
                                      <p:cBhvr>
                                        <p:cTn id="8" dur="250" autoRev="1" fill="remove"/>
                                        <p:tgtEl>
                                          <p:spTgt spid="13"/>
                                        </p:tgtEl>
                                        <p:attrNameLst>
                                          <p:attrName>fill.type</p:attrName>
                                        </p:attrNameLst>
                                      </p:cBhvr>
                                      <p:to>
                                        <p:strVal val="solid"/>
                                      </p:to>
                                    </p:set>
                                    <p:set>
                                      <p:cBhvr>
                                        <p:cTn id="9" dur="25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2684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87043" name="Text Box 3"/>
          <p:cNvSpPr txBox="1">
            <a:spLocks noChangeArrowheads="1"/>
          </p:cNvSpPr>
          <p:nvPr/>
        </p:nvSpPr>
        <p:spPr bwMode="auto">
          <a:xfrm>
            <a:off x="971550" y="260350"/>
            <a:ext cx="75612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smtClean="0">
                <a:solidFill>
                  <a:srgbClr val="0033CC"/>
                </a:solidFill>
                <a:latin typeface="隶书" pitchFamily="49" charset="-122"/>
                <a:ea typeface="隶书" pitchFamily="49" charset="-122"/>
              </a:rPr>
              <a:t>【</a:t>
            </a:r>
            <a:r>
              <a:rPr kumimoji="1" lang="zh-CN" altLang="en-US" sz="2800" b="1" dirty="0" smtClean="0">
                <a:solidFill>
                  <a:srgbClr val="0033CC"/>
                </a:solidFill>
                <a:latin typeface="隶书" pitchFamily="49" charset="-122"/>
                <a:ea typeface="隶书" pitchFamily="49" charset="-122"/>
              </a:rPr>
              <a:t>例</a:t>
            </a:r>
            <a:r>
              <a:rPr kumimoji="1" lang="en-US" altLang="zh-CN" sz="2800" b="1" dirty="0" smtClean="0">
                <a:solidFill>
                  <a:srgbClr val="0033CC"/>
                </a:solidFill>
                <a:latin typeface="隶书" pitchFamily="49" charset="-122"/>
                <a:ea typeface="隶书" pitchFamily="49" charset="-122"/>
              </a:rPr>
              <a:t>】 </a:t>
            </a:r>
            <a:r>
              <a:rPr kumimoji="1" lang="zh-CN" altLang="en-US" sz="2800" b="1" dirty="0" smtClean="0">
                <a:latin typeface="隶书" pitchFamily="49" charset="-122"/>
                <a:ea typeface="隶书" pitchFamily="49" charset="-122"/>
              </a:rPr>
              <a:t>已知</a:t>
            </a:r>
            <a:r>
              <a:rPr kumimoji="1" lang="zh-CN" altLang="en-US" sz="2800" b="1" dirty="0">
                <a:latin typeface="隶书" pitchFamily="49" charset="-122"/>
                <a:ea typeface="隶书" pitchFamily="49" charset="-122"/>
              </a:rPr>
              <a:t>圆球面上的曲线</a:t>
            </a:r>
            <a:r>
              <a:rPr kumimoji="1" lang="en-US" altLang="zh-CN" sz="2800" b="1" dirty="0">
                <a:latin typeface="隶书" pitchFamily="49" charset="-122"/>
                <a:ea typeface="隶书" pitchFamily="49" charset="-122"/>
              </a:rPr>
              <a:t>AD</a:t>
            </a:r>
            <a:r>
              <a:rPr kumimoji="1" lang="zh-CN" altLang="en-US" sz="2800" b="1" dirty="0">
                <a:latin typeface="隶书" pitchFamily="49" charset="-122"/>
                <a:ea typeface="隶书" pitchFamily="49" charset="-122"/>
              </a:rPr>
              <a:t>的正面投影，</a:t>
            </a:r>
          </a:p>
          <a:p>
            <a:pPr algn="l"/>
            <a:r>
              <a:rPr kumimoji="1" lang="zh-CN" altLang="en-US" sz="2800" b="1" dirty="0">
                <a:latin typeface="隶书" pitchFamily="49" charset="-122"/>
                <a:ea typeface="隶书" pitchFamily="49" charset="-122"/>
              </a:rPr>
              <a:t>      </a:t>
            </a:r>
            <a:r>
              <a:rPr kumimoji="1" lang="zh-CN" altLang="en-US" sz="2800" b="1" dirty="0" smtClean="0">
                <a:latin typeface="隶书" pitchFamily="49" charset="-122"/>
                <a:ea typeface="隶书" pitchFamily="49" charset="-122"/>
              </a:rPr>
              <a:t> </a:t>
            </a:r>
            <a:r>
              <a:rPr kumimoji="1" lang="zh-CN" altLang="en-US" sz="2800" b="1" dirty="0">
                <a:latin typeface="隶书" pitchFamily="49" charset="-122"/>
                <a:ea typeface="隶书" pitchFamily="49" charset="-122"/>
              </a:rPr>
              <a:t>求其另外两个投影。 </a:t>
            </a:r>
          </a:p>
        </p:txBody>
      </p:sp>
      <p:sp>
        <p:nvSpPr>
          <p:cNvPr id="87046" name="Text Box 6"/>
          <p:cNvSpPr txBox="1">
            <a:spLocks noChangeArrowheads="1"/>
          </p:cNvSpPr>
          <p:nvPr/>
        </p:nvSpPr>
        <p:spPr bwMode="auto">
          <a:xfrm>
            <a:off x="5867400" y="2207596"/>
            <a:ext cx="2881313"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10000"/>
              </a:spcBef>
            </a:pPr>
            <a:r>
              <a:rPr kumimoji="1" lang="en-US" altLang="zh-CN" sz="2400" b="1" dirty="0">
                <a:solidFill>
                  <a:srgbClr val="FF0000"/>
                </a:solidFill>
                <a:latin typeface="楷体_GB2312"/>
                <a:ea typeface="楷体_GB2312"/>
                <a:cs typeface="楷体_GB2312"/>
                <a:sym typeface="Symbol" pitchFamily="18" charset="2"/>
              </a:rPr>
              <a:t>①</a:t>
            </a:r>
            <a:r>
              <a:rPr kumimoji="1" lang="zh-CN" altLang="en-US" sz="2400" b="1" dirty="0">
                <a:latin typeface="楷体_GB2312"/>
                <a:ea typeface="楷体_GB2312"/>
                <a:cs typeface="楷体_GB2312"/>
                <a:sym typeface="Symbol" pitchFamily="18" charset="2"/>
              </a:rPr>
              <a:t>作出曲线上所有</a:t>
            </a:r>
            <a:r>
              <a:rPr kumimoji="1" lang="zh-CN" altLang="en-US" sz="2400" b="1" dirty="0">
                <a:solidFill>
                  <a:srgbClr val="0066FF"/>
                </a:solidFill>
                <a:latin typeface="楷体_GB2312"/>
                <a:ea typeface="楷体_GB2312"/>
                <a:cs typeface="楷体_GB2312"/>
                <a:sym typeface="Symbol" pitchFamily="18" charset="2"/>
              </a:rPr>
              <a:t>特殊点</a:t>
            </a:r>
            <a:r>
              <a:rPr kumimoji="1" lang="zh-CN" altLang="en-US" sz="2400" b="1" dirty="0">
                <a:latin typeface="楷体_GB2312"/>
                <a:ea typeface="楷体_GB2312"/>
                <a:cs typeface="楷体_GB2312"/>
                <a:sym typeface="Symbol" pitchFamily="18" charset="2"/>
              </a:rPr>
              <a:t>（包括最上、下、左、右、前、后点，与中心轴线和转向线的交点）；</a:t>
            </a:r>
          </a:p>
          <a:p>
            <a:pPr algn="l">
              <a:spcBef>
                <a:spcPct val="10000"/>
              </a:spcBef>
            </a:pPr>
            <a:r>
              <a:rPr kumimoji="1" lang="zh-CN" altLang="en-US" sz="2400" b="1" dirty="0">
                <a:solidFill>
                  <a:srgbClr val="FF0000"/>
                </a:solidFill>
                <a:latin typeface="楷体_GB2312"/>
                <a:ea typeface="楷体_GB2312"/>
                <a:cs typeface="楷体_GB2312"/>
                <a:sym typeface="Symbol" pitchFamily="18" charset="2"/>
              </a:rPr>
              <a:t>②</a:t>
            </a:r>
            <a:r>
              <a:rPr kumimoji="1" lang="zh-CN" altLang="en-US" sz="2400" b="1" dirty="0">
                <a:latin typeface="楷体_GB2312"/>
                <a:ea typeface="楷体_GB2312"/>
                <a:cs typeface="楷体_GB2312"/>
                <a:sym typeface="Symbol" pitchFamily="18" charset="2"/>
              </a:rPr>
              <a:t>作出适当数量的一般位置点；</a:t>
            </a:r>
          </a:p>
          <a:p>
            <a:pPr algn="l">
              <a:spcBef>
                <a:spcPct val="10000"/>
              </a:spcBef>
            </a:pPr>
            <a:r>
              <a:rPr kumimoji="1" lang="zh-CN" altLang="en-US" sz="2400" b="1" dirty="0">
                <a:solidFill>
                  <a:srgbClr val="FF0000"/>
                </a:solidFill>
                <a:latin typeface="楷体_GB2312"/>
                <a:ea typeface="楷体_GB2312"/>
                <a:cs typeface="楷体_GB2312"/>
                <a:sym typeface="Symbol" pitchFamily="18" charset="2"/>
              </a:rPr>
              <a:t>③</a:t>
            </a:r>
            <a:r>
              <a:rPr kumimoji="1" lang="zh-CN" altLang="en-US" sz="2400" b="1" dirty="0">
                <a:latin typeface="楷体_GB2312"/>
                <a:ea typeface="楷体_GB2312"/>
                <a:cs typeface="楷体_GB2312"/>
                <a:sym typeface="Symbol" pitchFamily="18" charset="2"/>
              </a:rPr>
              <a:t>判断可见性，并连线。</a:t>
            </a:r>
            <a:endParaRPr kumimoji="1" lang="zh-CN" altLang="en-US" sz="2400" b="1" dirty="0">
              <a:latin typeface="楷体_GB2312"/>
              <a:ea typeface="楷体_GB2312"/>
              <a:cs typeface="楷体_GB2312"/>
            </a:endParaRPr>
          </a:p>
        </p:txBody>
      </p:sp>
      <p:sp>
        <p:nvSpPr>
          <p:cNvPr id="87047" name="Rectangle 7"/>
          <p:cNvSpPr>
            <a:spLocks noChangeArrowheads="1"/>
          </p:cNvSpPr>
          <p:nvPr/>
        </p:nvSpPr>
        <p:spPr bwMode="auto">
          <a:xfrm>
            <a:off x="6372225" y="1412875"/>
            <a:ext cx="1727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3200">
                <a:solidFill>
                  <a:srgbClr val="0000FF"/>
                </a:solidFill>
                <a:latin typeface="楷体_GB2312"/>
                <a:ea typeface="楷体_GB2312"/>
                <a:cs typeface="楷体_GB2312"/>
              </a:rPr>
              <a:t>作 图</a:t>
            </a:r>
          </a:p>
        </p:txBody>
      </p:sp>
      <p:grpSp>
        <p:nvGrpSpPr>
          <p:cNvPr id="87109" name="Group 69"/>
          <p:cNvGrpSpPr>
            <a:grpSpLocks/>
          </p:cNvGrpSpPr>
          <p:nvPr/>
        </p:nvGrpSpPr>
        <p:grpSpPr bwMode="auto">
          <a:xfrm>
            <a:off x="684213" y="1484313"/>
            <a:ext cx="5037137" cy="4824412"/>
            <a:chOff x="431" y="935"/>
            <a:chExt cx="3173" cy="3039"/>
          </a:xfrm>
        </p:grpSpPr>
        <p:sp>
          <p:nvSpPr>
            <p:cNvPr id="87045" name="Rectangle 5"/>
            <p:cNvSpPr>
              <a:spLocks noChangeArrowheads="1"/>
            </p:cNvSpPr>
            <p:nvPr/>
          </p:nvSpPr>
          <p:spPr bwMode="auto">
            <a:xfrm>
              <a:off x="431" y="935"/>
              <a:ext cx="3173" cy="3039"/>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7073" name="Freeform 33"/>
            <p:cNvSpPr>
              <a:spLocks/>
            </p:cNvSpPr>
            <p:nvPr/>
          </p:nvSpPr>
          <p:spPr bwMode="auto">
            <a:xfrm>
              <a:off x="606" y="1092"/>
              <a:ext cx="1219" cy="1221"/>
            </a:xfrm>
            <a:custGeom>
              <a:avLst/>
              <a:gdLst>
                <a:gd name="T0" fmla="*/ 7308 w 7316"/>
                <a:gd name="T1" fmla="*/ 3422 h 7322"/>
                <a:gd name="T2" fmla="*/ 7245 w 7316"/>
                <a:gd name="T3" fmla="*/ 2946 h 7322"/>
                <a:gd name="T4" fmla="*/ 7121 w 7316"/>
                <a:gd name="T5" fmla="*/ 2485 h 7322"/>
                <a:gd name="T6" fmla="*/ 6938 w 7316"/>
                <a:gd name="T7" fmla="*/ 2042 h 7322"/>
                <a:gd name="T8" fmla="*/ 6699 w 7316"/>
                <a:gd name="T9" fmla="*/ 1627 h 7322"/>
                <a:gd name="T10" fmla="*/ 6408 w 7316"/>
                <a:gd name="T11" fmla="*/ 1247 h 7322"/>
                <a:gd name="T12" fmla="*/ 6070 w 7316"/>
                <a:gd name="T13" fmla="*/ 908 h 7322"/>
                <a:gd name="T14" fmla="*/ 5690 w 7316"/>
                <a:gd name="T15" fmla="*/ 617 h 7322"/>
                <a:gd name="T16" fmla="*/ 5275 w 7316"/>
                <a:gd name="T17" fmla="*/ 377 h 7322"/>
                <a:gd name="T18" fmla="*/ 4833 w 7316"/>
                <a:gd name="T19" fmla="*/ 194 h 7322"/>
                <a:gd name="T20" fmla="*/ 4372 w 7316"/>
                <a:gd name="T21" fmla="*/ 71 h 7322"/>
                <a:gd name="T22" fmla="*/ 3897 w 7316"/>
                <a:gd name="T23" fmla="*/ 8 h 7322"/>
                <a:gd name="T24" fmla="*/ 3418 w 7316"/>
                <a:gd name="T25" fmla="*/ 8 h 7322"/>
                <a:gd name="T26" fmla="*/ 2945 w 7316"/>
                <a:gd name="T27" fmla="*/ 71 h 7322"/>
                <a:gd name="T28" fmla="*/ 2482 w 7316"/>
                <a:gd name="T29" fmla="*/ 194 h 7322"/>
                <a:gd name="T30" fmla="*/ 2040 w 7316"/>
                <a:gd name="T31" fmla="*/ 377 h 7322"/>
                <a:gd name="T32" fmla="*/ 1625 w 7316"/>
                <a:gd name="T33" fmla="*/ 617 h 7322"/>
                <a:gd name="T34" fmla="*/ 1246 w 7316"/>
                <a:gd name="T35" fmla="*/ 908 h 7322"/>
                <a:gd name="T36" fmla="*/ 908 w 7316"/>
                <a:gd name="T37" fmla="*/ 1247 h 7322"/>
                <a:gd name="T38" fmla="*/ 616 w 7316"/>
                <a:gd name="T39" fmla="*/ 1627 h 7322"/>
                <a:gd name="T40" fmla="*/ 377 w 7316"/>
                <a:gd name="T41" fmla="*/ 2042 h 7322"/>
                <a:gd name="T42" fmla="*/ 194 w 7316"/>
                <a:gd name="T43" fmla="*/ 2485 h 7322"/>
                <a:gd name="T44" fmla="*/ 70 w 7316"/>
                <a:gd name="T45" fmla="*/ 2946 h 7322"/>
                <a:gd name="T46" fmla="*/ 7 w 7316"/>
                <a:gd name="T47" fmla="*/ 3422 h 7322"/>
                <a:gd name="T48" fmla="*/ 7 w 7316"/>
                <a:gd name="T49" fmla="*/ 3901 h 7322"/>
                <a:gd name="T50" fmla="*/ 70 w 7316"/>
                <a:gd name="T51" fmla="*/ 4376 h 7322"/>
                <a:gd name="T52" fmla="*/ 194 w 7316"/>
                <a:gd name="T53" fmla="*/ 4838 h 7322"/>
                <a:gd name="T54" fmla="*/ 377 w 7316"/>
                <a:gd name="T55" fmla="*/ 5280 h 7322"/>
                <a:gd name="T56" fmla="*/ 616 w 7316"/>
                <a:gd name="T57" fmla="*/ 5695 h 7322"/>
                <a:gd name="T58" fmla="*/ 908 w 7316"/>
                <a:gd name="T59" fmla="*/ 6075 h 7322"/>
                <a:gd name="T60" fmla="*/ 1246 w 7316"/>
                <a:gd name="T61" fmla="*/ 6414 h 7322"/>
                <a:gd name="T62" fmla="*/ 1625 w 7316"/>
                <a:gd name="T63" fmla="*/ 6705 h 7322"/>
                <a:gd name="T64" fmla="*/ 2040 w 7316"/>
                <a:gd name="T65" fmla="*/ 6945 h 7322"/>
                <a:gd name="T66" fmla="*/ 2482 w 7316"/>
                <a:gd name="T67" fmla="*/ 7128 h 7322"/>
                <a:gd name="T68" fmla="*/ 2945 w 7316"/>
                <a:gd name="T69" fmla="*/ 7251 h 7322"/>
                <a:gd name="T70" fmla="*/ 3418 w 7316"/>
                <a:gd name="T71" fmla="*/ 7314 h 7322"/>
                <a:gd name="T72" fmla="*/ 3897 w 7316"/>
                <a:gd name="T73" fmla="*/ 7314 h 7322"/>
                <a:gd name="T74" fmla="*/ 4372 w 7316"/>
                <a:gd name="T75" fmla="*/ 7251 h 7322"/>
                <a:gd name="T76" fmla="*/ 4833 w 7316"/>
                <a:gd name="T77" fmla="*/ 7128 h 7322"/>
                <a:gd name="T78" fmla="*/ 5275 w 7316"/>
                <a:gd name="T79" fmla="*/ 6945 h 7322"/>
                <a:gd name="T80" fmla="*/ 5690 w 7316"/>
                <a:gd name="T81" fmla="*/ 6705 h 7322"/>
                <a:gd name="T82" fmla="*/ 6070 w 7316"/>
                <a:gd name="T83" fmla="*/ 6414 h 7322"/>
                <a:gd name="T84" fmla="*/ 6408 w 7316"/>
                <a:gd name="T85" fmla="*/ 6075 h 7322"/>
                <a:gd name="T86" fmla="*/ 6699 w 7316"/>
                <a:gd name="T87" fmla="*/ 5695 h 7322"/>
                <a:gd name="T88" fmla="*/ 6938 w 7316"/>
                <a:gd name="T89" fmla="*/ 5280 h 7322"/>
                <a:gd name="T90" fmla="*/ 7121 w 7316"/>
                <a:gd name="T91" fmla="*/ 4838 h 7322"/>
                <a:gd name="T92" fmla="*/ 7245 w 7316"/>
                <a:gd name="T93" fmla="*/ 4376 h 7322"/>
                <a:gd name="T94" fmla="*/ 7308 w 7316"/>
                <a:gd name="T95" fmla="*/ 3901 h 7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16" h="7322">
                  <a:moveTo>
                    <a:pt x="7316" y="3662"/>
                  </a:moveTo>
                  <a:lnTo>
                    <a:pt x="7308" y="3422"/>
                  </a:lnTo>
                  <a:lnTo>
                    <a:pt x="7284" y="3183"/>
                  </a:lnTo>
                  <a:lnTo>
                    <a:pt x="7245" y="2946"/>
                  </a:lnTo>
                  <a:lnTo>
                    <a:pt x="7191" y="2713"/>
                  </a:lnTo>
                  <a:lnTo>
                    <a:pt x="7121" y="2485"/>
                  </a:lnTo>
                  <a:lnTo>
                    <a:pt x="7037" y="2260"/>
                  </a:lnTo>
                  <a:lnTo>
                    <a:pt x="6938" y="2042"/>
                  </a:lnTo>
                  <a:lnTo>
                    <a:pt x="6826" y="1830"/>
                  </a:lnTo>
                  <a:lnTo>
                    <a:pt x="6699" y="1627"/>
                  </a:lnTo>
                  <a:lnTo>
                    <a:pt x="6559" y="1432"/>
                  </a:lnTo>
                  <a:lnTo>
                    <a:pt x="6408" y="1247"/>
                  </a:lnTo>
                  <a:lnTo>
                    <a:pt x="6244" y="1072"/>
                  </a:lnTo>
                  <a:lnTo>
                    <a:pt x="6070" y="908"/>
                  </a:lnTo>
                  <a:lnTo>
                    <a:pt x="5885" y="756"/>
                  </a:lnTo>
                  <a:lnTo>
                    <a:pt x="5690" y="617"/>
                  </a:lnTo>
                  <a:lnTo>
                    <a:pt x="5487" y="490"/>
                  </a:lnTo>
                  <a:lnTo>
                    <a:pt x="5275" y="377"/>
                  </a:lnTo>
                  <a:lnTo>
                    <a:pt x="5058" y="278"/>
                  </a:lnTo>
                  <a:lnTo>
                    <a:pt x="4833" y="194"/>
                  </a:lnTo>
                  <a:lnTo>
                    <a:pt x="4605" y="125"/>
                  </a:lnTo>
                  <a:lnTo>
                    <a:pt x="4372" y="71"/>
                  </a:lnTo>
                  <a:lnTo>
                    <a:pt x="4135" y="32"/>
                  </a:lnTo>
                  <a:lnTo>
                    <a:pt x="3897" y="8"/>
                  </a:lnTo>
                  <a:lnTo>
                    <a:pt x="3658" y="0"/>
                  </a:lnTo>
                  <a:lnTo>
                    <a:pt x="3418" y="8"/>
                  </a:lnTo>
                  <a:lnTo>
                    <a:pt x="3180" y="32"/>
                  </a:lnTo>
                  <a:lnTo>
                    <a:pt x="2945" y="71"/>
                  </a:lnTo>
                  <a:lnTo>
                    <a:pt x="2711" y="125"/>
                  </a:lnTo>
                  <a:lnTo>
                    <a:pt x="2482" y="194"/>
                  </a:lnTo>
                  <a:lnTo>
                    <a:pt x="2258" y="278"/>
                  </a:lnTo>
                  <a:lnTo>
                    <a:pt x="2040" y="377"/>
                  </a:lnTo>
                  <a:lnTo>
                    <a:pt x="1828" y="490"/>
                  </a:lnTo>
                  <a:lnTo>
                    <a:pt x="1625" y="617"/>
                  </a:lnTo>
                  <a:lnTo>
                    <a:pt x="1431" y="756"/>
                  </a:lnTo>
                  <a:lnTo>
                    <a:pt x="1246" y="908"/>
                  </a:lnTo>
                  <a:lnTo>
                    <a:pt x="1072" y="1072"/>
                  </a:lnTo>
                  <a:lnTo>
                    <a:pt x="908" y="1247"/>
                  </a:lnTo>
                  <a:lnTo>
                    <a:pt x="756" y="1432"/>
                  </a:lnTo>
                  <a:lnTo>
                    <a:pt x="616" y="1627"/>
                  </a:lnTo>
                  <a:lnTo>
                    <a:pt x="490" y="1830"/>
                  </a:lnTo>
                  <a:lnTo>
                    <a:pt x="377" y="2042"/>
                  </a:lnTo>
                  <a:lnTo>
                    <a:pt x="278" y="2260"/>
                  </a:lnTo>
                  <a:lnTo>
                    <a:pt x="194" y="2485"/>
                  </a:lnTo>
                  <a:lnTo>
                    <a:pt x="125" y="2713"/>
                  </a:lnTo>
                  <a:lnTo>
                    <a:pt x="70" y="2946"/>
                  </a:lnTo>
                  <a:lnTo>
                    <a:pt x="31" y="3183"/>
                  </a:lnTo>
                  <a:lnTo>
                    <a:pt x="7" y="3422"/>
                  </a:lnTo>
                  <a:lnTo>
                    <a:pt x="0" y="3662"/>
                  </a:lnTo>
                  <a:lnTo>
                    <a:pt x="7" y="3901"/>
                  </a:lnTo>
                  <a:lnTo>
                    <a:pt x="31" y="4139"/>
                  </a:lnTo>
                  <a:lnTo>
                    <a:pt x="70" y="4376"/>
                  </a:lnTo>
                  <a:lnTo>
                    <a:pt x="125" y="4609"/>
                  </a:lnTo>
                  <a:lnTo>
                    <a:pt x="194" y="4838"/>
                  </a:lnTo>
                  <a:lnTo>
                    <a:pt x="278" y="5062"/>
                  </a:lnTo>
                  <a:lnTo>
                    <a:pt x="377" y="5280"/>
                  </a:lnTo>
                  <a:lnTo>
                    <a:pt x="490" y="5492"/>
                  </a:lnTo>
                  <a:lnTo>
                    <a:pt x="616" y="5695"/>
                  </a:lnTo>
                  <a:lnTo>
                    <a:pt x="756" y="5890"/>
                  </a:lnTo>
                  <a:lnTo>
                    <a:pt x="908" y="6075"/>
                  </a:lnTo>
                  <a:lnTo>
                    <a:pt x="1072" y="6250"/>
                  </a:lnTo>
                  <a:lnTo>
                    <a:pt x="1246" y="6414"/>
                  </a:lnTo>
                  <a:lnTo>
                    <a:pt x="1431" y="6566"/>
                  </a:lnTo>
                  <a:lnTo>
                    <a:pt x="1625" y="6705"/>
                  </a:lnTo>
                  <a:lnTo>
                    <a:pt x="1828" y="6832"/>
                  </a:lnTo>
                  <a:lnTo>
                    <a:pt x="2040" y="6945"/>
                  </a:lnTo>
                  <a:lnTo>
                    <a:pt x="2258" y="7044"/>
                  </a:lnTo>
                  <a:lnTo>
                    <a:pt x="2482" y="7128"/>
                  </a:lnTo>
                  <a:lnTo>
                    <a:pt x="2711" y="7197"/>
                  </a:lnTo>
                  <a:lnTo>
                    <a:pt x="2945" y="7251"/>
                  </a:lnTo>
                  <a:lnTo>
                    <a:pt x="3180" y="7291"/>
                  </a:lnTo>
                  <a:lnTo>
                    <a:pt x="3418" y="7314"/>
                  </a:lnTo>
                  <a:lnTo>
                    <a:pt x="3658" y="7322"/>
                  </a:lnTo>
                  <a:lnTo>
                    <a:pt x="3897" y="7314"/>
                  </a:lnTo>
                  <a:lnTo>
                    <a:pt x="4135" y="7291"/>
                  </a:lnTo>
                  <a:lnTo>
                    <a:pt x="4372" y="7251"/>
                  </a:lnTo>
                  <a:lnTo>
                    <a:pt x="4605" y="7197"/>
                  </a:lnTo>
                  <a:lnTo>
                    <a:pt x="4833" y="7128"/>
                  </a:lnTo>
                  <a:lnTo>
                    <a:pt x="5058" y="7044"/>
                  </a:lnTo>
                  <a:lnTo>
                    <a:pt x="5275" y="6945"/>
                  </a:lnTo>
                  <a:lnTo>
                    <a:pt x="5487" y="6832"/>
                  </a:lnTo>
                  <a:lnTo>
                    <a:pt x="5690" y="6705"/>
                  </a:lnTo>
                  <a:lnTo>
                    <a:pt x="5885" y="6566"/>
                  </a:lnTo>
                  <a:lnTo>
                    <a:pt x="6070" y="6414"/>
                  </a:lnTo>
                  <a:lnTo>
                    <a:pt x="6244" y="6250"/>
                  </a:lnTo>
                  <a:lnTo>
                    <a:pt x="6408" y="6075"/>
                  </a:lnTo>
                  <a:lnTo>
                    <a:pt x="6559" y="5890"/>
                  </a:lnTo>
                  <a:lnTo>
                    <a:pt x="6699" y="5695"/>
                  </a:lnTo>
                  <a:lnTo>
                    <a:pt x="6826" y="5492"/>
                  </a:lnTo>
                  <a:lnTo>
                    <a:pt x="6938" y="5280"/>
                  </a:lnTo>
                  <a:lnTo>
                    <a:pt x="7037" y="5062"/>
                  </a:lnTo>
                  <a:lnTo>
                    <a:pt x="7121" y="4838"/>
                  </a:lnTo>
                  <a:lnTo>
                    <a:pt x="7191" y="4609"/>
                  </a:lnTo>
                  <a:lnTo>
                    <a:pt x="7245" y="4376"/>
                  </a:lnTo>
                  <a:lnTo>
                    <a:pt x="7284" y="4139"/>
                  </a:lnTo>
                  <a:lnTo>
                    <a:pt x="7308" y="3901"/>
                  </a:lnTo>
                  <a:lnTo>
                    <a:pt x="7316" y="3662"/>
                  </a:lnTo>
                  <a:close/>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74" name="Freeform 34"/>
            <p:cNvSpPr>
              <a:spLocks/>
            </p:cNvSpPr>
            <p:nvPr/>
          </p:nvSpPr>
          <p:spPr bwMode="auto">
            <a:xfrm>
              <a:off x="862" y="1442"/>
              <a:ext cx="797" cy="648"/>
            </a:xfrm>
            <a:custGeom>
              <a:avLst/>
              <a:gdLst>
                <a:gd name="T0" fmla="*/ 4781 w 4781"/>
                <a:gd name="T1" fmla="*/ 0 h 3888"/>
                <a:gd name="T2" fmla="*/ 4738 w 4781"/>
                <a:gd name="T3" fmla="*/ 94 h 3888"/>
                <a:gd name="T4" fmla="*/ 4694 w 4781"/>
                <a:gd name="T5" fmla="*/ 186 h 3888"/>
                <a:gd name="T6" fmla="*/ 4598 w 4781"/>
                <a:gd name="T7" fmla="*/ 370 h 3888"/>
                <a:gd name="T8" fmla="*/ 4502 w 4781"/>
                <a:gd name="T9" fmla="*/ 553 h 3888"/>
                <a:gd name="T10" fmla="*/ 4409 w 4781"/>
                <a:gd name="T11" fmla="*/ 737 h 3888"/>
                <a:gd name="T12" fmla="*/ 4220 w 4781"/>
                <a:gd name="T13" fmla="*/ 1105 h 3888"/>
                <a:gd name="T14" fmla="*/ 4123 w 4781"/>
                <a:gd name="T15" fmla="*/ 1287 h 3888"/>
                <a:gd name="T16" fmla="*/ 4022 w 4781"/>
                <a:gd name="T17" fmla="*/ 1466 h 3888"/>
                <a:gd name="T18" fmla="*/ 3971 w 4781"/>
                <a:gd name="T19" fmla="*/ 1555 h 3888"/>
                <a:gd name="T20" fmla="*/ 3917 w 4781"/>
                <a:gd name="T21" fmla="*/ 1642 h 3888"/>
                <a:gd name="T22" fmla="*/ 3863 w 4781"/>
                <a:gd name="T23" fmla="*/ 1730 h 3888"/>
                <a:gd name="T24" fmla="*/ 3806 w 4781"/>
                <a:gd name="T25" fmla="*/ 1816 h 3888"/>
                <a:gd name="T26" fmla="*/ 3749 w 4781"/>
                <a:gd name="T27" fmla="*/ 1901 h 3888"/>
                <a:gd name="T28" fmla="*/ 3689 w 4781"/>
                <a:gd name="T29" fmla="*/ 1985 h 3888"/>
                <a:gd name="T30" fmla="*/ 3630 w 4781"/>
                <a:gd name="T31" fmla="*/ 2068 h 3888"/>
                <a:gd name="T32" fmla="*/ 3568 w 4781"/>
                <a:gd name="T33" fmla="*/ 2150 h 3888"/>
                <a:gd name="T34" fmla="*/ 3504 w 4781"/>
                <a:gd name="T35" fmla="*/ 2232 h 3888"/>
                <a:gd name="T36" fmla="*/ 3440 w 4781"/>
                <a:gd name="T37" fmla="*/ 2313 h 3888"/>
                <a:gd name="T38" fmla="*/ 3374 w 4781"/>
                <a:gd name="T39" fmla="*/ 2393 h 3888"/>
                <a:gd name="T40" fmla="*/ 3307 w 4781"/>
                <a:gd name="T41" fmla="*/ 2471 h 3888"/>
                <a:gd name="T42" fmla="*/ 3238 w 4781"/>
                <a:gd name="T43" fmla="*/ 2550 h 3888"/>
                <a:gd name="T44" fmla="*/ 3169 w 4781"/>
                <a:gd name="T45" fmla="*/ 2627 h 3888"/>
                <a:gd name="T46" fmla="*/ 3097 w 4781"/>
                <a:gd name="T47" fmla="*/ 2703 h 3888"/>
                <a:gd name="T48" fmla="*/ 3025 w 4781"/>
                <a:gd name="T49" fmla="*/ 2779 h 3888"/>
                <a:gd name="T50" fmla="*/ 2952 w 4781"/>
                <a:gd name="T51" fmla="*/ 2853 h 3888"/>
                <a:gd name="T52" fmla="*/ 2876 w 4781"/>
                <a:gd name="T53" fmla="*/ 2927 h 3888"/>
                <a:gd name="T54" fmla="*/ 2800 w 4781"/>
                <a:gd name="T55" fmla="*/ 2998 h 3888"/>
                <a:gd name="T56" fmla="*/ 2722 w 4781"/>
                <a:gd name="T57" fmla="*/ 3067 h 3888"/>
                <a:gd name="T58" fmla="*/ 2641 w 4781"/>
                <a:gd name="T59" fmla="*/ 3133 h 3888"/>
                <a:gd name="T60" fmla="*/ 2559 w 4781"/>
                <a:gd name="T61" fmla="*/ 3197 h 3888"/>
                <a:gd name="T62" fmla="*/ 2476 w 4781"/>
                <a:gd name="T63" fmla="*/ 3258 h 3888"/>
                <a:gd name="T64" fmla="*/ 2390 w 4781"/>
                <a:gd name="T65" fmla="*/ 3314 h 3888"/>
                <a:gd name="T66" fmla="*/ 2303 w 4781"/>
                <a:gd name="T67" fmla="*/ 3366 h 3888"/>
                <a:gd name="T68" fmla="*/ 2212 w 4781"/>
                <a:gd name="T69" fmla="*/ 3415 h 3888"/>
                <a:gd name="T70" fmla="*/ 2120 w 4781"/>
                <a:gd name="T71" fmla="*/ 3459 h 3888"/>
                <a:gd name="T72" fmla="*/ 2025 w 4781"/>
                <a:gd name="T73" fmla="*/ 3497 h 3888"/>
                <a:gd name="T74" fmla="*/ 1928 w 4781"/>
                <a:gd name="T75" fmla="*/ 3532 h 3888"/>
                <a:gd name="T76" fmla="*/ 1830 w 4781"/>
                <a:gd name="T77" fmla="*/ 3563 h 3888"/>
                <a:gd name="T78" fmla="*/ 1730 w 4781"/>
                <a:gd name="T79" fmla="*/ 3590 h 3888"/>
                <a:gd name="T80" fmla="*/ 1630 w 4781"/>
                <a:gd name="T81" fmla="*/ 3614 h 3888"/>
                <a:gd name="T82" fmla="*/ 1528 w 4781"/>
                <a:gd name="T83" fmla="*/ 3636 h 3888"/>
                <a:gd name="T84" fmla="*/ 1426 w 4781"/>
                <a:gd name="T85" fmla="*/ 3655 h 3888"/>
                <a:gd name="T86" fmla="*/ 1220 w 4781"/>
                <a:gd name="T87" fmla="*/ 3690 h 3888"/>
                <a:gd name="T88" fmla="*/ 1015 w 4781"/>
                <a:gd name="T89" fmla="*/ 3721 h 3888"/>
                <a:gd name="T90" fmla="*/ 811 w 4781"/>
                <a:gd name="T91" fmla="*/ 3751 h 3888"/>
                <a:gd name="T92" fmla="*/ 607 w 4781"/>
                <a:gd name="T93" fmla="*/ 3779 h 3888"/>
                <a:gd name="T94" fmla="*/ 404 w 4781"/>
                <a:gd name="T95" fmla="*/ 3811 h 3888"/>
                <a:gd name="T96" fmla="*/ 202 w 4781"/>
                <a:gd name="T97" fmla="*/ 3846 h 3888"/>
                <a:gd name="T98" fmla="*/ 101 w 4781"/>
                <a:gd name="T99" fmla="*/ 3867 h 3888"/>
                <a:gd name="T100" fmla="*/ 0 w 4781"/>
                <a:gd name="T101" fmla="*/ 3888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1" h="3888">
                  <a:moveTo>
                    <a:pt x="4781" y="0"/>
                  </a:moveTo>
                  <a:lnTo>
                    <a:pt x="4738" y="94"/>
                  </a:lnTo>
                  <a:lnTo>
                    <a:pt x="4694" y="186"/>
                  </a:lnTo>
                  <a:lnTo>
                    <a:pt x="4598" y="370"/>
                  </a:lnTo>
                  <a:lnTo>
                    <a:pt x="4502" y="553"/>
                  </a:lnTo>
                  <a:lnTo>
                    <a:pt x="4409" y="737"/>
                  </a:lnTo>
                  <a:lnTo>
                    <a:pt x="4220" y="1105"/>
                  </a:lnTo>
                  <a:lnTo>
                    <a:pt x="4123" y="1287"/>
                  </a:lnTo>
                  <a:lnTo>
                    <a:pt x="4022" y="1466"/>
                  </a:lnTo>
                  <a:lnTo>
                    <a:pt x="3971" y="1555"/>
                  </a:lnTo>
                  <a:lnTo>
                    <a:pt x="3917" y="1642"/>
                  </a:lnTo>
                  <a:lnTo>
                    <a:pt x="3863" y="1730"/>
                  </a:lnTo>
                  <a:lnTo>
                    <a:pt x="3806" y="1816"/>
                  </a:lnTo>
                  <a:lnTo>
                    <a:pt x="3749" y="1901"/>
                  </a:lnTo>
                  <a:lnTo>
                    <a:pt x="3689" y="1985"/>
                  </a:lnTo>
                  <a:lnTo>
                    <a:pt x="3630" y="2068"/>
                  </a:lnTo>
                  <a:lnTo>
                    <a:pt x="3568" y="2150"/>
                  </a:lnTo>
                  <a:lnTo>
                    <a:pt x="3504" y="2232"/>
                  </a:lnTo>
                  <a:lnTo>
                    <a:pt x="3440" y="2313"/>
                  </a:lnTo>
                  <a:lnTo>
                    <a:pt x="3374" y="2393"/>
                  </a:lnTo>
                  <a:lnTo>
                    <a:pt x="3307" y="2471"/>
                  </a:lnTo>
                  <a:lnTo>
                    <a:pt x="3238" y="2550"/>
                  </a:lnTo>
                  <a:lnTo>
                    <a:pt x="3169" y="2627"/>
                  </a:lnTo>
                  <a:lnTo>
                    <a:pt x="3097" y="2703"/>
                  </a:lnTo>
                  <a:lnTo>
                    <a:pt x="3025" y="2779"/>
                  </a:lnTo>
                  <a:lnTo>
                    <a:pt x="2952" y="2853"/>
                  </a:lnTo>
                  <a:lnTo>
                    <a:pt x="2876" y="2927"/>
                  </a:lnTo>
                  <a:lnTo>
                    <a:pt x="2800" y="2998"/>
                  </a:lnTo>
                  <a:lnTo>
                    <a:pt x="2722" y="3067"/>
                  </a:lnTo>
                  <a:lnTo>
                    <a:pt x="2641" y="3133"/>
                  </a:lnTo>
                  <a:lnTo>
                    <a:pt x="2559" y="3197"/>
                  </a:lnTo>
                  <a:lnTo>
                    <a:pt x="2476" y="3258"/>
                  </a:lnTo>
                  <a:lnTo>
                    <a:pt x="2390" y="3314"/>
                  </a:lnTo>
                  <a:lnTo>
                    <a:pt x="2303" y="3366"/>
                  </a:lnTo>
                  <a:lnTo>
                    <a:pt x="2212" y="3415"/>
                  </a:lnTo>
                  <a:lnTo>
                    <a:pt x="2120" y="3459"/>
                  </a:lnTo>
                  <a:lnTo>
                    <a:pt x="2025" y="3497"/>
                  </a:lnTo>
                  <a:lnTo>
                    <a:pt x="1928" y="3532"/>
                  </a:lnTo>
                  <a:lnTo>
                    <a:pt x="1830" y="3563"/>
                  </a:lnTo>
                  <a:lnTo>
                    <a:pt x="1730" y="3590"/>
                  </a:lnTo>
                  <a:lnTo>
                    <a:pt x="1630" y="3614"/>
                  </a:lnTo>
                  <a:lnTo>
                    <a:pt x="1528" y="3636"/>
                  </a:lnTo>
                  <a:lnTo>
                    <a:pt x="1426" y="3655"/>
                  </a:lnTo>
                  <a:lnTo>
                    <a:pt x="1220" y="3690"/>
                  </a:lnTo>
                  <a:lnTo>
                    <a:pt x="1015" y="3721"/>
                  </a:lnTo>
                  <a:lnTo>
                    <a:pt x="811" y="3751"/>
                  </a:lnTo>
                  <a:lnTo>
                    <a:pt x="607" y="3779"/>
                  </a:lnTo>
                  <a:lnTo>
                    <a:pt x="404" y="3811"/>
                  </a:lnTo>
                  <a:lnTo>
                    <a:pt x="202" y="3846"/>
                  </a:lnTo>
                  <a:lnTo>
                    <a:pt x="101" y="3867"/>
                  </a:lnTo>
                  <a:lnTo>
                    <a:pt x="0" y="3888"/>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75" name="Line 35"/>
            <p:cNvSpPr>
              <a:spLocks noChangeShapeType="1"/>
            </p:cNvSpPr>
            <p:nvPr/>
          </p:nvSpPr>
          <p:spPr bwMode="auto">
            <a:xfrm>
              <a:off x="503" y="1703"/>
              <a:ext cx="1453" cy="1"/>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76" name="Line 36"/>
            <p:cNvSpPr>
              <a:spLocks noChangeShapeType="1"/>
            </p:cNvSpPr>
            <p:nvPr/>
          </p:nvSpPr>
          <p:spPr bwMode="auto">
            <a:xfrm>
              <a:off x="1215" y="1007"/>
              <a:ext cx="1" cy="1408"/>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77" name="Line 37"/>
            <p:cNvSpPr>
              <a:spLocks noChangeShapeType="1"/>
            </p:cNvSpPr>
            <p:nvPr/>
          </p:nvSpPr>
          <p:spPr bwMode="auto">
            <a:xfrm>
              <a:off x="1215" y="2495"/>
              <a:ext cx="1" cy="1407"/>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78" name="Line 38"/>
            <p:cNvSpPr>
              <a:spLocks noChangeShapeType="1"/>
            </p:cNvSpPr>
            <p:nvPr/>
          </p:nvSpPr>
          <p:spPr bwMode="auto">
            <a:xfrm>
              <a:off x="503" y="3190"/>
              <a:ext cx="1453" cy="1"/>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79" name="Freeform 39"/>
            <p:cNvSpPr>
              <a:spLocks/>
            </p:cNvSpPr>
            <p:nvPr/>
          </p:nvSpPr>
          <p:spPr bwMode="auto">
            <a:xfrm>
              <a:off x="606" y="2580"/>
              <a:ext cx="1219" cy="1220"/>
            </a:xfrm>
            <a:custGeom>
              <a:avLst/>
              <a:gdLst>
                <a:gd name="T0" fmla="*/ 7308 w 7316"/>
                <a:gd name="T1" fmla="*/ 3422 h 7322"/>
                <a:gd name="T2" fmla="*/ 7245 w 7316"/>
                <a:gd name="T3" fmla="*/ 2947 h 7322"/>
                <a:gd name="T4" fmla="*/ 7121 w 7316"/>
                <a:gd name="T5" fmla="*/ 2484 h 7322"/>
                <a:gd name="T6" fmla="*/ 6938 w 7316"/>
                <a:gd name="T7" fmla="*/ 2041 h 7322"/>
                <a:gd name="T8" fmla="*/ 6699 w 7316"/>
                <a:gd name="T9" fmla="*/ 1627 h 7322"/>
                <a:gd name="T10" fmla="*/ 6408 w 7316"/>
                <a:gd name="T11" fmla="*/ 1247 h 7322"/>
                <a:gd name="T12" fmla="*/ 6070 w 7316"/>
                <a:gd name="T13" fmla="*/ 909 h 7322"/>
                <a:gd name="T14" fmla="*/ 5690 w 7316"/>
                <a:gd name="T15" fmla="*/ 617 h 7322"/>
                <a:gd name="T16" fmla="*/ 5275 w 7316"/>
                <a:gd name="T17" fmla="*/ 378 h 7322"/>
                <a:gd name="T18" fmla="*/ 4833 w 7316"/>
                <a:gd name="T19" fmla="*/ 194 h 7322"/>
                <a:gd name="T20" fmla="*/ 4372 w 7316"/>
                <a:gd name="T21" fmla="*/ 70 h 7322"/>
                <a:gd name="T22" fmla="*/ 3897 w 7316"/>
                <a:gd name="T23" fmla="*/ 8 h 7322"/>
                <a:gd name="T24" fmla="*/ 3418 w 7316"/>
                <a:gd name="T25" fmla="*/ 8 h 7322"/>
                <a:gd name="T26" fmla="*/ 2945 w 7316"/>
                <a:gd name="T27" fmla="*/ 70 h 7322"/>
                <a:gd name="T28" fmla="*/ 2482 w 7316"/>
                <a:gd name="T29" fmla="*/ 194 h 7322"/>
                <a:gd name="T30" fmla="*/ 2040 w 7316"/>
                <a:gd name="T31" fmla="*/ 378 h 7322"/>
                <a:gd name="T32" fmla="*/ 1625 w 7316"/>
                <a:gd name="T33" fmla="*/ 617 h 7322"/>
                <a:gd name="T34" fmla="*/ 1246 w 7316"/>
                <a:gd name="T35" fmla="*/ 909 h 7322"/>
                <a:gd name="T36" fmla="*/ 908 w 7316"/>
                <a:gd name="T37" fmla="*/ 1247 h 7322"/>
                <a:gd name="T38" fmla="*/ 616 w 7316"/>
                <a:gd name="T39" fmla="*/ 1627 h 7322"/>
                <a:gd name="T40" fmla="*/ 377 w 7316"/>
                <a:gd name="T41" fmla="*/ 2041 h 7322"/>
                <a:gd name="T42" fmla="*/ 194 w 7316"/>
                <a:gd name="T43" fmla="*/ 2484 h 7322"/>
                <a:gd name="T44" fmla="*/ 70 w 7316"/>
                <a:gd name="T45" fmla="*/ 2947 h 7322"/>
                <a:gd name="T46" fmla="*/ 7 w 7316"/>
                <a:gd name="T47" fmla="*/ 3422 h 7322"/>
                <a:gd name="T48" fmla="*/ 7 w 7316"/>
                <a:gd name="T49" fmla="*/ 3900 h 7322"/>
                <a:gd name="T50" fmla="*/ 70 w 7316"/>
                <a:gd name="T51" fmla="*/ 4375 h 7322"/>
                <a:gd name="T52" fmla="*/ 194 w 7316"/>
                <a:gd name="T53" fmla="*/ 4838 h 7322"/>
                <a:gd name="T54" fmla="*/ 377 w 7316"/>
                <a:gd name="T55" fmla="*/ 5280 h 7322"/>
                <a:gd name="T56" fmla="*/ 616 w 7316"/>
                <a:gd name="T57" fmla="*/ 5695 h 7322"/>
                <a:gd name="T58" fmla="*/ 908 w 7316"/>
                <a:gd name="T59" fmla="*/ 6075 h 7322"/>
                <a:gd name="T60" fmla="*/ 1246 w 7316"/>
                <a:gd name="T61" fmla="*/ 6413 h 7322"/>
                <a:gd name="T62" fmla="*/ 1625 w 7316"/>
                <a:gd name="T63" fmla="*/ 6705 h 7322"/>
                <a:gd name="T64" fmla="*/ 2040 w 7316"/>
                <a:gd name="T65" fmla="*/ 6944 h 7322"/>
                <a:gd name="T66" fmla="*/ 2482 w 7316"/>
                <a:gd name="T67" fmla="*/ 7127 h 7322"/>
                <a:gd name="T68" fmla="*/ 2945 w 7316"/>
                <a:gd name="T69" fmla="*/ 7252 h 7322"/>
                <a:gd name="T70" fmla="*/ 3418 w 7316"/>
                <a:gd name="T71" fmla="*/ 7314 h 7322"/>
                <a:gd name="T72" fmla="*/ 3897 w 7316"/>
                <a:gd name="T73" fmla="*/ 7314 h 7322"/>
                <a:gd name="T74" fmla="*/ 4372 w 7316"/>
                <a:gd name="T75" fmla="*/ 7252 h 7322"/>
                <a:gd name="T76" fmla="*/ 4833 w 7316"/>
                <a:gd name="T77" fmla="*/ 7127 h 7322"/>
                <a:gd name="T78" fmla="*/ 5275 w 7316"/>
                <a:gd name="T79" fmla="*/ 6944 h 7322"/>
                <a:gd name="T80" fmla="*/ 5690 w 7316"/>
                <a:gd name="T81" fmla="*/ 6705 h 7322"/>
                <a:gd name="T82" fmla="*/ 6070 w 7316"/>
                <a:gd name="T83" fmla="*/ 6413 h 7322"/>
                <a:gd name="T84" fmla="*/ 6408 w 7316"/>
                <a:gd name="T85" fmla="*/ 6075 h 7322"/>
                <a:gd name="T86" fmla="*/ 6699 w 7316"/>
                <a:gd name="T87" fmla="*/ 5695 h 7322"/>
                <a:gd name="T88" fmla="*/ 6938 w 7316"/>
                <a:gd name="T89" fmla="*/ 5280 h 7322"/>
                <a:gd name="T90" fmla="*/ 7121 w 7316"/>
                <a:gd name="T91" fmla="*/ 4838 h 7322"/>
                <a:gd name="T92" fmla="*/ 7245 w 7316"/>
                <a:gd name="T93" fmla="*/ 4375 h 7322"/>
                <a:gd name="T94" fmla="*/ 7308 w 7316"/>
                <a:gd name="T95" fmla="*/ 3900 h 7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16" h="7322">
                  <a:moveTo>
                    <a:pt x="7316" y="3661"/>
                  </a:moveTo>
                  <a:lnTo>
                    <a:pt x="7308" y="3422"/>
                  </a:lnTo>
                  <a:lnTo>
                    <a:pt x="7284" y="3183"/>
                  </a:lnTo>
                  <a:lnTo>
                    <a:pt x="7245" y="2947"/>
                  </a:lnTo>
                  <a:lnTo>
                    <a:pt x="7191" y="2714"/>
                  </a:lnTo>
                  <a:lnTo>
                    <a:pt x="7121" y="2484"/>
                  </a:lnTo>
                  <a:lnTo>
                    <a:pt x="7037" y="2259"/>
                  </a:lnTo>
                  <a:lnTo>
                    <a:pt x="6938" y="2041"/>
                  </a:lnTo>
                  <a:lnTo>
                    <a:pt x="6826" y="1831"/>
                  </a:lnTo>
                  <a:lnTo>
                    <a:pt x="6699" y="1627"/>
                  </a:lnTo>
                  <a:lnTo>
                    <a:pt x="6559" y="1432"/>
                  </a:lnTo>
                  <a:lnTo>
                    <a:pt x="6408" y="1247"/>
                  </a:lnTo>
                  <a:lnTo>
                    <a:pt x="6244" y="1072"/>
                  </a:lnTo>
                  <a:lnTo>
                    <a:pt x="6070" y="909"/>
                  </a:lnTo>
                  <a:lnTo>
                    <a:pt x="5885" y="757"/>
                  </a:lnTo>
                  <a:lnTo>
                    <a:pt x="5690" y="617"/>
                  </a:lnTo>
                  <a:lnTo>
                    <a:pt x="5487" y="491"/>
                  </a:lnTo>
                  <a:lnTo>
                    <a:pt x="5275" y="378"/>
                  </a:lnTo>
                  <a:lnTo>
                    <a:pt x="5058" y="279"/>
                  </a:lnTo>
                  <a:lnTo>
                    <a:pt x="4833" y="194"/>
                  </a:lnTo>
                  <a:lnTo>
                    <a:pt x="4605" y="125"/>
                  </a:lnTo>
                  <a:lnTo>
                    <a:pt x="4372" y="70"/>
                  </a:lnTo>
                  <a:lnTo>
                    <a:pt x="4135" y="31"/>
                  </a:lnTo>
                  <a:lnTo>
                    <a:pt x="3897" y="8"/>
                  </a:lnTo>
                  <a:lnTo>
                    <a:pt x="3658" y="0"/>
                  </a:lnTo>
                  <a:lnTo>
                    <a:pt x="3418" y="8"/>
                  </a:lnTo>
                  <a:lnTo>
                    <a:pt x="3180" y="31"/>
                  </a:lnTo>
                  <a:lnTo>
                    <a:pt x="2945" y="70"/>
                  </a:lnTo>
                  <a:lnTo>
                    <a:pt x="2711" y="125"/>
                  </a:lnTo>
                  <a:lnTo>
                    <a:pt x="2482" y="194"/>
                  </a:lnTo>
                  <a:lnTo>
                    <a:pt x="2258" y="279"/>
                  </a:lnTo>
                  <a:lnTo>
                    <a:pt x="2040" y="378"/>
                  </a:lnTo>
                  <a:lnTo>
                    <a:pt x="1828" y="491"/>
                  </a:lnTo>
                  <a:lnTo>
                    <a:pt x="1625" y="617"/>
                  </a:lnTo>
                  <a:lnTo>
                    <a:pt x="1431" y="757"/>
                  </a:lnTo>
                  <a:lnTo>
                    <a:pt x="1246" y="909"/>
                  </a:lnTo>
                  <a:lnTo>
                    <a:pt x="1072" y="1072"/>
                  </a:lnTo>
                  <a:lnTo>
                    <a:pt x="908" y="1247"/>
                  </a:lnTo>
                  <a:lnTo>
                    <a:pt x="756" y="1432"/>
                  </a:lnTo>
                  <a:lnTo>
                    <a:pt x="616" y="1627"/>
                  </a:lnTo>
                  <a:lnTo>
                    <a:pt x="490" y="1831"/>
                  </a:lnTo>
                  <a:lnTo>
                    <a:pt x="377" y="2041"/>
                  </a:lnTo>
                  <a:lnTo>
                    <a:pt x="278" y="2259"/>
                  </a:lnTo>
                  <a:lnTo>
                    <a:pt x="194" y="2484"/>
                  </a:lnTo>
                  <a:lnTo>
                    <a:pt x="125" y="2714"/>
                  </a:lnTo>
                  <a:lnTo>
                    <a:pt x="70" y="2947"/>
                  </a:lnTo>
                  <a:lnTo>
                    <a:pt x="31" y="3183"/>
                  </a:lnTo>
                  <a:lnTo>
                    <a:pt x="7" y="3422"/>
                  </a:lnTo>
                  <a:lnTo>
                    <a:pt x="0" y="3661"/>
                  </a:lnTo>
                  <a:lnTo>
                    <a:pt x="7" y="3900"/>
                  </a:lnTo>
                  <a:lnTo>
                    <a:pt x="31" y="4139"/>
                  </a:lnTo>
                  <a:lnTo>
                    <a:pt x="70" y="4375"/>
                  </a:lnTo>
                  <a:lnTo>
                    <a:pt x="125" y="4608"/>
                  </a:lnTo>
                  <a:lnTo>
                    <a:pt x="194" y="4838"/>
                  </a:lnTo>
                  <a:lnTo>
                    <a:pt x="278" y="5061"/>
                  </a:lnTo>
                  <a:lnTo>
                    <a:pt x="377" y="5280"/>
                  </a:lnTo>
                  <a:lnTo>
                    <a:pt x="490" y="5491"/>
                  </a:lnTo>
                  <a:lnTo>
                    <a:pt x="616" y="5695"/>
                  </a:lnTo>
                  <a:lnTo>
                    <a:pt x="756" y="5889"/>
                  </a:lnTo>
                  <a:lnTo>
                    <a:pt x="908" y="6075"/>
                  </a:lnTo>
                  <a:lnTo>
                    <a:pt x="1072" y="6249"/>
                  </a:lnTo>
                  <a:lnTo>
                    <a:pt x="1246" y="6413"/>
                  </a:lnTo>
                  <a:lnTo>
                    <a:pt x="1431" y="6565"/>
                  </a:lnTo>
                  <a:lnTo>
                    <a:pt x="1625" y="6705"/>
                  </a:lnTo>
                  <a:lnTo>
                    <a:pt x="1828" y="6831"/>
                  </a:lnTo>
                  <a:lnTo>
                    <a:pt x="2040" y="6944"/>
                  </a:lnTo>
                  <a:lnTo>
                    <a:pt x="2258" y="7043"/>
                  </a:lnTo>
                  <a:lnTo>
                    <a:pt x="2482" y="7127"/>
                  </a:lnTo>
                  <a:lnTo>
                    <a:pt x="2711" y="7197"/>
                  </a:lnTo>
                  <a:lnTo>
                    <a:pt x="2945" y="7252"/>
                  </a:lnTo>
                  <a:lnTo>
                    <a:pt x="3180" y="7291"/>
                  </a:lnTo>
                  <a:lnTo>
                    <a:pt x="3418" y="7314"/>
                  </a:lnTo>
                  <a:lnTo>
                    <a:pt x="3658" y="7322"/>
                  </a:lnTo>
                  <a:lnTo>
                    <a:pt x="3897" y="7314"/>
                  </a:lnTo>
                  <a:lnTo>
                    <a:pt x="4135" y="7291"/>
                  </a:lnTo>
                  <a:lnTo>
                    <a:pt x="4372" y="7252"/>
                  </a:lnTo>
                  <a:lnTo>
                    <a:pt x="4605" y="7197"/>
                  </a:lnTo>
                  <a:lnTo>
                    <a:pt x="4833" y="7127"/>
                  </a:lnTo>
                  <a:lnTo>
                    <a:pt x="5058" y="7043"/>
                  </a:lnTo>
                  <a:lnTo>
                    <a:pt x="5275" y="6944"/>
                  </a:lnTo>
                  <a:lnTo>
                    <a:pt x="5487" y="6831"/>
                  </a:lnTo>
                  <a:lnTo>
                    <a:pt x="5690" y="6705"/>
                  </a:lnTo>
                  <a:lnTo>
                    <a:pt x="5885" y="6565"/>
                  </a:lnTo>
                  <a:lnTo>
                    <a:pt x="6070" y="6413"/>
                  </a:lnTo>
                  <a:lnTo>
                    <a:pt x="6244" y="6249"/>
                  </a:lnTo>
                  <a:lnTo>
                    <a:pt x="6408" y="6075"/>
                  </a:lnTo>
                  <a:lnTo>
                    <a:pt x="6559" y="5889"/>
                  </a:lnTo>
                  <a:lnTo>
                    <a:pt x="6699" y="5695"/>
                  </a:lnTo>
                  <a:lnTo>
                    <a:pt x="6826" y="5491"/>
                  </a:lnTo>
                  <a:lnTo>
                    <a:pt x="6938" y="5280"/>
                  </a:lnTo>
                  <a:lnTo>
                    <a:pt x="7037" y="5061"/>
                  </a:lnTo>
                  <a:lnTo>
                    <a:pt x="7121" y="4838"/>
                  </a:lnTo>
                  <a:lnTo>
                    <a:pt x="7191" y="4608"/>
                  </a:lnTo>
                  <a:lnTo>
                    <a:pt x="7245" y="4375"/>
                  </a:lnTo>
                  <a:lnTo>
                    <a:pt x="7284" y="4139"/>
                  </a:lnTo>
                  <a:lnTo>
                    <a:pt x="7308" y="3900"/>
                  </a:lnTo>
                  <a:lnTo>
                    <a:pt x="7316" y="3661"/>
                  </a:lnTo>
                  <a:close/>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80" name="Line 40"/>
            <p:cNvSpPr>
              <a:spLocks noChangeShapeType="1"/>
            </p:cNvSpPr>
            <p:nvPr/>
          </p:nvSpPr>
          <p:spPr bwMode="auto">
            <a:xfrm>
              <a:off x="2805" y="1007"/>
              <a:ext cx="1" cy="1408"/>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81" name="Line 41"/>
            <p:cNvSpPr>
              <a:spLocks noChangeShapeType="1"/>
            </p:cNvSpPr>
            <p:nvPr/>
          </p:nvSpPr>
          <p:spPr bwMode="auto">
            <a:xfrm>
              <a:off x="2092" y="1703"/>
              <a:ext cx="1453" cy="1"/>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82" name="Freeform 42"/>
            <p:cNvSpPr>
              <a:spLocks/>
            </p:cNvSpPr>
            <p:nvPr/>
          </p:nvSpPr>
          <p:spPr bwMode="auto">
            <a:xfrm>
              <a:off x="2195" y="1092"/>
              <a:ext cx="1219" cy="1221"/>
            </a:xfrm>
            <a:custGeom>
              <a:avLst/>
              <a:gdLst>
                <a:gd name="T0" fmla="*/ 7308 w 7315"/>
                <a:gd name="T1" fmla="*/ 3422 h 7322"/>
                <a:gd name="T2" fmla="*/ 7245 w 7315"/>
                <a:gd name="T3" fmla="*/ 2946 h 7322"/>
                <a:gd name="T4" fmla="*/ 7121 w 7315"/>
                <a:gd name="T5" fmla="*/ 2485 h 7322"/>
                <a:gd name="T6" fmla="*/ 6938 w 7315"/>
                <a:gd name="T7" fmla="*/ 2042 h 7322"/>
                <a:gd name="T8" fmla="*/ 6699 w 7315"/>
                <a:gd name="T9" fmla="*/ 1627 h 7322"/>
                <a:gd name="T10" fmla="*/ 6407 w 7315"/>
                <a:gd name="T11" fmla="*/ 1247 h 7322"/>
                <a:gd name="T12" fmla="*/ 6069 w 7315"/>
                <a:gd name="T13" fmla="*/ 908 h 7322"/>
                <a:gd name="T14" fmla="*/ 5690 w 7315"/>
                <a:gd name="T15" fmla="*/ 617 h 7322"/>
                <a:gd name="T16" fmla="*/ 5275 w 7315"/>
                <a:gd name="T17" fmla="*/ 377 h 7322"/>
                <a:gd name="T18" fmla="*/ 4833 w 7315"/>
                <a:gd name="T19" fmla="*/ 194 h 7322"/>
                <a:gd name="T20" fmla="*/ 4372 w 7315"/>
                <a:gd name="T21" fmla="*/ 71 h 7322"/>
                <a:gd name="T22" fmla="*/ 3897 w 7315"/>
                <a:gd name="T23" fmla="*/ 8 h 7322"/>
                <a:gd name="T24" fmla="*/ 3418 w 7315"/>
                <a:gd name="T25" fmla="*/ 8 h 7322"/>
                <a:gd name="T26" fmla="*/ 2943 w 7315"/>
                <a:gd name="T27" fmla="*/ 71 h 7322"/>
                <a:gd name="T28" fmla="*/ 2482 w 7315"/>
                <a:gd name="T29" fmla="*/ 194 h 7322"/>
                <a:gd name="T30" fmla="*/ 2040 w 7315"/>
                <a:gd name="T31" fmla="*/ 377 h 7322"/>
                <a:gd name="T32" fmla="*/ 1625 w 7315"/>
                <a:gd name="T33" fmla="*/ 617 h 7322"/>
                <a:gd name="T34" fmla="*/ 1246 w 7315"/>
                <a:gd name="T35" fmla="*/ 908 h 7322"/>
                <a:gd name="T36" fmla="*/ 908 w 7315"/>
                <a:gd name="T37" fmla="*/ 1247 h 7322"/>
                <a:gd name="T38" fmla="*/ 616 w 7315"/>
                <a:gd name="T39" fmla="*/ 1627 h 7322"/>
                <a:gd name="T40" fmla="*/ 377 w 7315"/>
                <a:gd name="T41" fmla="*/ 2042 h 7322"/>
                <a:gd name="T42" fmla="*/ 194 w 7315"/>
                <a:gd name="T43" fmla="*/ 2485 h 7322"/>
                <a:gd name="T44" fmla="*/ 70 w 7315"/>
                <a:gd name="T45" fmla="*/ 2946 h 7322"/>
                <a:gd name="T46" fmla="*/ 7 w 7315"/>
                <a:gd name="T47" fmla="*/ 3422 h 7322"/>
                <a:gd name="T48" fmla="*/ 7 w 7315"/>
                <a:gd name="T49" fmla="*/ 3901 h 7322"/>
                <a:gd name="T50" fmla="*/ 70 w 7315"/>
                <a:gd name="T51" fmla="*/ 4376 h 7322"/>
                <a:gd name="T52" fmla="*/ 194 w 7315"/>
                <a:gd name="T53" fmla="*/ 4838 h 7322"/>
                <a:gd name="T54" fmla="*/ 377 w 7315"/>
                <a:gd name="T55" fmla="*/ 5280 h 7322"/>
                <a:gd name="T56" fmla="*/ 616 w 7315"/>
                <a:gd name="T57" fmla="*/ 5695 h 7322"/>
                <a:gd name="T58" fmla="*/ 908 w 7315"/>
                <a:gd name="T59" fmla="*/ 6075 h 7322"/>
                <a:gd name="T60" fmla="*/ 1246 w 7315"/>
                <a:gd name="T61" fmla="*/ 6414 h 7322"/>
                <a:gd name="T62" fmla="*/ 1625 w 7315"/>
                <a:gd name="T63" fmla="*/ 6705 h 7322"/>
                <a:gd name="T64" fmla="*/ 2040 w 7315"/>
                <a:gd name="T65" fmla="*/ 6945 h 7322"/>
                <a:gd name="T66" fmla="*/ 2482 w 7315"/>
                <a:gd name="T67" fmla="*/ 7128 h 7322"/>
                <a:gd name="T68" fmla="*/ 2943 w 7315"/>
                <a:gd name="T69" fmla="*/ 7251 h 7322"/>
                <a:gd name="T70" fmla="*/ 3418 w 7315"/>
                <a:gd name="T71" fmla="*/ 7314 h 7322"/>
                <a:gd name="T72" fmla="*/ 3897 w 7315"/>
                <a:gd name="T73" fmla="*/ 7314 h 7322"/>
                <a:gd name="T74" fmla="*/ 4372 w 7315"/>
                <a:gd name="T75" fmla="*/ 7251 h 7322"/>
                <a:gd name="T76" fmla="*/ 4833 w 7315"/>
                <a:gd name="T77" fmla="*/ 7128 h 7322"/>
                <a:gd name="T78" fmla="*/ 5275 w 7315"/>
                <a:gd name="T79" fmla="*/ 6945 h 7322"/>
                <a:gd name="T80" fmla="*/ 5690 w 7315"/>
                <a:gd name="T81" fmla="*/ 6705 h 7322"/>
                <a:gd name="T82" fmla="*/ 6069 w 7315"/>
                <a:gd name="T83" fmla="*/ 6414 h 7322"/>
                <a:gd name="T84" fmla="*/ 6407 w 7315"/>
                <a:gd name="T85" fmla="*/ 6075 h 7322"/>
                <a:gd name="T86" fmla="*/ 6699 w 7315"/>
                <a:gd name="T87" fmla="*/ 5695 h 7322"/>
                <a:gd name="T88" fmla="*/ 6938 w 7315"/>
                <a:gd name="T89" fmla="*/ 5280 h 7322"/>
                <a:gd name="T90" fmla="*/ 7121 w 7315"/>
                <a:gd name="T91" fmla="*/ 4838 h 7322"/>
                <a:gd name="T92" fmla="*/ 7245 w 7315"/>
                <a:gd name="T93" fmla="*/ 4376 h 7322"/>
                <a:gd name="T94" fmla="*/ 7308 w 7315"/>
                <a:gd name="T95" fmla="*/ 3901 h 7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15" h="7322">
                  <a:moveTo>
                    <a:pt x="7315" y="3662"/>
                  </a:moveTo>
                  <a:lnTo>
                    <a:pt x="7308" y="3422"/>
                  </a:lnTo>
                  <a:lnTo>
                    <a:pt x="7284" y="3183"/>
                  </a:lnTo>
                  <a:lnTo>
                    <a:pt x="7245" y="2946"/>
                  </a:lnTo>
                  <a:lnTo>
                    <a:pt x="7191" y="2713"/>
                  </a:lnTo>
                  <a:lnTo>
                    <a:pt x="7121" y="2485"/>
                  </a:lnTo>
                  <a:lnTo>
                    <a:pt x="7037" y="2260"/>
                  </a:lnTo>
                  <a:lnTo>
                    <a:pt x="6938" y="2042"/>
                  </a:lnTo>
                  <a:lnTo>
                    <a:pt x="6826" y="1830"/>
                  </a:lnTo>
                  <a:lnTo>
                    <a:pt x="6699" y="1627"/>
                  </a:lnTo>
                  <a:lnTo>
                    <a:pt x="6559" y="1432"/>
                  </a:lnTo>
                  <a:lnTo>
                    <a:pt x="6407" y="1247"/>
                  </a:lnTo>
                  <a:lnTo>
                    <a:pt x="6245" y="1072"/>
                  </a:lnTo>
                  <a:lnTo>
                    <a:pt x="6069" y="908"/>
                  </a:lnTo>
                  <a:lnTo>
                    <a:pt x="5885" y="756"/>
                  </a:lnTo>
                  <a:lnTo>
                    <a:pt x="5690" y="617"/>
                  </a:lnTo>
                  <a:lnTo>
                    <a:pt x="5487" y="490"/>
                  </a:lnTo>
                  <a:lnTo>
                    <a:pt x="5275" y="377"/>
                  </a:lnTo>
                  <a:lnTo>
                    <a:pt x="5057" y="278"/>
                  </a:lnTo>
                  <a:lnTo>
                    <a:pt x="4833" y="194"/>
                  </a:lnTo>
                  <a:lnTo>
                    <a:pt x="4605" y="125"/>
                  </a:lnTo>
                  <a:lnTo>
                    <a:pt x="4372" y="71"/>
                  </a:lnTo>
                  <a:lnTo>
                    <a:pt x="4135" y="32"/>
                  </a:lnTo>
                  <a:lnTo>
                    <a:pt x="3897" y="8"/>
                  </a:lnTo>
                  <a:lnTo>
                    <a:pt x="3658" y="0"/>
                  </a:lnTo>
                  <a:lnTo>
                    <a:pt x="3418" y="8"/>
                  </a:lnTo>
                  <a:lnTo>
                    <a:pt x="3180" y="32"/>
                  </a:lnTo>
                  <a:lnTo>
                    <a:pt x="2943" y="71"/>
                  </a:lnTo>
                  <a:lnTo>
                    <a:pt x="2710" y="125"/>
                  </a:lnTo>
                  <a:lnTo>
                    <a:pt x="2482" y="194"/>
                  </a:lnTo>
                  <a:lnTo>
                    <a:pt x="2258" y="278"/>
                  </a:lnTo>
                  <a:lnTo>
                    <a:pt x="2040" y="377"/>
                  </a:lnTo>
                  <a:lnTo>
                    <a:pt x="1828" y="490"/>
                  </a:lnTo>
                  <a:lnTo>
                    <a:pt x="1625" y="617"/>
                  </a:lnTo>
                  <a:lnTo>
                    <a:pt x="1430" y="756"/>
                  </a:lnTo>
                  <a:lnTo>
                    <a:pt x="1246" y="908"/>
                  </a:lnTo>
                  <a:lnTo>
                    <a:pt x="1071" y="1072"/>
                  </a:lnTo>
                  <a:lnTo>
                    <a:pt x="908" y="1247"/>
                  </a:lnTo>
                  <a:lnTo>
                    <a:pt x="756" y="1432"/>
                  </a:lnTo>
                  <a:lnTo>
                    <a:pt x="616" y="1627"/>
                  </a:lnTo>
                  <a:lnTo>
                    <a:pt x="490" y="1830"/>
                  </a:lnTo>
                  <a:lnTo>
                    <a:pt x="377" y="2042"/>
                  </a:lnTo>
                  <a:lnTo>
                    <a:pt x="278" y="2260"/>
                  </a:lnTo>
                  <a:lnTo>
                    <a:pt x="194" y="2485"/>
                  </a:lnTo>
                  <a:lnTo>
                    <a:pt x="125" y="2713"/>
                  </a:lnTo>
                  <a:lnTo>
                    <a:pt x="70" y="2946"/>
                  </a:lnTo>
                  <a:lnTo>
                    <a:pt x="31" y="3183"/>
                  </a:lnTo>
                  <a:lnTo>
                    <a:pt x="7" y="3422"/>
                  </a:lnTo>
                  <a:lnTo>
                    <a:pt x="0" y="3662"/>
                  </a:lnTo>
                  <a:lnTo>
                    <a:pt x="7" y="3901"/>
                  </a:lnTo>
                  <a:lnTo>
                    <a:pt x="31" y="4139"/>
                  </a:lnTo>
                  <a:lnTo>
                    <a:pt x="70" y="4376"/>
                  </a:lnTo>
                  <a:lnTo>
                    <a:pt x="125" y="4609"/>
                  </a:lnTo>
                  <a:lnTo>
                    <a:pt x="194" y="4838"/>
                  </a:lnTo>
                  <a:lnTo>
                    <a:pt x="278" y="5062"/>
                  </a:lnTo>
                  <a:lnTo>
                    <a:pt x="377" y="5280"/>
                  </a:lnTo>
                  <a:lnTo>
                    <a:pt x="490" y="5492"/>
                  </a:lnTo>
                  <a:lnTo>
                    <a:pt x="616" y="5695"/>
                  </a:lnTo>
                  <a:lnTo>
                    <a:pt x="756" y="5890"/>
                  </a:lnTo>
                  <a:lnTo>
                    <a:pt x="908" y="6075"/>
                  </a:lnTo>
                  <a:lnTo>
                    <a:pt x="1071" y="6250"/>
                  </a:lnTo>
                  <a:lnTo>
                    <a:pt x="1246" y="6414"/>
                  </a:lnTo>
                  <a:lnTo>
                    <a:pt x="1430" y="6566"/>
                  </a:lnTo>
                  <a:lnTo>
                    <a:pt x="1625" y="6705"/>
                  </a:lnTo>
                  <a:lnTo>
                    <a:pt x="1828" y="6832"/>
                  </a:lnTo>
                  <a:lnTo>
                    <a:pt x="2040" y="6945"/>
                  </a:lnTo>
                  <a:lnTo>
                    <a:pt x="2258" y="7044"/>
                  </a:lnTo>
                  <a:lnTo>
                    <a:pt x="2482" y="7128"/>
                  </a:lnTo>
                  <a:lnTo>
                    <a:pt x="2710" y="7197"/>
                  </a:lnTo>
                  <a:lnTo>
                    <a:pt x="2943" y="7251"/>
                  </a:lnTo>
                  <a:lnTo>
                    <a:pt x="3180" y="7291"/>
                  </a:lnTo>
                  <a:lnTo>
                    <a:pt x="3418" y="7314"/>
                  </a:lnTo>
                  <a:lnTo>
                    <a:pt x="3658" y="7322"/>
                  </a:lnTo>
                  <a:lnTo>
                    <a:pt x="3897" y="7314"/>
                  </a:lnTo>
                  <a:lnTo>
                    <a:pt x="4135" y="7291"/>
                  </a:lnTo>
                  <a:lnTo>
                    <a:pt x="4372" y="7251"/>
                  </a:lnTo>
                  <a:lnTo>
                    <a:pt x="4605" y="7197"/>
                  </a:lnTo>
                  <a:lnTo>
                    <a:pt x="4833" y="7128"/>
                  </a:lnTo>
                  <a:lnTo>
                    <a:pt x="5057" y="7044"/>
                  </a:lnTo>
                  <a:lnTo>
                    <a:pt x="5275" y="6945"/>
                  </a:lnTo>
                  <a:lnTo>
                    <a:pt x="5487" y="6832"/>
                  </a:lnTo>
                  <a:lnTo>
                    <a:pt x="5690" y="6705"/>
                  </a:lnTo>
                  <a:lnTo>
                    <a:pt x="5885" y="6566"/>
                  </a:lnTo>
                  <a:lnTo>
                    <a:pt x="6069" y="6414"/>
                  </a:lnTo>
                  <a:lnTo>
                    <a:pt x="6245" y="6250"/>
                  </a:lnTo>
                  <a:lnTo>
                    <a:pt x="6407" y="6075"/>
                  </a:lnTo>
                  <a:lnTo>
                    <a:pt x="6559" y="5890"/>
                  </a:lnTo>
                  <a:lnTo>
                    <a:pt x="6699" y="5695"/>
                  </a:lnTo>
                  <a:lnTo>
                    <a:pt x="6826" y="5492"/>
                  </a:lnTo>
                  <a:lnTo>
                    <a:pt x="6938" y="5280"/>
                  </a:lnTo>
                  <a:lnTo>
                    <a:pt x="7037" y="5062"/>
                  </a:lnTo>
                  <a:lnTo>
                    <a:pt x="7121" y="4838"/>
                  </a:lnTo>
                  <a:lnTo>
                    <a:pt x="7191" y="4609"/>
                  </a:lnTo>
                  <a:lnTo>
                    <a:pt x="7245" y="4376"/>
                  </a:lnTo>
                  <a:lnTo>
                    <a:pt x="7284" y="4139"/>
                  </a:lnTo>
                  <a:lnTo>
                    <a:pt x="7308" y="3901"/>
                  </a:lnTo>
                  <a:lnTo>
                    <a:pt x="7315" y="3662"/>
                  </a:lnTo>
                  <a:close/>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7083" name="Line 43"/>
          <p:cNvSpPr>
            <a:spLocks noChangeShapeType="1"/>
          </p:cNvSpPr>
          <p:nvPr/>
        </p:nvSpPr>
        <p:spPr bwMode="auto">
          <a:xfrm>
            <a:off x="1181100" y="3317875"/>
            <a:ext cx="40195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84" name="Line 44"/>
          <p:cNvSpPr>
            <a:spLocks noChangeShapeType="1"/>
          </p:cNvSpPr>
          <p:nvPr/>
        </p:nvSpPr>
        <p:spPr bwMode="auto">
          <a:xfrm>
            <a:off x="1908175" y="3205163"/>
            <a:ext cx="33718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85" name="Line 45"/>
          <p:cNvSpPr>
            <a:spLocks noChangeShapeType="1"/>
          </p:cNvSpPr>
          <p:nvPr/>
        </p:nvSpPr>
        <p:spPr bwMode="auto">
          <a:xfrm>
            <a:off x="1141413" y="3265488"/>
            <a:ext cx="40989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86" name="Line 46"/>
          <p:cNvSpPr>
            <a:spLocks noChangeShapeType="1"/>
          </p:cNvSpPr>
          <p:nvPr/>
        </p:nvSpPr>
        <p:spPr bwMode="auto">
          <a:xfrm>
            <a:off x="1003300" y="2419350"/>
            <a:ext cx="43751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87" name="Line 47"/>
          <p:cNvSpPr>
            <a:spLocks noChangeShapeType="1"/>
          </p:cNvSpPr>
          <p:nvPr/>
        </p:nvSpPr>
        <p:spPr bwMode="auto">
          <a:xfrm>
            <a:off x="1003300" y="2419350"/>
            <a:ext cx="1588" cy="2644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88" name="Line 48"/>
          <p:cNvSpPr>
            <a:spLocks noChangeShapeType="1"/>
          </p:cNvSpPr>
          <p:nvPr/>
        </p:nvSpPr>
        <p:spPr bwMode="auto">
          <a:xfrm>
            <a:off x="1003300" y="2986088"/>
            <a:ext cx="43751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89" name="Line 49"/>
          <p:cNvSpPr>
            <a:spLocks noChangeShapeType="1"/>
          </p:cNvSpPr>
          <p:nvPr/>
        </p:nvSpPr>
        <p:spPr bwMode="auto">
          <a:xfrm>
            <a:off x="1181100" y="3317875"/>
            <a:ext cx="1588" cy="174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90" name="Line 50"/>
          <p:cNvSpPr>
            <a:spLocks noChangeShapeType="1"/>
          </p:cNvSpPr>
          <p:nvPr/>
        </p:nvSpPr>
        <p:spPr bwMode="auto">
          <a:xfrm>
            <a:off x="1141413" y="3265488"/>
            <a:ext cx="1587" cy="17986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92" name="Line 52"/>
          <p:cNvSpPr>
            <a:spLocks noChangeShapeType="1"/>
          </p:cNvSpPr>
          <p:nvPr/>
        </p:nvSpPr>
        <p:spPr bwMode="auto">
          <a:xfrm>
            <a:off x="1054100" y="2289175"/>
            <a:ext cx="1588" cy="2774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93" name="Line 53"/>
          <p:cNvSpPr>
            <a:spLocks noChangeShapeType="1"/>
          </p:cNvSpPr>
          <p:nvPr/>
        </p:nvSpPr>
        <p:spPr bwMode="auto">
          <a:xfrm>
            <a:off x="1054100" y="2289175"/>
            <a:ext cx="42735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94" name="Freeform 54"/>
          <p:cNvSpPr>
            <a:spLocks/>
          </p:cNvSpPr>
          <p:nvPr/>
        </p:nvSpPr>
        <p:spPr bwMode="auto">
          <a:xfrm>
            <a:off x="1181100" y="4314825"/>
            <a:ext cx="1495425" cy="1497013"/>
          </a:xfrm>
          <a:custGeom>
            <a:avLst/>
            <a:gdLst>
              <a:gd name="T0" fmla="*/ 5643 w 5652"/>
              <a:gd name="T1" fmla="*/ 2617 h 5657"/>
              <a:gd name="T2" fmla="*/ 5581 w 5652"/>
              <a:gd name="T3" fmla="*/ 2200 h 5657"/>
              <a:gd name="T4" fmla="*/ 5456 w 5652"/>
              <a:gd name="T5" fmla="*/ 1796 h 5657"/>
              <a:gd name="T6" fmla="*/ 5273 w 5652"/>
              <a:gd name="T7" fmla="*/ 1415 h 5657"/>
              <a:gd name="T8" fmla="*/ 5035 w 5652"/>
              <a:gd name="T9" fmla="*/ 1066 h 5657"/>
              <a:gd name="T10" fmla="*/ 4747 w 5652"/>
              <a:gd name="T11" fmla="*/ 756 h 5657"/>
              <a:gd name="T12" fmla="*/ 4418 w 5652"/>
              <a:gd name="T13" fmla="*/ 492 h 5657"/>
              <a:gd name="T14" fmla="*/ 4051 w 5652"/>
              <a:gd name="T15" fmla="*/ 281 h 5657"/>
              <a:gd name="T16" fmla="*/ 3659 w 5652"/>
              <a:gd name="T17" fmla="*/ 126 h 5657"/>
              <a:gd name="T18" fmla="*/ 3247 w 5652"/>
              <a:gd name="T19" fmla="*/ 32 h 5657"/>
              <a:gd name="T20" fmla="*/ 2826 w 5652"/>
              <a:gd name="T21" fmla="*/ 0 h 5657"/>
              <a:gd name="T22" fmla="*/ 2404 w 5652"/>
              <a:gd name="T23" fmla="*/ 32 h 5657"/>
              <a:gd name="T24" fmla="*/ 1992 w 5652"/>
              <a:gd name="T25" fmla="*/ 126 h 5657"/>
              <a:gd name="T26" fmla="*/ 1600 w 5652"/>
              <a:gd name="T27" fmla="*/ 281 h 5657"/>
              <a:gd name="T28" fmla="*/ 1234 w 5652"/>
              <a:gd name="T29" fmla="*/ 492 h 5657"/>
              <a:gd name="T30" fmla="*/ 904 w 5652"/>
              <a:gd name="T31" fmla="*/ 756 h 5657"/>
              <a:gd name="T32" fmla="*/ 616 w 5652"/>
              <a:gd name="T33" fmla="*/ 1066 h 5657"/>
              <a:gd name="T34" fmla="*/ 379 w 5652"/>
              <a:gd name="T35" fmla="*/ 1415 h 5657"/>
              <a:gd name="T36" fmla="*/ 195 w 5652"/>
              <a:gd name="T37" fmla="*/ 1796 h 5657"/>
              <a:gd name="T38" fmla="*/ 70 w 5652"/>
              <a:gd name="T39" fmla="*/ 2200 h 5657"/>
              <a:gd name="T40" fmla="*/ 8 w 5652"/>
              <a:gd name="T41" fmla="*/ 2617 h 5657"/>
              <a:gd name="T42" fmla="*/ 8 w 5652"/>
              <a:gd name="T43" fmla="*/ 3041 h 5657"/>
              <a:gd name="T44" fmla="*/ 70 w 5652"/>
              <a:gd name="T45" fmla="*/ 3458 h 5657"/>
              <a:gd name="T46" fmla="*/ 195 w 5652"/>
              <a:gd name="T47" fmla="*/ 3862 h 5657"/>
              <a:gd name="T48" fmla="*/ 379 w 5652"/>
              <a:gd name="T49" fmla="*/ 4243 h 5657"/>
              <a:gd name="T50" fmla="*/ 616 w 5652"/>
              <a:gd name="T51" fmla="*/ 4592 h 5657"/>
              <a:gd name="T52" fmla="*/ 904 w 5652"/>
              <a:gd name="T53" fmla="*/ 4902 h 5657"/>
              <a:gd name="T54" fmla="*/ 1234 w 5652"/>
              <a:gd name="T55" fmla="*/ 5166 h 5657"/>
              <a:gd name="T56" fmla="*/ 1600 w 5652"/>
              <a:gd name="T57" fmla="*/ 5377 h 5657"/>
              <a:gd name="T58" fmla="*/ 1992 w 5652"/>
              <a:gd name="T59" fmla="*/ 5531 h 5657"/>
              <a:gd name="T60" fmla="*/ 2404 w 5652"/>
              <a:gd name="T61" fmla="*/ 5626 h 5657"/>
              <a:gd name="T62" fmla="*/ 2826 w 5652"/>
              <a:gd name="T63" fmla="*/ 5657 h 5657"/>
              <a:gd name="T64" fmla="*/ 3247 w 5652"/>
              <a:gd name="T65" fmla="*/ 5626 h 5657"/>
              <a:gd name="T66" fmla="*/ 3659 w 5652"/>
              <a:gd name="T67" fmla="*/ 5531 h 5657"/>
              <a:gd name="T68" fmla="*/ 4051 w 5652"/>
              <a:gd name="T69" fmla="*/ 5377 h 5657"/>
              <a:gd name="T70" fmla="*/ 4418 w 5652"/>
              <a:gd name="T71" fmla="*/ 5166 h 5657"/>
              <a:gd name="T72" fmla="*/ 4747 w 5652"/>
              <a:gd name="T73" fmla="*/ 4902 h 5657"/>
              <a:gd name="T74" fmla="*/ 5035 w 5652"/>
              <a:gd name="T75" fmla="*/ 4592 h 5657"/>
              <a:gd name="T76" fmla="*/ 5273 w 5652"/>
              <a:gd name="T77" fmla="*/ 4243 h 5657"/>
              <a:gd name="T78" fmla="*/ 5456 w 5652"/>
              <a:gd name="T79" fmla="*/ 3862 h 5657"/>
              <a:gd name="T80" fmla="*/ 5581 w 5652"/>
              <a:gd name="T81" fmla="*/ 3458 h 5657"/>
              <a:gd name="T82" fmla="*/ 5643 w 5652"/>
              <a:gd name="T83" fmla="*/ 3041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52" h="5657">
                <a:moveTo>
                  <a:pt x="5652" y="2829"/>
                </a:moveTo>
                <a:lnTo>
                  <a:pt x="5643" y="2617"/>
                </a:lnTo>
                <a:lnTo>
                  <a:pt x="5620" y="2408"/>
                </a:lnTo>
                <a:lnTo>
                  <a:pt x="5581" y="2200"/>
                </a:lnTo>
                <a:lnTo>
                  <a:pt x="5526" y="1996"/>
                </a:lnTo>
                <a:lnTo>
                  <a:pt x="5456" y="1796"/>
                </a:lnTo>
                <a:lnTo>
                  <a:pt x="5372" y="1602"/>
                </a:lnTo>
                <a:lnTo>
                  <a:pt x="5273" y="1415"/>
                </a:lnTo>
                <a:lnTo>
                  <a:pt x="5160" y="1236"/>
                </a:lnTo>
                <a:lnTo>
                  <a:pt x="5035" y="1066"/>
                </a:lnTo>
                <a:lnTo>
                  <a:pt x="4897" y="905"/>
                </a:lnTo>
                <a:lnTo>
                  <a:pt x="4747" y="756"/>
                </a:lnTo>
                <a:lnTo>
                  <a:pt x="4588" y="618"/>
                </a:lnTo>
                <a:lnTo>
                  <a:pt x="4418" y="492"/>
                </a:lnTo>
                <a:lnTo>
                  <a:pt x="4239" y="379"/>
                </a:lnTo>
                <a:lnTo>
                  <a:pt x="4051" y="281"/>
                </a:lnTo>
                <a:lnTo>
                  <a:pt x="3858" y="196"/>
                </a:lnTo>
                <a:lnTo>
                  <a:pt x="3659" y="126"/>
                </a:lnTo>
                <a:lnTo>
                  <a:pt x="3454" y="72"/>
                </a:lnTo>
                <a:lnTo>
                  <a:pt x="3247" y="32"/>
                </a:lnTo>
                <a:lnTo>
                  <a:pt x="3037" y="9"/>
                </a:lnTo>
                <a:lnTo>
                  <a:pt x="2826" y="0"/>
                </a:lnTo>
                <a:lnTo>
                  <a:pt x="2615" y="9"/>
                </a:lnTo>
                <a:lnTo>
                  <a:pt x="2404" y="32"/>
                </a:lnTo>
                <a:lnTo>
                  <a:pt x="2197" y="72"/>
                </a:lnTo>
                <a:lnTo>
                  <a:pt x="1992" y="126"/>
                </a:lnTo>
                <a:lnTo>
                  <a:pt x="1793" y="196"/>
                </a:lnTo>
                <a:lnTo>
                  <a:pt x="1600" y="281"/>
                </a:lnTo>
                <a:lnTo>
                  <a:pt x="1412" y="379"/>
                </a:lnTo>
                <a:lnTo>
                  <a:pt x="1234" y="492"/>
                </a:lnTo>
                <a:lnTo>
                  <a:pt x="1064" y="618"/>
                </a:lnTo>
                <a:lnTo>
                  <a:pt x="904" y="756"/>
                </a:lnTo>
                <a:lnTo>
                  <a:pt x="755" y="905"/>
                </a:lnTo>
                <a:lnTo>
                  <a:pt x="616" y="1066"/>
                </a:lnTo>
                <a:lnTo>
                  <a:pt x="491" y="1236"/>
                </a:lnTo>
                <a:lnTo>
                  <a:pt x="379" y="1415"/>
                </a:lnTo>
                <a:lnTo>
                  <a:pt x="280" y="1602"/>
                </a:lnTo>
                <a:lnTo>
                  <a:pt x="195" y="1796"/>
                </a:lnTo>
                <a:lnTo>
                  <a:pt x="126" y="1996"/>
                </a:lnTo>
                <a:lnTo>
                  <a:pt x="70" y="2200"/>
                </a:lnTo>
                <a:lnTo>
                  <a:pt x="31" y="2408"/>
                </a:lnTo>
                <a:lnTo>
                  <a:pt x="8" y="2617"/>
                </a:lnTo>
                <a:lnTo>
                  <a:pt x="0" y="2829"/>
                </a:lnTo>
                <a:lnTo>
                  <a:pt x="8" y="3041"/>
                </a:lnTo>
                <a:lnTo>
                  <a:pt x="31" y="3250"/>
                </a:lnTo>
                <a:lnTo>
                  <a:pt x="70" y="3458"/>
                </a:lnTo>
                <a:lnTo>
                  <a:pt x="126" y="3662"/>
                </a:lnTo>
                <a:lnTo>
                  <a:pt x="195" y="3862"/>
                </a:lnTo>
                <a:lnTo>
                  <a:pt x="280" y="4056"/>
                </a:lnTo>
                <a:lnTo>
                  <a:pt x="379" y="4243"/>
                </a:lnTo>
                <a:lnTo>
                  <a:pt x="491" y="4422"/>
                </a:lnTo>
                <a:lnTo>
                  <a:pt x="616" y="4592"/>
                </a:lnTo>
                <a:lnTo>
                  <a:pt x="755" y="4753"/>
                </a:lnTo>
                <a:lnTo>
                  <a:pt x="904" y="4902"/>
                </a:lnTo>
                <a:lnTo>
                  <a:pt x="1064" y="5040"/>
                </a:lnTo>
                <a:lnTo>
                  <a:pt x="1234" y="5166"/>
                </a:lnTo>
                <a:lnTo>
                  <a:pt x="1412" y="5278"/>
                </a:lnTo>
                <a:lnTo>
                  <a:pt x="1600" y="5377"/>
                </a:lnTo>
                <a:lnTo>
                  <a:pt x="1793" y="5462"/>
                </a:lnTo>
                <a:lnTo>
                  <a:pt x="1992" y="5531"/>
                </a:lnTo>
                <a:lnTo>
                  <a:pt x="2197" y="5586"/>
                </a:lnTo>
                <a:lnTo>
                  <a:pt x="2404" y="5626"/>
                </a:lnTo>
                <a:lnTo>
                  <a:pt x="2615" y="5649"/>
                </a:lnTo>
                <a:lnTo>
                  <a:pt x="2826" y="5657"/>
                </a:lnTo>
                <a:lnTo>
                  <a:pt x="3037" y="5649"/>
                </a:lnTo>
                <a:lnTo>
                  <a:pt x="3247" y="5626"/>
                </a:lnTo>
                <a:lnTo>
                  <a:pt x="3454" y="5586"/>
                </a:lnTo>
                <a:lnTo>
                  <a:pt x="3659" y="5531"/>
                </a:lnTo>
                <a:lnTo>
                  <a:pt x="3858" y="5462"/>
                </a:lnTo>
                <a:lnTo>
                  <a:pt x="4051" y="5377"/>
                </a:lnTo>
                <a:lnTo>
                  <a:pt x="4239" y="5278"/>
                </a:lnTo>
                <a:lnTo>
                  <a:pt x="4418" y="5166"/>
                </a:lnTo>
                <a:lnTo>
                  <a:pt x="4588" y="5040"/>
                </a:lnTo>
                <a:lnTo>
                  <a:pt x="4747" y="4902"/>
                </a:lnTo>
                <a:lnTo>
                  <a:pt x="4897" y="4753"/>
                </a:lnTo>
                <a:lnTo>
                  <a:pt x="5035" y="4592"/>
                </a:lnTo>
                <a:lnTo>
                  <a:pt x="5160" y="4422"/>
                </a:lnTo>
                <a:lnTo>
                  <a:pt x="5273" y="4243"/>
                </a:lnTo>
                <a:lnTo>
                  <a:pt x="5372" y="4056"/>
                </a:lnTo>
                <a:lnTo>
                  <a:pt x="5456" y="3862"/>
                </a:lnTo>
                <a:lnTo>
                  <a:pt x="5526" y="3662"/>
                </a:lnTo>
                <a:lnTo>
                  <a:pt x="5581" y="3458"/>
                </a:lnTo>
                <a:lnTo>
                  <a:pt x="5620" y="3250"/>
                </a:lnTo>
                <a:lnTo>
                  <a:pt x="5643" y="3041"/>
                </a:lnTo>
                <a:lnTo>
                  <a:pt x="5652" y="282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95" name="Freeform 55"/>
          <p:cNvSpPr>
            <a:spLocks/>
          </p:cNvSpPr>
          <p:nvPr/>
        </p:nvSpPr>
        <p:spPr bwMode="auto">
          <a:xfrm>
            <a:off x="1141413" y="4275138"/>
            <a:ext cx="1574800" cy="1576387"/>
          </a:xfrm>
          <a:custGeom>
            <a:avLst/>
            <a:gdLst>
              <a:gd name="T0" fmla="*/ 5948 w 5955"/>
              <a:gd name="T1" fmla="*/ 2768 h 5961"/>
              <a:gd name="T2" fmla="*/ 5888 w 5955"/>
              <a:gd name="T3" fmla="*/ 2348 h 5961"/>
              <a:gd name="T4" fmla="*/ 5768 w 5955"/>
              <a:gd name="T5" fmla="*/ 1939 h 5961"/>
              <a:gd name="T6" fmla="*/ 5591 w 5955"/>
              <a:gd name="T7" fmla="*/ 1553 h 5961"/>
              <a:gd name="T8" fmla="*/ 5361 w 5955"/>
              <a:gd name="T9" fmla="*/ 1195 h 5961"/>
              <a:gd name="T10" fmla="*/ 5083 w 5955"/>
              <a:gd name="T11" fmla="*/ 874 h 5961"/>
              <a:gd name="T12" fmla="*/ 4762 w 5955"/>
              <a:gd name="T13" fmla="*/ 595 h 5961"/>
              <a:gd name="T14" fmla="*/ 4405 w 5955"/>
              <a:gd name="T15" fmla="*/ 365 h 5961"/>
              <a:gd name="T16" fmla="*/ 4018 w 5955"/>
              <a:gd name="T17" fmla="*/ 188 h 5961"/>
              <a:gd name="T18" fmla="*/ 3611 w 5955"/>
              <a:gd name="T19" fmla="*/ 68 h 5961"/>
              <a:gd name="T20" fmla="*/ 3190 w 5955"/>
              <a:gd name="T21" fmla="*/ 9 h 5961"/>
              <a:gd name="T22" fmla="*/ 2766 w 5955"/>
              <a:gd name="T23" fmla="*/ 9 h 5961"/>
              <a:gd name="T24" fmla="*/ 2344 w 5955"/>
              <a:gd name="T25" fmla="*/ 68 h 5961"/>
              <a:gd name="T26" fmla="*/ 1937 w 5955"/>
              <a:gd name="T27" fmla="*/ 188 h 5961"/>
              <a:gd name="T28" fmla="*/ 1550 w 5955"/>
              <a:gd name="T29" fmla="*/ 365 h 5961"/>
              <a:gd name="T30" fmla="*/ 1193 w 5955"/>
              <a:gd name="T31" fmla="*/ 595 h 5961"/>
              <a:gd name="T32" fmla="*/ 872 w 5955"/>
              <a:gd name="T33" fmla="*/ 874 h 5961"/>
              <a:gd name="T34" fmla="*/ 594 w 5955"/>
              <a:gd name="T35" fmla="*/ 1195 h 5961"/>
              <a:gd name="T36" fmla="*/ 364 w 5955"/>
              <a:gd name="T37" fmla="*/ 1553 h 5961"/>
              <a:gd name="T38" fmla="*/ 187 w 5955"/>
              <a:gd name="T39" fmla="*/ 1939 h 5961"/>
              <a:gd name="T40" fmla="*/ 68 w 5955"/>
              <a:gd name="T41" fmla="*/ 2348 h 5961"/>
              <a:gd name="T42" fmla="*/ 7 w 5955"/>
              <a:gd name="T43" fmla="*/ 2768 h 5961"/>
              <a:gd name="T44" fmla="*/ 7 w 5955"/>
              <a:gd name="T45" fmla="*/ 3194 h 5961"/>
              <a:gd name="T46" fmla="*/ 68 w 5955"/>
              <a:gd name="T47" fmla="*/ 3614 h 5961"/>
              <a:gd name="T48" fmla="*/ 187 w 5955"/>
              <a:gd name="T49" fmla="*/ 4023 h 5961"/>
              <a:gd name="T50" fmla="*/ 364 w 5955"/>
              <a:gd name="T51" fmla="*/ 4409 h 5961"/>
              <a:gd name="T52" fmla="*/ 594 w 5955"/>
              <a:gd name="T53" fmla="*/ 4767 h 5961"/>
              <a:gd name="T54" fmla="*/ 872 w 5955"/>
              <a:gd name="T55" fmla="*/ 5088 h 5961"/>
              <a:gd name="T56" fmla="*/ 1193 w 5955"/>
              <a:gd name="T57" fmla="*/ 5367 h 5961"/>
              <a:gd name="T58" fmla="*/ 1550 w 5955"/>
              <a:gd name="T59" fmla="*/ 5597 h 5961"/>
              <a:gd name="T60" fmla="*/ 1937 w 5955"/>
              <a:gd name="T61" fmla="*/ 5773 h 5961"/>
              <a:gd name="T62" fmla="*/ 2344 w 5955"/>
              <a:gd name="T63" fmla="*/ 5893 h 5961"/>
              <a:gd name="T64" fmla="*/ 2766 w 5955"/>
              <a:gd name="T65" fmla="*/ 5953 h 5961"/>
              <a:gd name="T66" fmla="*/ 3190 w 5955"/>
              <a:gd name="T67" fmla="*/ 5953 h 5961"/>
              <a:gd name="T68" fmla="*/ 3611 w 5955"/>
              <a:gd name="T69" fmla="*/ 5893 h 5961"/>
              <a:gd name="T70" fmla="*/ 4018 w 5955"/>
              <a:gd name="T71" fmla="*/ 5773 h 5961"/>
              <a:gd name="T72" fmla="*/ 4405 w 5955"/>
              <a:gd name="T73" fmla="*/ 5597 h 5961"/>
              <a:gd name="T74" fmla="*/ 4762 w 5955"/>
              <a:gd name="T75" fmla="*/ 5367 h 5961"/>
              <a:gd name="T76" fmla="*/ 5083 w 5955"/>
              <a:gd name="T77" fmla="*/ 5088 h 5961"/>
              <a:gd name="T78" fmla="*/ 5361 w 5955"/>
              <a:gd name="T79" fmla="*/ 4767 h 5961"/>
              <a:gd name="T80" fmla="*/ 5591 w 5955"/>
              <a:gd name="T81" fmla="*/ 4409 h 5961"/>
              <a:gd name="T82" fmla="*/ 5768 w 5955"/>
              <a:gd name="T83" fmla="*/ 4023 h 5961"/>
              <a:gd name="T84" fmla="*/ 5888 w 5955"/>
              <a:gd name="T85" fmla="*/ 3614 h 5961"/>
              <a:gd name="T86" fmla="*/ 5948 w 5955"/>
              <a:gd name="T87" fmla="*/ 3194 h 5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55" h="5961">
                <a:moveTo>
                  <a:pt x="5955" y="2981"/>
                </a:moveTo>
                <a:lnTo>
                  <a:pt x="5948" y="2768"/>
                </a:lnTo>
                <a:lnTo>
                  <a:pt x="5925" y="2556"/>
                </a:lnTo>
                <a:lnTo>
                  <a:pt x="5888" y="2348"/>
                </a:lnTo>
                <a:lnTo>
                  <a:pt x="5835" y="2141"/>
                </a:lnTo>
                <a:lnTo>
                  <a:pt x="5768" y="1939"/>
                </a:lnTo>
                <a:lnTo>
                  <a:pt x="5687" y="1743"/>
                </a:lnTo>
                <a:lnTo>
                  <a:pt x="5591" y="1553"/>
                </a:lnTo>
                <a:lnTo>
                  <a:pt x="5483" y="1370"/>
                </a:lnTo>
                <a:lnTo>
                  <a:pt x="5361" y="1195"/>
                </a:lnTo>
                <a:lnTo>
                  <a:pt x="5228" y="1029"/>
                </a:lnTo>
                <a:lnTo>
                  <a:pt x="5083" y="874"/>
                </a:lnTo>
                <a:lnTo>
                  <a:pt x="4928" y="728"/>
                </a:lnTo>
                <a:lnTo>
                  <a:pt x="4762" y="595"/>
                </a:lnTo>
                <a:lnTo>
                  <a:pt x="4588" y="474"/>
                </a:lnTo>
                <a:lnTo>
                  <a:pt x="4405" y="365"/>
                </a:lnTo>
                <a:lnTo>
                  <a:pt x="4215" y="269"/>
                </a:lnTo>
                <a:lnTo>
                  <a:pt x="4018" y="188"/>
                </a:lnTo>
                <a:lnTo>
                  <a:pt x="3817" y="121"/>
                </a:lnTo>
                <a:lnTo>
                  <a:pt x="3611" y="68"/>
                </a:lnTo>
                <a:lnTo>
                  <a:pt x="3401" y="31"/>
                </a:lnTo>
                <a:lnTo>
                  <a:pt x="3190" y="9"/>
                </a:lnTo>
                <a:lnTo>
                  <a:pt x="2978" y="0"/>
                </a:lnTo>
                <a:lnTo>
                  <a:pt x="2766" y="9"/>
                </a:lnTo>
                <a:lnTo>
                  <a:pt x="2554" y="31"/>
                </a:lnTo>
                <a:lnTo>
                  <a:pt x="2344" y="68"/>
                </a:lnTo>
                <a:lnTo>
                  <a:pt x="2139" y="121"/>
                </a:lnTo>
                <a:lnTo>
                  <a:pt x="1937" y="188"/>
                </a:lnTo>
                <a:lnTo>
                  <a:pt x="1741" y="269"/>
                </a:lnTo>
                <a:lnTo>
                  <a:pt x="1550" y="365"/>
                </a:lnTo>
                <a:lnTo>
                  <a:pt x="1367" y="474"/>
                </a:lnTo>
                <a:lnTo>
                  <a:pt x="1193" y="595"/>
                </a:lnTo>
                <a:lnTo>
                  <a:pt x="1028" y="728"/>
                </a:lnTo>
                <a:lnTo>
                  <a:pt x="872" y="874"/>
                </a:lnTo>
                <a:lnTo>
                  <a:pt x="727" y="1029"/>
                </a:lnTo>
                <a:lnTo>
                  <a:pt x="594" y="1195"/>
                </a:lnTo>
                <a:lnTo>
                  <a:pt x="473" y="1370"/>
                </a:lnTo>
                <a:lnTo>
                  <a:pt x="364" y="1553"/>
                </a:lnTo>
                <a:lnTo>
                  <a:pt x="269" y="1743"/>
                </a:lnTo>
                <a:lnTo>
                  <a:pt x="187" y="1939"/>
                </a:lnTo>
                <a:lnTo>
                  <a:pt x="120" y="2141"/>
                </a:lnTo>
                <a:lnTo>
                  <a:pt x="68" y="2348"/>
                </a:lnTo>
                <a:lnTo>
                  <a:pt x="30" y="2556"/>
                </a:lnTo>
                <a:lnTo>
                  <a:pt x="7" y="2768"/>
                </a:lnTo>
                <a:lnTo>
                  <a:pt x="0" y="2981"/>
                </a:lnTo>
                <a:lnTo>
                  <a:pt x="7" y="3194"/>
                </a:lnTo>
                <a:lnTo>
                  <a:pt x="30" y="3405"/>
                </a:lnTo>
                <a:lnTo>
                  <a:pt x="68" y="3614"/>
                </a:lnTo>
                <a:lnTo>
                  <a:pt x="120" y="3821"/>
                </a:lnTo>
                <a:lnTo>
                  <a:pt x="187" y="4023"/>
                </a:lnTo>
                <a:lnTo>
                  <a:pt x="269" y="4219"/>
                </a:lnTo>
                <a:lnTo>
                  <a:pt x="364" y="4409"/>
                </a:lnTo>
                <a:lnTo>
                  <a:pt x="473" y="4592"/>
                </a:lnTo>
                <a:lnTo>
                  <a:pt x="594" y="4767"/>
                </a:lnTo>
                <a:lnTo>
                  <a:pt x="727" y="4933"/>
                </a:lnTo>
                <a:lnTo>
                  <a:pt x="872" y="5088"/>
                </a:lnTo>
                <a:lnTo>
                  <a:pt x="1028" y="5233"/>
                </a:lnTo>
                <a:lnTo>
                  <a:pt x="1193" y="5367"/>
                </a:lnTo>
                <a:lnTo>
                  <a:pt x="1367" y="5488"/>
                </a:lnTo>
                <a:lnTo>
                  <a:pt x="1550" y="5597"/>
                </a:lnTo>
                <a:lnTo>
                  <a:pt x="1741" y="5692"/>
                </a:lnTo>
                <a:lnTo>
                  <a:pt x="1937" y="5773"/>
                </a:lnTo>
                <a:lnTo>
                  <a:pt x="2139" y="5841"/>
                </a:lnTo>
                <a:lnTo>
                  <a:pt x="2344" y="5893"/>
                </a:lnTo>
                <a:lnTo>
                  <a:pt x="2554" y="5931"/>
                </a:lnTo>
                <a:lnTo>
                  <a:pt x="2766" y="5953"/>
                </a:lnTo>
                <a:lnTo>
                  <a:pt x="2978" y="5961"/>
                </a:lnTo>
                <a:lnTo>
                  <a:pt x="3190" y="5953"/>
                </a:lnTo>
                <a:lnTo>
                  <a:pt x="3401" y="5931"/>
                </a:lnTo>
                <a:lnTo>
                  <a:pt x="3611" y="5893"/>
                </a:lnTo>
                <a:lnTo>
                  <a:pt x="3817" y="5841"/>
                </a:lnTo>
                <a:lnTo>
                  <a:pt x="4018" y="5773"/>
                </a:lnTo>
                <a:lnTo>
                  <a:pt x="4215" y="5692"/>
                </a:lnTo>
                <a:lnTo>
                  <a:pt x="4405" y="5597"/>
                </a:lnTo>
                <a:lnTo>
                  <a:pt x="4588" y="5488"/>
                </a:lnTo>
                <a:lnTo>
                  <a:pt x="4762" y="5367"/>
                </a:lnTo>
                <a:lnTo>
                  <a:pt x="4928" y="5233"/>
                </a:lnTo>
                <a:lnTo>
                  <a:pt x="5083" y="5088"/>
                </a:lnTo>
                <a:lnTo>
                  <a:pt x="5228" y="4933"/>
                </a:lnTo>
                <a:lnTo>
                  <a:pt x="5361" y="4767"/>
                </a:lnTo>
                <a:lnTo>
                  <a:pt x="5483" y="4592"/>
                </a:lnTo>
                <a:lnTo>
                  <a:pt x="5591" y="4409"/>
                </a:lnTo>
                <a:lnTo>
                  <a:pt x="5687" y="4219"/>
                </a:lnTo>
                <a:lnTo>
                  <a:pt x="5768" y="4023"/>
                </a:lnTo>
                <a:lnTo>
                  <a:pt x="5835" y="3821"/>
                </a:lnTo>
                <a:lnTo>
                  <a:pt x="5888" y="3614"/>
                </a:lnTo>
                <a:lnTo>
                  <a:pt x="5925" y="3405"/>
                </a:lnTo>
                <a:lnTo>
                  <a:pt x="5948" y="3194"/>
                </a:lnTo>
                <a:lnTo>
                  <a:pt x="5955" y="298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97" name="Freeform 57"/>
          <p:cNvSpPr>
            <a:spLocks/>
          </p:cNvSpPr>
          <p:nvPr/>
        </p:nvSpPr>
        <p:spPr bwMode="auto">
          <a:xfrm>
            <a:off x="1054100" y="4187825"/>
            <a:ext cx="1749425" cy="1752600"/>
          </a:xfrm>
          <a:custGeom>
            <a:avLst/>
            <a:gdLst>
              <a:gd name="T0" fmla="*/ 6607 w 6616"/>
              <a:gd name="T1" fmla="*/ 3085 h 6622"/>
              <a:gd name="T2" fmla="*/ 6547 w 6616"/>
              <a:gd name="T3" fmla="*/ 2637 h 6622"/>
              <a:gd name="T4" fmla="*/ 6424 w 6616"/>
              <a:gd name="T5" fmla="*/ 2202 h 6622"/>
              <a:gd name="T6" fmla="*/ 6245 w 6616"/>
              <a:gd name="T7" fmla="*/ 1788 h 6622"/>
              <a:gd name="T8" fmla="*/ 6010 w 6616"/>
              <a:gd name="T9" fmla="*/ 1402 h 6622"/>
              <a:gd name="T10" fmla="*/ 5725 w 6616"/>
              <a:gd name="T11" fmla="*/ 1052 h 6622"/>
              <a:gd name="T12" fmla="*/ 5395 w 6616"/>
              <a:gd name="T13" fmla="*/ 743 h 6622"/>
              <a:gd name="T14" fmla="*/ 5026 w 6616"/>
              <a:gd name="T15" fmla="*/ 482 h 6622"/>
              <a:gd name="T16" fmla="*/ 4626 w 6616"/>
              <a:gd name="T17" fmla="*/ 275 h 6622"/>
              <a:gd name="T18" fmla="*/ 4200 w 6616"/>
              <a:gd name="T19" fmla="*/ 123 h 6622"/>
              <a:gd name="T20" fmla="*/ 3758 w 6616"/>
              <a:gd name="T21" fmla="*/ 31 h 6622"/>
              <a:gd name="T22" fmla="*/ 3308 w 6616"/>
              <a:gd name="T23" fmla="*/ 0 h 6622"/>
              <a:gd name="T24" fmla="*/ 2857 w 6616"/>
              <a:gd name="T25" fmla="*/ 31 h 6622"/>
              <a:gd name="T26" fmla="*/ 2415 w 6616"/>
              <a:gd name="T27" fmla="*/ 123 h 6622"/>
              <a:gd name="T28" fmla="*/ 1990 w 6616"/>
              <a:gd name="T29" fmla="*/ 275 h 6622"/>
              <a:gd name="T30" fmla="*/ 1589 w 6616"/>
              <a:gd name="T31" fmla="*/ 482 h 6622"/>
              <a:gd name="T32" fmla="*/ 1220 w 6616"/>
              <a:gd name="T33" fmla="*/ 743 h 6622"/>
              <a:gd name="T34" fmla="*/ 890 w 6616"/>
              <a:gd name="T35" fmla="*/ 1052 h 6622"/>
              <a:gd name="T36" fmla="*/ 606 w 6616"/>
              <a:gd name="T37" fmla="*/ 1402 h 6622"/>
              <a:gd name="T38" fmla="*/ 370 w 6616"/>
              <a:gd name="T39" fmla="*/ 1788 h 6622"/>
              <a:gd name="T40" fmla="*/ 191 w 6616"/>
              <a:gd name="T41" fmla="*/ 2202 h 6622"/>
              <a:gd name="T42" fmla="*/ 69 w 6616"/>
              <a:gd name="T43" fmla="*/ 2637 h 6622"/>
              <a:gd name="T44" fmla="*/ 8 w 6616"/>
              <a:gd name="T45" fmla="*/ 3085 h 6622"/>
              <a:gd name="T46" fmla="*/ 8 w 6616"/>
              <a:gd name="T47" fmla="*/ 3537 h 6622"/>
              <a:gd name="T48" fmla="*/ 69 w 6616"/>
              <a:gd name="T49" fmla="*/ 3985 h 6622"/>
              <a:gd name="T50" fmla="*/ 191 w 6616"/>
              <a:gd name="T51" fmla="*/ 4420 h 6622"/>
              <a:gd name="T52" fmla="*/ 370 w 6616"/>
              <a:gd name="T53" fmla="*/ 4834 h 6622"/>
              <a:gd name="T54" fmla="*/ 606 w 6616"/>
              <a:gd name="T55" fmla="*/ 5220 h 6622"/>
              <a:gd name="T56" fmla="*/ 890 w 6616"/>
              <a:gd name="T57" fmla="*/ 5570 h 6622"/>
              <a:gd name="T58" fmla="*/ 1220 w 6616"/>
              <a:gd name="T59" fmla="*/ 5879 h 6622"/>
              <a:gd name="T60" fmla="*/ 1589 w 6616"/>
              <a:gd name="T61" fmla="*/ 6140 h 6622"/>
              <a:gd name="T62" fmla="*/ 1990 w 6616"/>
              <a:gd name="T63" fmla="*/ 6347 h 6622"/>
              <a:gd name="T64" fmla="*/ 2415 w 6616"/>
              <a:gd name="T65" fmla="*/ 6499 h 6622"/>
              <a:gd name="T66" fmla="*/ 2857 w 6616"/>
              <a:gd name="T67" fmla="*/ 6591 h 6622"/>
              <a:gd name="T68" fmla="*/ 3308 w 6616"/>
              <a:gd name="T69" fmla="*/ 6622 h 6622"/>
              <a:gd name="T70" fmla="*/ 3758 w 6616"/>
              <a:gd name="T71" fmla="*/ 6591 h 6622"/>
              <a:gd name="T72" fmla="*/ 4200 w 6616"/>
              <a:gd name="T73" fmla="*/ 6499 h 6622"/>
              <a:gd name="T74" fmla="*/ 4626 w 6616"/>
              <a:gd name="T75" fmla="*/ 6347 h 6622"/>
              <a:gd name="T76" fmla="*/ 5026 w 6616"/>
              <a:gd name="T77" fmla="*/ 6140 h 6622"/>
              <a:gd name="T78" fmla="*/ 5395 w 6616"/>
              <a:gd name="T79" fmla="*/ 5879 h 6622"/>
              <a:gd name="T80" fmla="*/ 5725 w 6616"/>
              <a:gd name="T81" fmla="*/ 5570 h 6622"/>
              <a:gd name="T82" fmla="*/ 6010 w 6616"/>
              <a:gd name="T83" fmla="*/ 5220 h 6622"/>
              <a:gd name="T84" fmla="*/ 6245 w 6616"/>
              <a:gd name="T85" fmla="*/ 4834 h 6622"/>
              <a:gd name="T86" fmla="*/ 6424 w 6616"/>
              <a:gd name="T87" fmla="*/ 4420 h 6622"/>
              <a:gd name="T88" fmla="*/ 6547 w 6616"/>
              <a:gd name="T89" fmla="*/ 3985 h 6622"/>
              <a:gd name="T90" fmla="*/ 6607 w 6616"/>
              <a:gd name="T91" fmla="*/ 3537 h 6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16" h="6622">
                <a:moveTo>
                  <a:pt x="6616" y="3311"/>
                </a:moveTo>
                <a:lnTo>
                  <a:pt x="6607" y="3085"/>
                </a:lnTo>
                <a:lnTo>
                  <a:pt x="6585" y="2860"/>
                </a:lnTo>
                <a:lnTo>
                  <a:pt x="6547" y="2637"/>
                </a:lnTo>
                <a:lnTo>
                  <a:pt x="6493" y="2418"/>
                </a:lnTo>
                <a:lnTo>
                  <a:pt x="6424" y="2202"/>
                </a:lnTo>
                <a:lnTo>
                  <a:pt x="6341" y="1992"/>
                </a:lnTo>
                <a:lnTo>
                  <a:pt x="6245" y="1788"/>
                </a:lnTo>
                <a:lnTo>
                  <a:pt x="6134" y="1591"/>
                </a:lnTo>
                <a:lnTo>
                  <a:pt x="6010" y="1402"/>
                </a:lnTo>
                <a:lnTo>
                  <a:pt x="5873" y="1222"/>
                </a:lnTo>
                <a:lnTo>
                  <a:pt x="5725" y="1052"/>
                </a:lnTo>
                <a:lnTo>
                  <a:pt x="5566" y="891"/>
                </a:lnTo>
                <a:lnTo>
                  <a:pt x="5395" y="743"/>
                </a:lnTo>
                <a:lnTo>
                  <a:pt x="5216" y="606"/>
                </a:lnTo>
                <a:lnTo>
                  <a:pt x="5026" y="482"/>
                </a:lnTo>
                <a:lnTo>
                  <a:pt x="4829" y="372"/>
                </a:lnTo>
                <a:lnTo>
                  <a:pt x="4626" y="275"/>
                </a:lnTo>
                <a:lnTo>
                  <a:pt x="4415" y="192"/>
                </a:lnTo>
                <a:lnTo>
                  <a:pt x="4200" y="123"/>
                </a:lnTo>
                <a:lnTo>
                  <a:pt x="3981" y="69"/>
                </a:lnTo>
                <a:lnTo>
                  <a:pt x="3758" y="31"/>
                </a:lnTo>
                <a:lnTo>
                  <a:pt x="3533" y="8"/>
                </a:lnTo>
                <a:lnTo>
                  <a:pt x="3308" y="0"/>
                </a:lnTo>
                <a:lnTo>
                  <a:pt x="3082" y="8"/>
                </a:lnTo>
                <a:lnTo>
                  <a:pt x="2857" y="31"/>
                </a:lnTo>
                <a:lnTo>
                  <a:pt x="2635" y="69"/>
                </a:lnTo>
                <a:lnTo>
                  <a:pt x="2415" y="123"/>
                </a:lnTo>
                <a:lnTo>
                  <a:pt x="2200" y="192"/>
                </a:lnTo>
                <a:lnTo>
                  <a:pt x="1990" y="275"/>
                </a:lnTo>
                <a:lnTo>
                  <a:pt x="1786" y="372"/>
                </a:lnTo>
                <a:lnTo>
                  <a:pt x="1589" y="482"/>
                </a:lnTo>
                <a:lnTo>
                  <a:pt x="1401" y="606"/>
                </a:lnTo>
                <a:lnTo>
                  <a:pt x="1220" y="743"/>
                </a:lnTo>
                <a:lnTo>
                  <a:pt x="1049" y="891"/>
                </a:lnTo>
                <a:lnTo>
                  <a:pt x="890" y="1052"/>
                </a:lnTo>
                <a:lnTo>
                  <a:pt x="742" y="1222"/>
                </a:lnTo>
                <a:lnTo>
                  <a:pt x="606" y="1402"/>
                </a:lnTo>
                <a:lnTo>
                  <a:pt x="481" y="1591"/>
                </a:lnTo>
                <a:lnTo>
                  <a:pt x="370" y="1788"/>
                </a:lnTo>
                <a:lnTo>
                  <a:pt x="274" y="1992"/>
                </a:lnTo>
                <a:lnTo>
                  <a:pt x="191" y="2202"/>
                </a:lnTo>
                <a:lnTo>
                  <a:pt x="123" y="2418"/>
                </a:lnTo>
                <a:lnTo>
                  <a:pt x="69" y="2637"/>
                </a:lnTo>
                <a:lnTo>
                  <a:pt x="31" y="2860"/>
                </a:lnTo>
                <a:lnTo>
                  <a:pt x="8" y="3085"/>
                </a:lnTo>
                <a:lnTo>
                  <a:pt x="0" y="3311"/>
                </a:lnTo>
                <a:lnTo>
                  <a:pt x="8" y="3537"/>
                </a:lnTo>
                <a:lnTo>
                  <a:pt x="31" y="3762"/>
                </a:lnTo>
                <a:lnTo>
                  <a:pt x="69" y="3985"/>
                </a:lnTo>
                <a:lnTo>
                  <a:pt x="123" y="4204"/>
                </a:lnTo>
                <a:lnTo>
                  <a:pt x="191" y="4420"/>
                </a:lnTo>
                <a:lnTo>
                  <a:pt x="274" y="4630"/>
                </a:lnTo>
                <a:lnTo>
                  <a:pt x="370" y="4834"/>
                </a:lnTo>
                <a:lnTo>
                  <a:pt x="481" y="5031"/>
                </a:lnTo>
                <a:lnTo>
                  <a:pt x="606" y="5220"/>
                </a:lnTo>
                <a:lnTo>
                  <a:pt x="742" y="5400"/>
                </a:lnTo>
                <a:lnTo>
                  <a:pt x="890" y="5570"/>
                </a:lnTo>
                <a:lnTo>
                  <a:pt x="1049" y="5731"/>
                </a:lnTo>
                <a:lnTo>
                  <a:pt x="1220" y="5879"/>
                </a:lnTo>
                <a:lnTo>
                  <a:pt x="1401" y="6016"/>
                </a:lnTo>
                <a:lnTo>
                  <a:pt x="1589" y="6140"/>
                </a:lnTo>
                <a:lnTo>
                  <a:pt x="1786" y="6250"/>
                </a:lnTo>
                <a:lnTo>
                  <a:pt x="1990" y="6347"/>
                </a:lnTo>
                <a:lnTo>
                  <a:pt x="2200" y="6430"/>
                </a:lnTo>
                <a:lnTo>
                  <a:pt x="2415" y="6499"/>
                </a:lnTo>
                <a:lnTo>
                  <a:pt x="2635" y="6553"/>
                </a:lnTo>
                <a:lnTo>
                  <a:pt x="2857" y="6591"/>
                </a:lnTo>
                <a:lnTo>
                  <a:pt x="3082" y="6614"/>
                </a:lnTo>
                <a:lnTo>
                  <a:pt x="3308" y="6622"/>
                </a:lnTo>
                <a:lnTo>
                  <a:pt x="3533" y="6614"/>
                </a:lnTo>
                <a:lnTo>
                  <a:pt x="3758" y="6591"/>
                </a:lnTo>
                <a:lnTo>
                  <a:pt x="3981" y="6553"/>
                </a:lnTo>
                <a:lnTo>
                  <a:pt x="4200" y="6499"/>
                </a:lnTo>
                <a:lnTo>
                  <a:pt x="4415" y="6430"/>
                </a:lnTo>
                <a:lnTo>
                  <a:pt x="4626" y="6347"/>
                </a:lnTo>
                <a:lnTo>
                  <a:pt x="4829" y="6250"/>
                </a:lnTo>
                <a:lnTo>
                  <a:pt x="5026" y="6140"/>
                </a:lnTo>
                <a:lnTo>
                  <a:pt x="5216" y="6016"/>
                </a:lnTo>
                <a:lnTo>
                  <a:pt x="5395" y="5879"/>
                </a:lnTo>
                <a:lnTo>
                  <a:pt x="5566" y="5731"/>
                </a:lnTo>
                <a:lnTo>
                  <a:pt x="5725" y="5570"/>
                </a:lnTo>
                <a:lnTo>
                  <a:pt x="5873" y="5400"/>
                </a:lnTo>
                <a:lnTo>
                  <a:pt x="6010" y="5220"/>
                </a:lnTo>
                <a:lnTo>
                  <a:pt x="6134" y="5031"/>
                </a:lnTo>
                <a:lnTo>
                  <a:pt x="6245" y="4834"/>
                </a:lnTo>
                <a:lnTo>
                  <a:pt x="6341" y="4630"/>
                </a:lnTo>
                <a:lnTo>
                  <a:pt x="6424" y="4420"/>
                </a:lnTo>
                <a:lnTo>
                  <a:pt x="6493" y="4204"/>
                </a:lnTo>
                <a:lnTo>
                  <a:pt x="6547" y="3985"/>
                </a:lnTo>
                <a:lnTo>
                  <a:pt x="6585" y="3762"/>
                </a:lnTo>
                <a:lnTo>
                  <a:pt x="6607" y="3537"/>
                </a:lnTo>
                <a:lnTo>
                  <a:pt x="6616" y="331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98" name="Freeform 58"/>
          <p:cNvSpPr>
            <a:spLocks/>
          </p:cNvSpPr>
          <p:nvPr/>
        </p:nvSpPr>
        <p:spPr bwMode="auto">
          <a:xfrm>
            <a:off x="1003300" y="4137025"/>
            <a:ext cx="1851025" cy="1852613"/>
          </a:xfrm>
          <a:custGeom>
            <a:avLst/>
            <a:gdLst>
              <a:gd name="T0" fmla="*/ 6987 w 6995"/>
              <a:gd name="T1" fmla="*/ 3261 h 7000"/>
              <a:gd name="T2" fmla="*/ 6922 w 6995"/>
              <a:gd name="T3" fmla="*/ 2788 h 7000"/>
              <a:gd name="T4" fmla="*/ 6793 w 6995"/>
              <a:gd name="T5" fmla="*/ 2327 h 7000"/>
              <a:gd name="T6" fmla="*/ 6603 w 6995"/>
              <a:gd name="T7" fmla="*/ 1890 h 7000"/>
              <a:gd name="T8" fmla="*/ 6355 w 6995"/>
              <a:gd name="T9" fmla="*/ 1481 h 7000"/>
              <a:gd name="T10" fmla="*/ 6054 w 6995"/>
              <a:gd name="T11" fmla="*/ 1111 h 7000"/>
              <a:gd name="T12" fmla="*/ 5705 w 6995"/>
              <a:gd name="T13" fmla="*/ 784 h 7000"/>
              <a:gd name="T14" fmla="*/ 5315 w 6995"/>
              <a:gd name="T15" fmla="*/ 508 h 7000"/>
              <a:gd name="T16" fmla="*/ 4892 w 6995"/>
              <a:gd name="T17" fmla="*/ 289 h 7000"/>
              <a:gd name="T18" fmla="*/ 4441 w 6995"/>
              <a:gd name="T19" fmla="*/ 130 h 7000"/>
              <a:gd name="T20" fmla="*/ 3974 w 6995"/>
              <a:gd name="T21" fmla="*/ 32 h 7000"/>
              <a:gd name="T22" fmla="*/ 3498 w 6995"/>
              <a:gd name="T23" fmla="*/ 0 h 7000"/>
              <a:gd name="T24" fmla="*/ 3022 w 6995"/>
              <a:gd name="T25" fmla="*/ 32 h 7000"/>
              <a:gd name="T26" fmla="*/ 2554 w 6995"/>
              <a:gd name="T27" fmla="*/ 130 h 7000"/>
              <a:gd name="T28" fmla="*/ 2105 w 6995"/>
              <a:gd name="T29" fmla="*/ 289 h 7000"/>
              <a:gd name="T30" fmla="*/ 1680 w 6995"/>
              <a:gd name="T31" fmla="*/ 508 h 7000"/>
              <a:gd name="T32" fmla="*/ 1290 w 6995"/>
              <a:gd name="T33" fmla="*/ 784 h 7000"/>
              <a:gd name="T34" fmla="*/ 941 w 6995"/>
              <a:gd name="T35" fmla="*/ 1111 h 7000"/>
              <a:gd name="T36" fmla="*/ 640 w 6995"/>
              <a:gd name="T37" fmla="*/ 1481 h 7000"/>
              <a:gd name="T38" fmla="*/ 392 w 6995"/>
              <a:gd name="T39" fmla="*/ 1890 h 7000"/>
              <a:gd name="T40" fmla="*/ 202 w 6995"/>
              <a:gd name="T41" fmla="*/ 2327 h 7000"/>
              <a:gd name="T42" fmla="*/ 73 w 6995"/>
              <a:gd name="T43" fmla="*/ 2788 h 7000"/>
              <a:gd name="T44" fmla="*/ 8 w 6995"/>
              <a:gd name="T45" fmla="*/ 3261 h 7000"/>
              <a:gd name="T46" fmla="*/ 8 w 6995"/>
              <a:gd name="T47" fmla="*/ 3738 h 7000"/>
              <a:gd name="T48" fmla="*/ 73 w 6995"/>
              <a:gd name="T49" fmla="*/ 4212 h 7000"/>
              <a:gd name="T50" fmla="*/ 202 w 6995"/>
              <a:gd name="T51" fmla="*/ 4672 h 7000"/>
              <a:gd name="T52" fmla="*/ 392 w 6995"/>
              <a:gd name="T53" fmla="*/ 5110 h 7000"/>
              <a:gd name="T54" fmla="*/ 640 w 6995"/>
              <a:gd name="T55" fmla="*/ 5519 h 7000"/>
              <a:gd name="T56" fmla="*/ 941 w 6995"/>
              <a:gd name="T57" fmla="*/ 5889 h 7000"/>
              <a:gd name="T58" fmla="*/ 1290 w 6995"/>
              <a:gd name="T59" fmla="*/ 6215 h 7000"/>
              <a:gd name="T60" fmla="*/ 1680 w 6995"/>
              <a:gd name="T61" fmla="*/ 6490 h 7000"/>
              <a:gd name="T62" fmla="*/ 2105 w 6995"/>
              <a:gd name="T63" fmla="*/ 6711 h 7000"/>
              <a:gd name="T64" fmla="*/ 2554 w 6995"/>
              <a:gd name="T65" fmla="*/ 6870 h 7000"/>
              <a:gd name="T66" fmla="*/ 3022 w 6995"/>
              <a:gd name="T67" fmla="*/ 6968 h 7000"/>
              <a:gd name="T68" fmla="*/ 3498 w 6995"/>
              <a:gd name="T69" fmla="*/ 7000 h 7000"/>
              <a:gd name="T70" fmla="*/ 3974 w 6995"/>
              <a:gd name="T71" fmla="*/ 6968 h 7000"/>
              <a:gd name="T72" fmla="*/ 4441 w 6995"/>
              <a:gd name="T73" fmla="*/ 6870 h 7000"/>
              <a:gd name="T74" fmla="*/ 4892 w 6995"/>
              <a:gd name="T75" fmla="*/ 6711 h 7000"/>
              <a:gd name="T76" fmla="*/ 5315 w 6995"/>
              <a:gd name="T77" fmla="*/ 6490 h 7000"/>
              <a:gd name="T78" fmla="*/ 5705 w 6995"/>
              <a:gd name="T79" fmla="*/ 6215 h 7000"/>
              <a:gd name="T80" fmla="*/ 6054 w 6995"/>
              <a:gd name="T81" fmla="*/ 5889 h 7000"/>
              <a:gd name="T82" fmla="*/ 6355 w 6995"/>
              <a:gd name="T83" fmla="*/ 5519 h 7000"/>
              <a:gd name="T84" fmla="*/ 6603 w 6995"/>
              <a:gd name="T85" fmla="*/ 5110 h 7000"/>
              <a:gd name="T86" fmla="*/ 6793 w 6995"/>
              <a:gd name="T87" fmla="*/ 4672 h 7000"/>
              <a:gd name="T88" fmla="*/ 6922 w 6995"/>
              <a:gd name="T89" fmla="*/ 4212 h 7000"/>
              <a:gd name="T90" fmla="*/ 6987 w 6995"/>
              <a:gd name="T91" fmla="*/ 3738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95" h="7000">
                <a:moveTo>
                  <a:pt x="6995" y="3500"/>
                </a:moveTo>
                <a:lnTo>
                  <a:pt x="6987" y="3261"/>
                </a:lnTo>
                <a:lnTo>
                  <a:pt x="6962" y="3023"/>
                </a:lnTo>
                <a:lnTo>
                  <a:pt x="6922" y="2788"/>
                </a:lnTo>
                <a:lnTo>
                  <a:pt x="6866" y="2555"/>
                </a:lnTo>
                <a:lnTo>
                  <a:pt x="6793" y="2327"/>
                </a:lnTo>
                <a:lnTo>
                  <a:pt x="6706" y="2105"/>
                </a:lnTo>
                <a:lnTo>
                  <a:pt x="6603" y="1890"/>
                </a:lnTo>
                <a:lnTo>
                  <a:pt x="6486" y="1681"/>
                </a:lnTo>
                <a:lnTo>
                  <a:pt x="6355" y="1481"/>
                </a:lnTo>
                <a:lnTo>
                  <a:pt x="6211" y="1291"/>
                </a:lnTo>
                <a:lnTo>
                  <a:pt x="6054" y="1111"/>
                </a:lnTo>
                <a:lnTo>
                  <a:pt x="5885" y="942"/>
                </a:lnTo>
                <a:lnTo>
                  <a:pt x="5705" y="784"/>
                </a:lnTo>
                <a:lnTo>
                  <a:pt x="5515" y="640"/>
                </a:lnTo>
                <a:lnTo>
                  <a:pt x="5315" y="508"/>
                </a:lnTo>
                <a:lnTo>
                  <a:pt x="5107" y="391"/>
                </a:lnTo>
                <a:lnTo>
                  <a:pt x="4892" y="289"/>
                </a:lnTo>
                <a:lnTo>
                  <a:pt x="4669" y="202"/>
                </a:lnTo>
                <a:lnTo>
                  <a:pt x="4441" y="130"/>
                </a:lnTo>
                <a:lnTo>
                  <a:pt x="4209" y="72"/>
                </a:lnTo>
                <a:lnTo>
                  <a:pt x="3974" y="32"/>
                </a:lnTo>
                <a:lnTo>
                  <a:pt x="3736" y="7"/>
                </a:lnTo>
                <a:lnTo>
                  <a:pt x="3498" y="0"/>
                </a:lnTo>
                <a:lnTo>
                  <a:pt x="3259" y="7"/>
                </a:lnTo>
                <a:lnTo>
                  <a:pt x="3022" y="32"/>
                </a:lnTo>
                <a:lnTo>
                  <a:pt x="2786" y="72"/>
                </a:lnTo>
                <a:lnTo>
                  <a:pt x="2554" y="130"/>
                </a:lnTo>
                <a:lnTo>
                  <a:pt x="2327" y="202"/>
                </a:lnTo>
                <a:lnTo>
                  <a:pt x="2105" y="289"/>
                </a:lnTo>
                <a:lnTo>
                  <a:pt x="1889" y="391"/>
                </a:lnTo>
                <a:lnTo>
                  <a:pt x="1680" y="508"/>
                </a:lnTo>
                <a:lnTo>
                  <a:pt x="1481" y="640"/>
                </a:lnTo>
                <a:lnTo>
                  <a:pt x="1290" y="784"/>
                </a:lnTo>
                <a:lnTo>
                  <a:pt x="1111" y="942"/>
                </a:lnTo>
                <a:lnTo>
                  <a:pt x="941" y="1111"/>
                </a:lnTo>
                <a:lnTo>
                  <a:pt x="785" y="1291"/>
                </a:lnTo>
                <a:lnTo>
                  <a:pt x="640" y="1481"/>
                </a:lnTo>
                <a:lnTo>
                  <a:pt x="509" y="1681"/>
                </a:lnTo>
                <a:lnTo>
                  <a:pt x="392" y="1890"/>
                </a:lnTo>
                <a:lnTo>
                  <a:pt x="290" y="2105"/>
                </a:lnTo>
                <a:lnTo>
                  <a:pt x="202" y="2327"/>
                </a:lnTo>
                <a:lnTo>
                  <a:pt x="129" y="2555"/>
                </a:lnTo>
                <a:lnTo>
                  <a:pt x="73" y="2788"/>
                </a:lnTo>
                <a:lnTo>
                  <a:pt x="33" y="3023"/>
                </a:lnTo>
                <a:lnTo>
                  <a:pt x="8" y="3261"/>
                </a:lnTo>
                <a:lnTo>
                  <a:pt x="0" y="3500"/>
                </a:lnTo>
                <a:lnTo>
                  <a:pt x="8" y="3738"/>
                </a:lnTo>
                <a:lnTo>
                  <a:pt x="33" y="3977"/>
                </a:lnTo>
                <a:lnTo>
                  <a:pt x="73" y="4212"/>
                </a:lnTo>
                <a:lnTo>
                  <a:pt x="129" y="4444"/>
                </a:lnTo>
                <a:lnTo>
                  <a:pt x="202" y="4672"/>
                </a:lnTo>
                <a:lnTo>
                  <a:pt x="290" y="4894"/>
                </a:lnTo>
                <a:lnTo>
                  <a:pt x="392" y="5110"/>
                </a:lnTo>
                <a:lnTo>
                  <a:pt x="509" y="5319"/>
                </a:lnTo>
                <a:lnTo>
                  <a:pt x="640" y="5519"/>
                </a:lnTo>
                <a:lnTo>
                  <a:pt x="785" y="5709"/>
                </a:lnTo>
                <a:lnTo>
                  <a:pt x="941" y="5889"/>
                </a:lnTo>
                <a:lnTo>
                  <a:pt x="1111" y="6058"/>
                </a:lnTo>
                <a:lnTo>
                  <a:pt x="1290" y="6215"/>
                </a:lnTo>
                <a:lnTo>
                  <a:pt x="1481" y="6360"/>
                </a:lnTo>
                <a:lnTo>
                  <a:pt x="1680" y="6490"/>
                </a:lnTo>
                <a:lnTo>
                  <a:pt x="1889" y="6607"/>
                </a:lnTo>
                <a:lnTo>
                  <a:pt x="2105" y="6711"/>
                </a:lnTo>
                <a:lnTo>
                  <a:pt x="2327" y="6798"/>
                </a:lnTo>
                <a:lnTo>
                  <a:pt x="2554" y="6870"/>
                </a:lnTo>
                <a:lnTo>
                  <a:pt x="2786" y="6927"/>
                </a:lnTo>
                <a:lnTo>
                  <a:pt x="3022" y="6968"/>
                </a:lnTo>
                <a:lnTo>
                  <a:pt x="3259" y="6993"/>
                </a:lnTo>
                <a:lnTo>
                  <a:pt x="3498" y="7000"/>
                </a:lnTo>
                <a:lnTo>
                  <a:pt x="3736" y="6993"/>
                </a:lnTo>
                <a:lnTo>
                  <a:pt x="3974" y="6968"/>
                </a:lnTo>
                <a:lnTo>
                  <a:pt x="4209" y="6927"/>
                </a:lnTo>
                <a:lnTo>
                  <a:pt x="4441" y="6870"/>
                </a:lnTo>
                <a:lnTo>
                  <a:pt x="4669" y="6798"/>
                </a:lnTo>
                <a:lnTo>
                  <a:pt x="4892" y="6711"/>
                </a:lnTo>
                <a:lnTo>
                  <a:pt x="5107" y="6607"/>
                </a:lnTo>
                <a:lnTo>
                  <a:pt x="5315" y="6490"/>
                </a:lnTo>
                <a:lnTo>
                  <a:pt x="5515" y="6360"/>
                </a:lnTo>
                <a:lnTo>
                  <a:pt x="5705" y="6215"/>
                </a:lnTo>
                <a:lnTo>
                  <a:pt x="5885" y="6058"/>
                </a:lnTo>
                <a:lnTo>
                  <a:pt x="6054" y="5889"/>
                </a:lnTo>
                <a:lnTo>
                  <a:pt x="6211" y="5709"/>
                </a:lnTo>
                <a:lnTo>
                  <a:pt x="6355" y="5519"/>
                </a:lnTo>
                <a:lnTo>
                  <a:pt x="6486" y="5319"/>
                </a:lnTo>
                <a:lnTo>
                  <a:pt x="6603" y="5110"/>
                </a:lnTo>
                <a:lnTo>
                  <a:pt x="6706" y="4894"/>
                </a:lnTo>
                <a:lnTo>
                  <a:pt x="6793" y="4672"/>
                </a:lnTo>
                <a:lnTo>
                  <a:pt x="6866" y="4444"/>
                </a:lnTo>
                <a:lnTo>
                  <a:pt x="6922" y="4212"/>
                </a:lnTo>
                <a:lnTo>
                  <a:pt x="6962" y="3977"/>
                </a:lnTo>
                <a:lnTo>
                  <a:pt x="6987" y="3738"/>
                </a:lnTo>
                <a:lnTo>
                  <a:pt x="6995" y="350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099" name="Line 59"/>
          <p:cNvSpPr>
            <a:spLocks noChangeShapeType="1"/>
          </p:cNvSpPr>
          <p:nvPr/>
        </p:nvSpPr>
        <p:spPr bwMode="auto">
          <a:xfrm>
            <a:off x="1368425" y="3317875"/>
            <a:ext cx="1588" cy="2239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100" name="Line 60"/>
          <p:cNvSpPr>
            <a:spLocks noChangeShapeType="1"/>
          </p:cNvSpPr>
          <p:nvPr/>
        </p:nvSpPr>
        <p:spPr bwMode="auto">
          <a:xfrm>
            <a:off x="1692275" y="3265488"/>
            <a:ext cx="1588" cy="2551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101" name="Line 61"/>
          <p:cNvSpPr>
            <a:spLocks noChangeShapeType="1"/>
          </p:cNvSpPr>
          <p:nvPr/>
        </p:nvSpPr>
        <p:spPr bwMode="auto">
          <a:xfrm>
            <a:off x="2205038" y="2986088"/>
            <a:ext cx="7937" cy="2954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102" name="Line 62"/>
          <p:cNvSpPr>
            <a:spLocks noChangeShapeType="1"/>
          </p:cNvSpPr>
          <p:nvPr/>
        </p:nvSpPr>
        <p:spPr bwMode="auto">
          <a:xfrm>
            <a:off x="2417763" y="2703513"/>
            <a:ext cx="1587" cy="3197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103" name="Line 63"/>
          <p:cNvSpPr>
            <a:spLocks noChangeShapeType="1"/>
          </p:cNvSpPr>
          <p:nvPr/>
        </p:nvSpPr>
        <p:spPr bwMode="auto">
          <a:xfrm>
            <a:off x="2633663" y="2289175"/>
            <a:ext cx="1587" cy="3294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104" name="Line 64"/>
          <p:cNvSpPr>
            <a:spLocks noChangeShapeType="1"/>
          </p:cNvSpPr>
          <p:nvPr/>
        </p:nvSpPr>
        <p:spPr bwMode="auto">
          <a:xfrm>
            <a:off x="2568575" y="2419350"/>
            <a:ext cx="1588" cy="3314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106" name="Freeform 66"/>
          <p:cNvSpPr>
            <a:spLocks/>
          </p:cNvSpPr>
          <p:nvPr/>
        </p:nvSpPr>
        <p:spPr bwMode="auto">
          <a:xfrm>
            <a:off x="4946650" y="3205163"/>
            <a:ext cx="333375" cy="112712"/>
          </a:xfrm>
          <a:custGeom>
            <a:avLst/>
            <a:gdLst>
              <a:gd name="T0" fmla="*/ 0 w 1261"/>
              <a:gd name="T1" fmla="*/ 429 h 429"/>
              <a:gd name="T2" fmla="*/ 43 w 1261"/>
              <a:gd name="T3" fmla="*/ 427 h 429"/>
              <a:gd name="T4" fmla="*/ 85 w 1261"/>
              <a:gd name="T5" fmla="*/ 423 h 429"/>
              <a:gd name="T6" fmla="*/ 129 w 1261"/>
              <a:gd name="T7" fmla="*/ 421 h 429"/>
              <a:gd name="T8" fmla="*/ 172 w 1261"/>
              <a:gd name="T9" fmla="*/ 418 h 429"/>
              <a:gd name="T10" fmla="*/ 215 w 1261"/>
              <a:gd name="T11" fmla="*/ 415 h 429"/>
              <a:gd name="T12" fmla="*/ 259 w 1261"/>
              <a:gd name="T13" fmla="*/ 412 h 429"/>
              <a:gd name="T14" fmla="*/ 280 w 1261"/>
              <a:gd name="T15" fmla="*/ 410 h 429"/>
              <a:gd name="T16" fmla="*/ 301 w 1261"/>
              <a:gd name="T17" fmla="*/ 409 h 429"/>
              <a:gd name="T18" fmla="*/ 324 w 1261"/>
              <a:gd name="T19" fmla="*/ 406 h 429"/>
              <a:gd name="T20" fmla="*/ 345 w 1261"/>
              <a:gd name="T21" fmla="*/ 404 h 429"/>
              <a:gd name="T22" fmla="*/ 366 w 1261"/>
              <a:gd name="T23" fmla="*/ 401 h 429"/>
              <a:gd name="T24" fmla="*/ 388 w 1261"/>
              <a:gd name="T25" fmla="*/ 399 h 429"/>
              <a:gd name="T26" fmla="*/ 410 w 1261"/>
              <a:gd name="T27" fmla="*/ 396 h 429"/>
              <a:gd name="T28" fmla="*/ 431 w 1261"/>
              <a:gd name="T29" fmla="*/ 394 h 429"/>
              <a:gd name="T30" fmla="*/ 452 w 1261"/>
              <a:gd name="T31" fmla="*/ 390 h 429"/>
              <a:gd name="T32" fmla="*/ 474 w 1261"/>
              <a:gd name="T33" fmla="*/ 387 h 429"/>
              <a:gd name="T34" fmla="*/ 495 w 1261"/>
              <a:gd name="T35" fmla="*/ 384 h 429"/>
              <a:gd name="T36" fmla="*/ 516 w 1261"/>
              <a:gd name="T37" fmla="*/ 381 h 429"/>
              <a:gd name="T38" fmla="*/ 538 w 1261"/>
              <a:gd name="T39" fmla="*/ 377 h 429"/>
              <a:gd name="T40" fmla="*/ 559 w 1261"/>
              <a:gd name="T41" fmla="*/ 372 h 429"/>
              <a:gd name="T42" fmla="*/ 580 w 1261"/>
              <a:gd name="T43" fmla="*/ 368 h 429"/>
              <a:gd name="T44" fmla="*/ 601 w 1261"/>
              <a:gd name="T45" fmla="*/ 364 h 429"/>
              <a:gd name="T46" fmla="*/ 622 w 1261"/>
              <a:gd name="T47" fmla="*/ 360 h 429"/>
              <a:gd name="T48" fmla="*/ 643 w 1261"/>
              <a:gd name="T49" fmla="*/ 354 h 429"/>
              <a:gd name="T50" fmla="*/ 663 w 1261"/>
              <a:gd name="T51" fmla="*/ 349 h 429"/>
              <a:gd name="T52" fmla="*/ 684 w 1261"/>
              <a:gd name="T53" fmla="*/ 344 h 429"/>
              <a:gd name="T54" fmla="*/ 705 w 1261"/>
              <a:gd name="T55" fmla="*/ 338 h 429"/>
              <a:gd name="T56" fmla="*/ 725 w 1261"/>
              <a:gd name="T57" fmla="*/ 332 h 429"/>
              <a:gd name="T58" fmla="*/ 745 w 1261"/>
              <a:gd name="T59" fmla="*/ 327 h 429"/>
              <a:gd name="T60" fmla="*/ 765 w 1261"/>
              <a:gd name="T61" fmla="*/ 319 h 429"/>
              <a:gd name="T62" fmla="*/ 786 w 1261"/>
              <a:gd name="T63" fmla="*/ 313 h 429"/>
              <a:gd name="T64" fmla="*/ 806 w 1261"/>
              <a:gd name="T65" fmla="*/ 305 h 429"/>
              <a:gd name="T66" fmla="*/ 826 w 1261"/>
              <a:gd name="T67" fmla="*/ 298 h 429"/>
              <a:gd name="T68" fmla="*/ 845 w 1261"/>
              <a:gd name="T69" fmla="*/ 290 h 429"/>
              <a:gd name="T70" fmla="*/ 865 w 1261"/>
              <a:gd name="T71" fmla="*/ 282 h 429"/>
              <a:gd name="T72" fmla="*/ 885 w 1261"/>
              <a:gd name="T73" fmla="*/ 273 h 429"/>
              <a:gd name="T74" fmla="*/ 904 w 1261"/>
              <a:gd name="T75" fmla="*/ 265 h 429"/>
              <a:gd name="T76" fmla="*/ 923 w 1261"/>
              <a:gd name="T77" fmla="*/ 256 h 429"/>
              <a:gd name="T78" fmla="*/ 942 w 1261"/>
              <a:gd name="T79" fmla="*/ 247 h 429"/>
              <a:gd name="T80" fmla="*/ 950 w 1261"/>
              <a:gd name="T81" fmla="*/ 242 h 429"/>
              <a:gd name="T82" fmla="*/ 960 w 1261"/>
              <a:gd name="T83" fmla="*/ 236 h 429"/>
              <a:gd name="T84" fmla="*/ 970 w 1261"/>
              <a:gd name="T85" fmla="*/ 231 h 429"/>
              <a:gd name="T86" fmla="*/ 979 w 1261"/>
              <a:gd name="T87" fmla="*/ 227 h 429"/>
              <a:gd name="T88" fmla="*/ 988 w 1261"/>
              <a:gd name="T89" fmla="*/ 221 h 429"/>
              <a:gd name="T90" fmla="*/ 997 w 1261"/>
              <a:gd name="T91" fmla="*/ 216 h 429"/>
              <a:gd name="T92" fmla="*/ 1006 w 1261"/>
              <a:gd name="T93" fmla="*/ 210 h 429"/>
              <a:gd name="T94" fmla="*/ 1015 w 1261"/>
              <a:gd name="T95" fmla="*/ 204 h 429"/>
              <a:gd name="T96" fmla="*/ 1033 w 1261"/>
              <a:gd name="T97" fmla="*/ 193 h 429"/>
              <a:gd name="T98" fmla="*/ 1052 w 1261"/>
              <a:gd name="T99" fmla="*/ 181 h 429"/>
              <a:gd name="T100" fmla="*/ 1069 w 1261"/>
              <a:gd name="T101" fmla="*/ 169 h 429"/>
              <a:gd name="T102" fmla="*/ 1086 w 1261"/>
              <a:gd name="T103" fmla="*/ 156 h 429"/>
              <a:gd name="T104" fmla="*/ 1103 w 1261"/>
              <a:gd name="T105" fmla="*/ 144 h 429"/>
              <a:gd name="T106" fmla="*/ 1120 w 1261"/>
              <a:gd name="T107" fmla="*/ 131 h 429"/>
              <a:gd name="T108" fmla="*/ 1137 w 1261"/>
              <a:gd name="T109" fmla="*/ 117 h 429"/>
              <a:gd name="T110" fmla="*/ 1153 w 1261"/>
              <a:gd name="T111" fmla="*/ 103 h 429"/>
              <a:gd name="T112" fmla="*/ 1170 w 1261"/>
              <a:gd name="T113" fmla="*/ 89 h 429"/>
              <a:gd name="T114" fmla="*/ 1186 w 1261"/>
              <a:gd name="T115" fmla="*/ 75 h 429"/>
              <a:gd name="T116" fmla="*/ 1201 w 1261"/>
              <a:gd name="T117" fmla="*/ 61 h 429"/>
              <a:gd name="T118" fmla="*/ 1217 w 1261"/>
              <a:gd name="T119" fmla="*/ 46 h 429"/>
              <a:gd name="T120" fmla="*/ 1231 w 1261"/>
              <a:gd name="T121" fmla="*/ 31 h 429"/>
              <a:gd name="T122" fmla="*/ 1246 w 1261"/>
              <a:gd name="T123" fmla="*/ 15 h 429"/>
              <a:gd name="T124" fmla="*/ 1261 w 1261"/>
              <a:gd name="T125"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1" h="429">
                <a:moveTo>
                  <a:pt x="0" y="429"/>
                </a:moveTo>
                <a:lnTo>
                  <a:pt x="43" y="427"/>
                </a:lnTo>
                <a:lnTo>
                  <a:pt x="85" y="423"/>
                </a:lnTo>
                <a:lnTo>
                  <a:pt x="129" y="421"/>
                </a:lnTo>
                <a:lnTo>
                  <a:pt x="172" y="418"/>
                </a:lnTo>
                <a:lnTo>
                  <a:pt x="215" y="415"/>
                </a:lnTo>
                <a:lnTo>
                  <a:pt x="259" y="412"/>
                </a:lnTo>
                <a:lnTo>
                  <a:pt x="280" y="410"/>
                </a:lnTo>
                <a:lnTo>
                  <a:pt x="301" y="409"/>
                </a:lnTo>
                <a:lnTo>
                  <a:pt x="324" y="406"/>
                </a:lnTo>
                <a:lnTo>
                  <a:pt x="345" y="404"/>
                </a:lnTo>
                <a:lnTo>
                  <a:pt x="366" y="401"/>
                </a:lnTo>
                <a:lnTo>
                  <a:pt x="388" y="399"/>
                </a:lnTo>
                <a:lnTo>
                  <a:pt x="410" y="396"/>
                </a:lnTo>
                <a:lnTo>
                  <a:pt x="431" y="394"/>
                </a:lnTo>
                <a:lnTo>
                  <a:pt x="452" y="390"/>
                </a:lnTo>
                <a:lnTo>
                  <a:pt x="474" y="387"/>
                </a:lnTo>
                <a:lnTo>
                  <a:pt x="495" y="384"/>
                </a:lnTo>
                <a:lnTo>
                  <a:pt x="516" y="381"/>
                </a:lnTo>
                <a:lnTo>
                  <a:pt x="538" y="377"/>
                </a:lnTo>
                <a:lnTo>
                  <a:pt x="559" y="372"/>
                </a:lnTo>
                <a:lnTo>
                  <a:pt x="580" y="368"/>
                </a:lnTo>
                <a:lnTo>
                  <a:pt x="601" y="364"/>
                </a:lnTo>
                <a:lnTo>
                  <a:pt x="622" y="360"/>
                </a:lnTo>
                <a:lnTo>
                  <a:pt x="643" y="354"/>
                </a:lnTo>
                <a:lnTo>
                  <a:pt x="663" y="349"/>
                </a:lnTo>
                <a:lnTo>
                  <a:pt x="684" y="344"/>
                </a:lnTo>
                <a:lnTo>
                  <a:pt x="705" y="338"/>
                </a:lnTo>
                <a:lnTo>
                  <a:pt x="725" y="332"/>
                </a:lnTo>
                <a:lnTo>
                  <a:pt x="745" y="327"/>
                </a:lnTo>
                <a:lnTo>
                  <a:pt x="765" y="319"/>
                </a:lnTo>
                <a:lnTo>
                  <a:pt x="786" y="313"/>
                </a:lnTo>
                <a:lnTo>
                  <a:pt x="806" y="305"/>
                </a:lnTo>
                <a:lnTo>
                  <a:pt x="826" y="298"/>
                </a:lnTo>
                <a:lnTo>
                  <a:pt x="845" y="290"/>
                </a:lnTo>
                <a:lnTo>
                  <a:pt x="865" y="282"/>
                </a:lnTo>
                <a:lnTo>
                  <a:pt x="885" y="273"/>
                </a:lnTo>
                <a:lnTo>
                  <a:pt x="904" y="265"/>
                </a:lnTo>
                <a:lnTo>
                  <a:pt x="923" y="256"/>
                </a:lnTo>
                <a:lnTo>
                  <a:pt x="942" y="247"/>
                </a:lnTo>
                <a:lnTo>
                  <a:pt x="950" y="242"/>
                </a:lnTo>
                <a:lnTo>
                  <a:pt x="960" y="236"/>
                </a:lnTo>
                <a:lnTo>
                  <a:pt x="970" y="231"/>
                </a:lnTo>
                <a:lnTo>
                  <a:pt x="979" y="227"/>
                </a:lnTo>
                <a:lnTo>
                  <a:pt x="988" y="221"/>
                </a:lnTo>
                <a:lnTo>
                  <a:pt x="997" y="216"/>
                </a:lnTo>
                <a:lnTo>
                  <a:pt x="1006" y="210"/>
                </a:lnTo>
                <a:lnTo>
                  <a:pt x="1015" y="204"/>
                </a:lnTo>
                <a:lnTo>
                  <a:pt x="1033" y="193"/>
                </a:lnTo>
                <a:lnTo>
                  <a:pt x="1052" y="181"/>
                </a:lnTo>
                <a:lnTo>
                  <a:pt x="1069" y="169"/>
                </a:lnTo>
                <a:lnTo>
                  <a:pt x="1086" y="156"/>
                </a:lnTo>
                <a:lnTo>
                  <a:pt x="1103" y="144"/>
                </a:lnTo>
                <a:lnTo>
                  <a:pt x="1120" y="131"/>
                </a:lnTo>
                <a:lnTo>
                  <a:pt x="1137" y="117"/>
                </a:lnTo>
                <a:lnTo>
                  <a:pt x="1153" y="103"/>
                </a:lnTo>
                <a:lnTo>
                  <a:pt x="1170" y="89"/>
                </a:lnTo>
                <a:lnTo>
                  <a:pt x="1186" y="75"/>
                </a:lnTo>
                <a:lnTo>
                  <a:pt x="1201" y="61"/>
                </a:lnTo>
                <a:lnTo>
                  <a:pt x="1217" y="46"/>
                </a:lnTo>
                <a:lnTo>
                  <a:pt x="1231" y="31"/>
                </a:lnTo>
                <a:lnTo>
                  <a:pt x="1246" y="15"/>
                </a:lnTo>
                <a:lnTo>
                  <a:pt x="1261" y="0"/>
                </a:lnTo>
              </a:path>
            </a:pathLst>
          </a:custGeom>
          <a:noFill/>
          <a:ln w="381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108" name="Freeform 68"/>
          <p:cNvSpPr>
            <a:spLocks/>
          </p:cNvSpPr>
          <p:nvPr/>
        </p:nvSpPr>
        <p:spPr bwMode="auto">
          <a:xfrm>
            <a:off x="2417763" y="5583238"/>
            <a:ext cx="215900" cy="317500"/>
          </a:xfrm>
          <a:custGeom>
            <a:avLst/>
            <a:gdLst>
              <a:gd name="T0" fmla="*/ 0 w 815"/>
              <a:gd name="T1" fmla="*/ 1195 h 1195"/>
              <a:gd name="T2" fmla="*/ 36 w 815"/>
              <a:gd name="T3" fmla="*/ 1167 h 1195"/>
              <a:gd name="T4" fmla="*/ 72 w 815"/>
              <a:gd name="T5" fmla="*/ 1138 h 1195"/>
              <a:gd name="T6" fmla="*/ 108 w 815"/>
              <a:gd name="T7" fmla="*/ 1110 h 1195"/>
              <a:gd name="T8" fmla="*/ 143 w 815"/>
              <a:gd name="T9" fmla="*/ 1080 h 1195"/>
              <a:gd name="T10" fmla="*/ 178 w 815"/>
              <a:gd name="T11" fmla="*/ 1049 h 1195"/>
              <a:gd name="T12" fmla="*/ 211 w 815"/>
              <a:gd name="T13" fmla="*/ 1017 h 1195"/>
              <a:gd name="T14" fmla="*/ 244 w 815"/>
              <a:gd name="T15" fmla="*/ 985 h 1195"/>
              <a:gd name="T16" fmla="*/ 277 w 815"/>
              <a:gd name="T17" fmla="*/ 952 h 1195"/>
              <a:gd name="T18" fmla="*/ 307 w 815"/>
              <a:gd name="T19" fmla="*/ 918 h 1195"/>
              <a:gd name="T20" fmla="*/ 338 w 815"/>
              <a:gd name="T21" fmla="*/ 884 h 1195"/>
              <a:gd name="T22" fmla="*/ 368 w 815"/>
              <a:gd name="T23" fmla="*/ 849 h 1195"/>
              <a:gd name="T24" fmla="*/ 398 w 815"/>
              <a:gd name="T25" fmla="*/ 813 h 1195"/>
              <a:gd name="T26" fmla="*/ 427 w 815"/>
              <a:gd name="T27" fmla="*/ 776 h 1195"/>
              <a:gd name="T28" fmla="*/ 454 w 815"/>
              <a:gd name="T29" fmla="*/ 739 h 1195"/>
              <a:gd name="T30" fmla="*/ 481 w 815"/>
              <a:gd name="T31" fmla="*/ 702 h 1195"/>
              <a:gd name="T32" fmla="*/ 506 w 815"/>
              <a:gd name="T33" fmla="*/ 664 h 1195"/>
              <a:gd name="T34" fmla="*/ 532 w 815"/>
              <a:gd name="T35" fmla="*/ 625 h 1195"/>
              <a:gd name="T36" fmla="*/ 556 w 815"/>
              <a:gd name="T37" fmla="*/ 586 h 1195"/>
              <a:gd name="T38" fmla="*/ 580 w 815"/>
              <a:gd name="T39" fmla="*/ 547 h 1195"/>
              <a:gd name="T40" fmla="*/ 602 w 815"/>
              <a:gd name="T41" fmla="*/ 506 h 1195"/>
              <a:gd name="T42" fmla="*/ 623 w 815"/>
              <a:gd name="T43" fmla="*/ 466 h 1195"/>
              <a:gd name="T44" fmla="*/ 645 w 815"/>
              <a:gd name="T45" fmla="*/ 425 h 1195"/>
              <a:gd name="T46" fmla="*/ 665 w 815"/>
              <a:gd name="T47" fmla="*/ 384 h 1195"/>
              <a:gd name="T48" fmla="*/ 684 w 815"/>
              <a:gd name="T49" fmla="*/ 342 h 1195"/>
              <a:gd name="T50" fmla="*/ 702 w 815"/>
              <a:gd name="T51" fmla="*/ 301 h 1195"/>
              <a:gd name="T52" fmla="*/ 720 w 815"/>
              <a:gd name="T53" fmla="*/ 258 h 1195"/>
              <a:gd name="T54" fmla="*/ 737 w 815"/>
              <a:gd name="T55" fmla="*/ 216 h 1195"/>
              <a:gd name="T56" fmla="*/ 754 w 815"/>
              <a:gd name="T57" fmla="*/ 173 h 1195"/>
              <a:gd name="T58" fmla="*/ 770 w 815"/>
              <a:gd name="T59" fmla="*/ 129 h 1195"/>
              <a:gd name="T60" fmla="*/ 785 w 815"/>
              <a:gd name="T61" fmla="*/ 87 h 1195"/>
              <a:gd name="T62" fmla="*/ 801 w 815"/>
              <a:gd name="T63" fmla="*/ 43 h 1195"/>
              <a:gd name="T64" fmla="*/ 815 w 815"/>
              <a:gd name="T65" fmla="*/ 0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5" h="1195">
                <a:moveTo>
                  <a:pt x="0" y="1195"/>
                </a:moveTo>
                <a:lnTo>
                  <a:pt x="36" y="1167"/>
                </a:lnTo>
                <a:lnTo>
                  <a:pt x="72" y="1138"/>
                </a:lnTo>
                <a:lnTo>
                  <a:pt x="108" y="1110"/>
                </a:lnTo>
                <a:lnTo>
                  <a:pt x="143" y="1080"/>
                </a:lnTo>
                <a:lnTo>
                  <a:pt x="178" y="1049"/>
                </a:lnTo>
                <a:lnTo>
                  <a:pt x="211" y="1017"/>
                </a:lnTo>
                <a:lnTo>
                  <a:pt x="244" y="985"/>
                </a:lnTo>
                <a:lnTo>
                  <a:pt x="277" y="952"/>
                </a:lnTo>
                <a:lnTo>
                  <a:pt x="307" y="918"/>
                </a:lnTo>
                <a:lnTo>
                  <a:pt x="338" y="884"/>
                </a:lnTo>
                <a:lnTo>
                  <a:pt x="368" y="849"/>
                </a:lnTo>
                <a:lnTo>
                  <a:pt x="398" y="813"/>
                </a:lnTo>
                <a:lnTo>
                  <a:pt x="427" y="776"/>
                </a:lnTo>
                <a:lnTo>
                  <a:pt x="454" y="739"/>
                </a:lnTo>
                <a:lnTo>
                  <a:pt x="481" y="702"/>
                </a:lnTo>
                <a:lnTo>
                  <a:pt x="506" y="664"/>
                </a:lnTo>
                <a:lnTo>
                  <a:pt x="532" y="625"/>
                </a:lnTo>
                <a:lnTo>
                  <a:pt x="556" y="586"/>
                </a:lnTo>
                <a:lnTo>
                  <a:pt x="580" y="547"/>
                </a:lnTo>
                <a:lnTo>
                  <a:pt x="602" y="506"/>
                </a:lnTo>
                <a:lnTo>
                  <a:pt x="623" y="466"/>
                </a:lnTo>
                <a:lnTo>
                  <a:pt x="645" y="425"/>
                </a:lnTo>
                <a:lnTo>
                  <a:pt x="665" y="384"/>
                </a:lnTo>
                <a:lnTo>
                  <a:pt x="684" y="342"/>
                </a:lnTo>
                <a:lnTo>
                  <a:pt x="702" y="301"/>
                </a:lnTo>
                <a:lnTo>
                  <a:pt x="720" y="258"/>
                </a:lnTo>
                <a:lnTo>
                  <a:pt x="737" y="216"/>
                </a:lnTo>
                <a:lnTo>
                  <a:pt x="754" y="173"/>
                </a:lnTo>
                <a:lnTo>
                  <a:pt x="770" y="129"/>
                </a:lnTo>
                <a:lnTo>
                  <a:pt x="785" y="87"/>
                </a:lnTo>
                <a:lnTo>
                  <a:pt x="801" y="43"/>
                </a:lnTo>
                <a:lnTo>
                  <a:pt x="815" y="0"/>
                </a:lnTo>
              </a:path>
            </a:pathLst>
          </a:custGeom>
          <a:noFill/>
          <a:ln w="381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7110" name="Oval 70"/>
          <p:cNvSpPr>
            <a:spLocks noChangeArrowheads="1"/>
          </p:cNvSpPr>
          <p:nvPr/>
        </p:nvSpPr>
        <p:spPr bwMode="auto">
          <a:xfrm>
            <a:off x="2579688" y="2236788"/>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11" name="Oval 71"/>
          <p:cNvSpPr>
            <a:spLocks noChangeArrowheads="1"/>
          </p:cNvSpPr>
          <p:nvPr/>
        </p:nvSpPr>
        <p:spPr bwMode="auto">
          <a:xfrm>
            <a:off x="1317625" y="3273425"/>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12" name="Oval 72"/>
          <p:cNvSpPr>
            <a:spLocks noChangeArrowheads="1"/>
          </p:cNvSpPr>
          <p:nvPr/>
        </p:nvSpPr>
        <p:spPr bwMode="auto">
          <a:xfrm>
            <a:off x="2359025" y="2651125"/>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13" name="Oval 73"/>
          <p:cNvSpPr>
            <a:spLocks noChangeArrowheads="1"/>
          </p:cNvSpPr>
          <p:nvPr/>
        </p:nvSpPr>
        <p:spPr bwMode="auto">
          <a:xfrm>
            <a:off x="1870075" y="3146425"/>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14" name="Text Box 74"/>
          <p:cNvSpPr txBox="1">
            <a:spLocks noChangeArrowheads="1"/>
          </p:cNvSpPr>
          <p:nvPr/>
        </p:nvSpPr>
        <p:spPr bwMode="auto">
          <a:xfrm>
            <a:off x="1482725" y="2860675"/>
            <a:ext cx="582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rPr>
              <a:t>c</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87115" name="Text Box 75"/>
          <p:cNvSpPr txBox="1">
            <a:spLocks noChangeArrowheads="1"/>
          </p:cNvSpPr>
          <p:nvPr/>
        </p:nvSpPr>
        <p:spPr bwMode="auto">
          <a:xfrm>
            <a:off x="2592388" y="1960563"/>
            <a:ext cx="692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a</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87116" name="Text Box 76"/>
          <p:cNvSpPr txBox="1">
            <a:spLocks noChangeArrowheads="1"/>
          </p:cNvSpPr>
          <p:nvPr/>
        </p:nvSpPr>
        <p:spPr bwMode="auto">
          <a:xfrm>
            <a:off x="2047875" y="2384425"/>
            <a:ext cx="5254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rPr>
              <a:t>b</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87117" name="Text Box 77"/>
          <p:cNvSpPr txBox="1">
            <a:spLocks noChangeArrowheads="1"/>
          </p:cNvSpPr>
          <p:nvPr/>
        </p:nvSpPr>
        <p:spPr bwMode="auto">
          <a:xfrm>
            <a:off x="1209675" y="2959100"/>
            <a:ext cx="4127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rPr>
              <a:t>d</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87118" name="Oval 78"/>
          <p:cNvSpPr>
            <a:spLocks noChangeArrowheads="1"/>
          </p:cNvSpPr>
          <p:nvPr/>
        </p:nvSpPr>
        <p:spPr bwMode="auto">
          <a:xfrm>
            <a:off x="2587625" y="5534025"/>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19" name="Text Box 79"/>
          <p:cNvSpPr txBox="1">
            <a:spLocks noChangeArrowheads="1"/>
          </p:cNvSpPr>
          <p:nvPr/>
        </p:nvSpPr>
        <p:spPr bwMode="auto">
          <a:xfrm>
            <a:off x="2727325" y="5353050"/>
            <a:ext cx="368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a</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87120" name="Line 80"/>
          <p:cNvSpPr>
            <a:spLocks noChangeShapeType="1"/>
          </p:cNvSpPr>
          <p:nvPr/>
        </p:nvSpPr>
        <p:spPr bwMode="auto">
          <a:xfrm>
            <a:off x="4457700" y="2293938"/>
            <a:ext cx="512763"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21" name="Line 81"/>
          <p:cNvSpPr>
            <a:spLocks noChangeShapeType="1"/>
          </p:cNvSpPr>
          <p:nvPr/>
        </p:nvSpPr>
        <p:spPr bwMode="auto">
          <a:xfrm flipH="1">
            <a:off x="2636838" y="5046663"/>
            <a:ext cx="0" cy="5429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22" name="Oval 82"/>
          <p:cNvSpPr>
            <a:spLocks noChangeArrowheads="1"/>
          </p:cNvSpPr>
          <p:nvPr/>
        </p:nvSpPr>
        <p:spPr bwMode="auto">
          <a:xfrm>
            <a:off x="4918075" y="2232025"/>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23" name="Text Box 83"/>
          <p:cNvSpPr txBox="1">
            <a:spLocks noChangeArrowheads="1"/>
          </p:cNvSpPr>
          <p:nvPr/>
        </p:nvSpPr>
        <p:spPr bwMode="auto">
          <a:xfrm>
            <a:off x="4344988" y="1908175"/>
            <a:ext cx="9445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zh-CN" altLang="en-US" sz="2000" b="1" i="1">
                <a:solidFill>
                  <a:srgbClr val="FF0000"/>
                </a:solidFill>
                <a:latin typeface="Times New Roman" pitchFamily="18" charset="0"/>
                <a:ea typeface="楷体_GB2312"/>
                <a:cs typeface="楷体_GB2312"/>
              </a:rPr>
              <a:t>（</a:t>
            </a:r>
            <a:r>
              <a:rPr kumimoji="1" lang="en-US" altLang="zh-CN" sz="2000" b="1" i="1">
                <a:solidFill>
                  <a:srgbClr val="FF0000"/>
                </a:solidFill>
                <a:latin typeface="Times New Roman" pitchFamily="18" charset="0"/>
                <a:ea typeface="楷体_GB2312"/>
                <a:cs typeface="楷体_GB2312"/>
              </a:rPr>
              <a:t>a</a:t>
            </a:r>
            <a:r>
              <a:rPr kumimoji="1" lang="en-US" altLang="zh-CN" sz="2000" b="1" i="1">
                <a:solidFill>
                  <a:srgbClr val="FF0000"/>
                </a:solidFill>
                <a:latin typeface="Times New Roman" pitchFamily="18" charset="0"/>
                <a:ea typeface="楷体_GB2312"/>
                <a:cs typeface="楷体_GB2312"/>
                <a:sym typeface="Symbol" pitchFamily="18" charset="2"/>
              </a:rPr>
              <a:t></a:t>
            </a:r>
            <a:r>
              <a:rPr kumimoji="1" lang="zh-CN" altLang="en-US" sz="2000" b="1" i="1">
                <a:solidFill>
                  <a:srgbClr val="FF0000"/>
                </a:solidFill>
                <a:latin typeface="Times New Roman" pitchFamily="18" charset="0"/>
                <a:ea typeface="楷体_GB2312"/>
                <a:cs typeface="楷体_GB2312"/>
                <a:sym typeface="Symbol" pitchFamily="18" charset="2"/>
              </a:rPr>
              <a:t>）</a:t>
            </a:r>
            <a:endParaRPr kumimoji="1" lang="zh-CN" altLang="en-US" sz="2000" b="1" i="1">
              <a:solidFill>
                <a:srgbClr val="FF0000"/>
              </a:solidFill>
              <a:latin typeface="Times New Roman" pitchFamily="18" charset="0"/>
              <a:ea typeface="楷体_GB2312"/>
              <a:cs typeface="楷体_GB2312"/>
              <a:sym typeface="UniversalMath1 BT" pitchFamily="18" charset="2"/>
            </a:endParaRPr>
          </a:p>
        </p:txBody>
      </p:sp>
      <p:sp>
        <p:nvSpPr>
          <p:cNvPr id="87124" name="Oval 84"/>
          <p:cNvSpPr>
            <a:spLocks noChangeArrowheads="1"/>
          </p:cNvSpPr>
          <p:nvPr/>
        </p:nvSpPr>
        <p:spPr bwMode="auto">
          <a:xfrm>
            <a:off x="2366963" y="5846763"/>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25" name="Text Box 85"/>
          <p:cNvSpPr txBox="1">
            <a:spLocks noChangeArrowheads="1"/>
          </p:cNvSpPr>
          <p:nvPr/>
        </p:nvSpPr>
        <p:spPr bwMode="auto">
          <a:xfrm>
            <a:off x="2252663" y="5862638"/>
            <a:ext cx="368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b</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87126" name="Line 86"/>
          <p:cNvSpPr>
            <a:spLocks noChangeShapeType="1"/>
          </p:cNvSpPr>
          <p:nvPr/>
        </p:nvSpPr>
        <p:spPr bwMode="auto">
          <a:xfrm flipH="1">
            <a:off x="2416175" y="5067300"/>
            <a:ext cx="0" cy="8223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27" name="Line 87"/>
          <p:cNvSpPr>
            <a:spLocks noChangeShapeType="1"/>
          </p:cNvSpPr>
          <p:nvPr/>
        </p:nvSpPr>
        <p:spPr bwMode="auto">
          <a:xfrm flipV="1">
            <a:off x="4452938" y="2693988"/>
            <a:ext cx="831850" cy="31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28" name="Oval 88"/>
          <p:cNvSpPr>
            <a:spLocks noChangeArrowheads="1"/>
          </p:cNvSpPr>
          <p:nvPr/>
        </p:nvSpPr>
        <p:spPr bwMode="auto">
          <a:xfrm>
            <a:off x="5224463" y="2640013"/>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29" name="Text Box 89"/>
          <p:cNvSpPr txBox="1">
            <a:spLocks noChangeArrowheads="1"/>
          </p:cNvSpPr>
          <p:nvPr/>
        </p:nvSpPr>
        <p:spPr bwMode="auto">
          <a:xfrm>
            <a:off x="4486275" y="2633663"/>
            <a:ext cx="9445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zh-CN" altLang="en-US" sz="2000" b="1" i="1">
                <a:solidFill>
                  <a:srgbClr val="FF0000"/>
                </a:solidFill>
                <a:latin typeface="Times New Roman" pitchFamily="18" charset="0"/>
                <a:ea typeface="楷体_GB2312"/>
                <a:cs typeface="楷体_GB2312"/>
              </a:rPr>
              <a:t>（</a:t>
            </a:r>
            <a:r>
              <a:rPr kumimoji="1" lang="en-US" altLang="zh-CN" sz="2000" b="1" i="1">
                <a:solidFill>
                  <a:srgbClr val="FF0000"/>
                </a:solidFill>
                <a:latin typeface="Times New Roman" pitchFamily="18" charset="0"/>
                <a:ea typeface="楷体_GB2312"/>
                <a:cs typeface="楷体_GB2312"/>
              </a:rPr>
              <a:t>b</a:t>
            </a:r>
            <a:r>
              <a:rPr kumimoji="1" lang="en-US" altLang="zh-CN" sz="2000" b="1" i="1">
                <a:solidFill>
                  <a:srgbClr val="FF0000"/>
                </a:solidFill>
                <a:latin typeface="Times New Roman" pitchFamily="18" charset="0"/>
                <a:ea typeface="楷体_GB2312"/>
                <a:cs typeface="楷体_GB2312"/>
                <a:sym typeface="Symbol" pitchFamily="18" charset="2"/>
              </a:rPr>
              <a:t></a:t>
            </a:r>
            <a:r>
              <a:rPr kumimoji="1" lang="zh-CN" altLang="en-US" sz="2000" b="1" i="1">
                <a:solidFill>
                  <a:srgbClr val="FF0000"/>
                </a:solidFill>
                <a:latin typeface="Times New Roman" pitchFamily="18" charset="0"/>
                <a:ea typeface="楷体_GB2312"/>
                <a:cs typeface="楷体_GB2312"/>
                <a:sym typeface="Symbol" pitchFamily="18" charset="2"/>
              </a:rPr>
              <a:t>）</a:t>
            </a:r>
            <a:endParaRPr kumimoji="1" lang="zh-CN" altLang="en-US" sz="2000" b="1" i="1">
              <a:solidFill>
                <a:srgbClr val="FF0000"/>
              </a:solidFill>
              <a:latin typeface="Times New Roman" pitchFamily="18" charset="0"/>
              <a:ea typeface="楷体_GB2312"/>
              <a:cs typeface="楷体_GB2312"/>
              <a:sym typeface="UniversalMath1 BT" pitchFamily="18" charset="2"/>
            </a:endParaRPr>
          </a:p>
        </p:txBody>
      </p:sp>
      <p:sp>
        <p:nvSpPr>
          <p:cNvPr id="87132" name="Oval 92"/>
          <p:cNvSpPr>
            <a:spLocks noChangeArrowheads="1"/>
          </p:cNvSpPr>
          <p:nvPr/>
        </p:nvSpPr>
        <p:spPr bwMode="auto">
          <a:xfrm>
            <a:off x="5232400" y="313690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33" name="Text Box 93"/>
          <p:cNvSpPr txBox="1">
            <a:spLocks noChangeArrowheads="1"/>
          </p:cNvSpPr>
          <p:nvPr/>
        </p:nvSpPr>
        <p:spPr bwMode="auto">
          <a:xfrm>
            <a:off x="5167313" y="2946400"/>
            <a:ext cx="6334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rPr>
              <a:t>c</a:t>
            </a:r>
            <a:r>
              <a:rPr kumimoji="1" lang="en-US" altLang="zh-CN" sz="2000" b="1" i="1">
                <a:solidFill>
                  <a:srgbClr val="FF0000"/>
                </a:solidFill>
                <a:latin typeface="Times New Roman" pitchFamily="18" charset="0"/>
                <a:ea typeface="楷体_GB2312"/>
                <a:cs typeface="楷体_GB2312"/>
                <a:sym typeface="Symbol" pitchFamily="18" charset="2"/>
              </a:rPr>
              <a:t></a:t>
            </a:r>
            <a:endParaRPr kumimoji="1" lang="en-US" altLang="zh-CN" sz="2000" b="1" i="1">
              <a:solidFill>
                <a:srgbClr val="FF0000"/>
              </a:solidFill>
              <a:latin typeface="Times New Roman" pitchFamily="18" charset="0"/>
              <a:ea typeface="楷体_GB2312"/>
              <a:cs typeface="楷体_GB2312"/>
              <a:sym typeface="UniversalMath1 BT" pitchFamily="18" charset="2"/>
            </a:endParaRPr>
          </a:p>
        </p:txBody>
      </p:sp>
      <p:sp>
        <p:nvSpPr>
          <p:cNvPr id="87136" name="Line 96"/>
          <p:cNvSpPr>
            <a:spLocks noChangeShapeType="1"/>
          </p:cNvSpPr>
          <p:nvPr/>
        </p:nvSpPr>
        <p:spPr bwMode="auto">
          <a:xfrm flipH="1">
            <a:off x="1924050" y="5057775"/>
            <a:ext cx="0" cy="8223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37" name="Line 97"/>
          <p:cNvSpPr>
            <a:spLocks noChangeShapeType="1"/>
          </p:cNvSpPr>
          <p:nvPr/>
        </p:nvSpPr>
        <p:spPr bwMode="auto">
          <a:xfrm flipV="1">
            <a:off x="4449763" y="3198813"/>
            <a:ext cx="831850" cy="31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38" name="Text Box 98"/>
          <p:cNvSpPr txBox="1">
            <a:spLocks noChangeArrowheads="1"/>
          </p:cNvSpPr>
          <p:nvPr/>
        </p:nvSpPr>
        <p:spPr bwMode="auto">
          <a:xfrm>
            <a:off x="1852613" y="5507038"/>
            <a:ext cx="4508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(c)</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87139" name="Oval 99"/>
          <p:cNvSpPr>
            <a:spLocks noChangeArrowheads="1"/>
          </p:cNvSpPr>
          <p:nvPr/>
        </p:nvSpPr>
        <p:spPr bwMode="auto">
          <a:xfrm>
            <a:off x="1873250" y="583565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40" name="Oval 100"/>
          <p:cNvSpPr>
            <a:spLocks noChangeArrowheads="1"/>
          </p:cNvSpPr>
          <p:nvPr/>
        </p:nvSpPr>
        <p:spPr bwMode="auto">
          <a:xfrm>
            <a:off x="1314450" y="549275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41" name="Text Box 101"/>
          <p:cNvSpPr txBox="1">
            <a:spLocks noChangeArrowheads="1"/>
          </p:cNvSpPr>
          <p:nvPr/>
        </p:nvSpPr>
        <p:spPr bwMode="auto">
          <a:xfrm>
            <a:off x="1308100" y="5248275"/>
            <a:ext cx="4508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(d)</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87142" name="Line 102"/>
          <p:cNvSpPr>
            <a:spLocks noChangeShapeType="1"/>
          </p:cNvSpPr>
          <p:nvPr/>
        </p:nvSpPr>
        <p:spPr bwMode="auto">
          <a:xfrm>
            <a:off x="1365250" y="5051425"/>
            <a:ext cx="6350" cy="4857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43" name="Line 103"/>
          <p:cNvSpPr>
            <a:spLocks noChangeShapeType="1"/>
          </p:cNvSpPr>
          <p:nvPr/>
        </p:nvSpPr>
        <p:spPr bwMode="auto">
          <a:xfrm flipV="1">
            <a:off x="4462463" y="3319463"/>
            <a:ext cx="469900" cy="31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44" name="Oval 104"/>
          <p:cNvSpPr>
            <a:spLocks noChangeArrowheads="1"/>
          </p:cNvSpPr>
          <p:nvPr/>
        </p:nvSpPr>
        <p:spPr bwMode="auto">
          <a:xfrm>
            <a:off x="4889500" y="327025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45" name="Text Box 105"/>
          <p:cNvSpPr txBox="1">
            <a:spLocks noChangeArrowheads="1"/>
          </p:cNvSpPr>
          <p:nvPr/>
        </p:nvSpPr>
        <p:spPr bwMode="auto">
          <a:xfrm>
            <a:off x="4449763" y="3276600"/>
            <a:ext cx="8302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rPr>
              <a:t>d</a:t>
            </a:r>
            <a:r>
              <a:rPr kumimoji="1" lang="en-US" altLang="zh-CN" sz="2000" b="1" i="1">
                <a:solidFill>
                  <a:srgbClr val="FF0000"/>
                </a:solidFill>
                <a:latin typeface="Times New Roman" pitchFamily="18" charset="0"/>
                <a:ea typeface="楷体_GB2312"/>
                <a:cs typeface="楷体_GB2312"/>
                <a:sym typeface="Symbol" pitchFamily="18" charset="2"/>
              </a:rPr>
              <a:t></a:t>
            </a:r>
            <a:endParaRPr kumimoji="1" lang="en-US" altLang="zh-CN" sz="2000" b="1" i="1">
              <a:solidFill>
                <a:srgbClr val="FF0000"/>
              </a:solidFill>
              <a:latin typeface="Times New Roman" pitchFamily="18" charset="0"/>
              <a:ea typeface="楷体_GB2312"/>
              <a:cs typeface="楷体_GB2312"/>
              <a:sym typeface="UniversalMath1 BT" pitchFamily="18" charset="2"/>
            </a:endParaRPr>
          </a:p>
        </p:txBody>
      </p:sp>
      <p:sp>
        <p:nvSpPr>
          <p:cNvPr id="87148" name="Oval 108"/>
          <p:cNvSpPr>
            <a:spLocks noChangeArrowheads="1"/>
          </p:cNvSpPr>
          <p:nvPr/>
        </p:nvSpPr>
        <p:spPr bwMode="auto">
          <a:xfrm>
            <a:off x="2506663" y="2373313"/>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49" name="Text Box 109"/>
          <p:cNvSpPr txBox="1">
            <a:spLocks noChangeArrowheads="1"/>
          </p:cNvSpPr>
          <p:nvPr/>
        </p:nvSpPr>
        <p:spPr bwMode="auto">
          <a:xfrm>
            <a:off x="2366963" y="2319338"/>
            <a:ext cx="692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1</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87151" name="Text Box 111"/>
          <p:cNvSpPr txBox="1">
            <a:spLocks noChangeArrowheads="1"/>
          </p:cNvSpPr>
          <p:nvPr/>
        </p:nvSpPr>
        <p:spPr bwMode="auto">
          <a:xfrm>
            <a:off x="2513013" y="5608638"/>
            <a:ext cx="368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1</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87152" name="Oval 112"/>
          <p:cNvSpPr>
            <a:spLocks noChangeArrowheads="1"/>
          </p:cNvSpPr>
          <p:nvPr/>
        </p:nvSpPr>
        <p:spPr bwMode="auto">
          <a:xfrm>
            <a:off x="2514600" y="567690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53" name="Line 113"/>
          <p:cNvSpPr>
            <a:spLocks noChangeShapeType="1"/>
          </p:cNvSpPr>
          <p:nvPr/>
        </p:nvSpPr>
        <p:spPr bwMode="auto">
          <a:xfrm flipH="1">
            <a:off x="2565400" y="5064125"/>
            <a:ext cx="0" cy="6635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54" name="Line 114"/>
          <p:cNvSpPr>
            <a:spLocks noChangeShapeType="1"/>
          </p:cNvSpPr>
          <p:nvPr/>
        </p:nvSpPr>
        <p:spPr bwMode="auto">
          <a:xfrm flipV="1">
            <a:off x="4437063" y="2417763"/>
            <a:ext cx="685800" cy="31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55" name="Oval 115"/>
          <p:cNvSpPr>
            <a:spLocks noChangeArrowheads="1"/>
          </p:cNvSpPr>
          <p:nvPr/>
        </p:nvSpPr>
        <p:spPr bwMode="auto">
          <a:xfrm>
            <a:off x="5073650" y="236220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56" name="Text Box 116"/>
          <p:cNvSpPr txBox="1">
            <a:spLocks noChangeArrowheads="1"/>
          </p:cNvSpPr>
          <p:nvPr/>
        </p:nvSpPr>
        <p:spPr bwMode="auto">
          <a:xfrm>
            <a:off x="4316413" y="2355850"/>
            <a:ext cx="9445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zh-CN" altLang="en-US" sz="2000" b="1" i="1">
                <a:solidFill>
                  <a:srgbClr val="FF0000"/>
                </a:solidFill>
                <a:latin typeface="Times New Roman" pitchFamily="18" charset="0"/>
                <a:ea typeface="楷体_GB2312"/>
                <a:cs typeface="楷体_GB2312"/>
              </a:rPr>
              <a:t>（</a:t>
            </a:r>
            <a:r>
              <a:rPr kumimoji="1" lang="en-US" altLang="zh-CN" sz="2000" b="1" i="1">
                <a:solidFill>
                  <a:srgbClr val="FF0000"/>
                </a:solidFill>
                <a:latin typeface="Times New Roman" pitchFamily="18" charset="0"/>
                <a:ea typeface="楷体_GB2312"/>
                <a:cs typeface="楷体_GB2312"/>
              </a:rPr>
              <a:t>1</a:t>
            </a:r>
            <a:r>
              <a:rPr kumimoji="1" lang="en-US" altLang="zh-CN" sz="2000" b="1" i="1">
                <a:solidFill>
                  <a:srgbClr val="FF0000"/>
                </a:solidFill>
                <a:latin typeface="Times New Roman" pitchFamily="18" charset="0"/>
                <a:ea typeface="楷体_GB2312"/>
                <a:cs typeface="楷体_GB2312"/>
                <a:sym typeface="Symbol" pitchFamily="18" charset="2"/>
              </a:rPr>
              <a:t></a:t>
            </a:r>
            <a:r>
              <a:rPr kumimoji="1" lang="zh-CN" altLang="en-US" sz="2000" b="1" i="1">
                <a:solidFill>
                  <a:srgbClr val="FF0000"/>
                </a:solidFill>
                <a:latin typeface="Times New Roman" pitchFamily="18" charset="0"/>
                <a:ea typeface="楷体_GB2312"/>
                <a:cs typeface="楷体_GB2312"/>
                <a:sym typeface="Symbol" pitchFamily="18" charset="2"/>
              </a:rPr>
              <a:t>）</a:t>
            </a:r>
            <a:endParaRPr kumimoji="1" lang="zh-CN" altLang="en-US" sz="2000" b="1" i="1">
              <a:solidFill>
                <a:srgbClr val="FF0000"/>
              </a:solidFill>
              <a:latin typeface="Times New Roman" pitchFamily="18" charset="0"/>
              <a:ea typeface="楷体_GB2312"/>
              <a:cs typeface="楷体_GB2312"/>
              <a:sym typeface="UniversalMath1 BT" pitchFamily="18" charset="2"/>
            </a:endParaRPr>
          </a:p>
        </p:txBody>
      </p:sp>
      <p:sp>
        <p:nvSpPr>
          <p:cNvPr id="87187" name="Oval 147"/>
          <p:cNvSpPr>
            <a:spLocks noChangeArrowheads="1"/>
          </p:cNvSpPr>
          <p:nvPr/>
        </p:nvSpPr>
        <p:spPr bwMode="auto">
          <a:xfrm>
            <a:off x="2157413" y="2925763"/>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88" name="Text Box 148"/>
          <p:cNvSpPr txBox="1">
            <a:spLocks noChangeArrowheads="1"/>
          </p:cNvSpPr>
          <p:nvPr/>
        </p:nvSpPr>
        <p:spPr bwMode="auto">
          <a:xfrm>
            <a:off x="1827213" y="2624138"/>
            <a:ext cx="692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2</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87189" name="Oval 149"/>
          <p:cNvSpPr>
            <a:spLocks noChangeArrowheads="1"/>
          </p:cNvSpPr>
          <p:nvPr/>
        </p:nvSpPr>
        <p:spPr bwMode="auto">
          <a:xfrm>
            <a:off x="2152650" y="588010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90" name="Text Box 150"/>
          <p:cNvSpPr txBox="1">
            <a:spLocks noChangeArrowheads="1"/>
          </p:cNvSpPr>
          <p:nvPr/>
        </p:nvSpPr>
        <p:spPr bwMode="auto">
          <a:xfrm>
            <a:off x="1949450" y="5921375"/>
            <a:ext cx="495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(2)</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87192" name="Line 152"/>
          <p:cNvSpPr>
            <a:spLocks noChangeShapeType="1"/>
          </p:cNvSpPr>
          <p:nvPr/>
        </p:nvSpPr>
        <p:spPr bwMode="auto">
          <a:xfrm flipH="1">
            <a:off x="2203450" y="5051425"/>
            <a:ext cx="0" cy="89852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93" name="Line 153"/>
          <p:cNvSpPr>
            <a:spLocks noChangeShapeType="1"/>
          </p:cNvSpPr>
          <p:nvPr/>
        </p:nvSpPr>
        <p:spPr bwMode="auto">
          <a:xfrm flipV="1">
            <a:off x="4437063" y="2982913"/>
            <a:ext cx="903287" cy="31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94" name="Oval 154"/>
          <p:cNvSpPr>
            <a:spLocks noChangeArrowheads="1"/>
          </p:cNvSpPr>
          <p:nvPr/>
        </p:nvSpPr>
        <p:spPr bwMode="auto">
          <a:xfrm>
            <a:off x="5283200" y="292100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195" name="Text Box 155"/>
          <p:cNvSpPr txBox="1">
            <a:spLocks noChangeArrowheads="1"/>
          </p:cNvSpPr>
          <p:nvPr/>
        </p:nvSpPr>
        <p:spPr bwMode="auto">
          <a:xfrm>
            <a:off x="4481513" y="2895600"/>
            <a:ext cx="9445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zh-CN" altLang="en-US" sz="2000" b="1" i="1">
                <a:solidFill>
                  <a:srgbClr val="FF0000"/>
                </a:solidFill>
                <a:latin typeface="Times New Roman" pitchFamily="18" charset="0"/>
                <a:ea typeface="楷体_GB2312"/>
                <a:cs typeface="楷体_GB2312"/>
              </a:rPr>
              <a:t>（</a:t>
            </a:r>
            <a:r>
              <a:rPr kumimoji="1" lang="en-US" altLang="zh-CN" sz="2000" b="1" i="1">
                <a:solidFill>
                  <a:srgbClr val="FF0000"/>
                </a:solidFill>
                <a:latin typeface="Times New Roman" pitchFamily="18" charset="0"/>
                <a:ea typeface="楷体_GB2312"/>
                <a:cs typeface="楷体_GB2312"/>
              </a:rPr>
              <a:t>2</a:t>
            </a:r>
            <a:r>
              <a:rPr kumimoji="1" lang="en-US" altLang="zh-CN" sz="2000" b="1" i="1">
                <a:solidFill>
                  <a:srgbClr val="FF0000"/>
                </a:solidFill>
                <a:latin typeface="Times New Roman" pitchFamily="18" charset="0"/>
                <a:ea typeface="楷体_GB2312"/>
                <a:cs typeface="楷体_GB2312"/>
                <a:sym typeface="Symbol" pitchFamily="18" charset="2"/>
              </a:rPr>
              <a:t></a:t>
            </a:r>
            <a:r>
              <a:rPr kumimoji="1" lang="zh-CN" altLang="en-US" sz="2000" b="1" i="1">
                <a:solidFill>
                  <a:srgbClr val="FF0000"/>
                </a:solidFill>
                <a:latin typeface="Times New Roman" pitchFamily="18" charset="0"/>
                <a:ea typeface="楷体_GB2312"/>
                <a:cs typeface="楷体_GB2312"/>
                <a:sym typeface="Symbol" pitchFamily="18" charset="2"/>
              </a:rPr>
              <a:t>）</a:t>
            </a:r>
            <a:endParaRPr kumimoji="1" lang="zh-CN" altLang="en-US" sz="2000" b="1" i="1">
              <a:solidFill>
                <a:srgbClr val="FF0000"/>
              </a:solidFill>
              <a:latin typeface="Times New Roman" pitchFamily="18" charset="0"/>
              <a:ea typeface="楷体_GB2312"/>
              <a:cs typeface="楷体_GB2312"/>
              <a:sym typeface="UniversalMath1 BT" pitchFamily="18" charset="2"/>
            </a:endParaRPr>
          </a:p>
        </p:txBody>
      </p:sp>
      <p:sp>
        <p:nvSpPr>
          <p:cNvPr id="87197" name="Freeform 157"/>
          <p:cNvSpPr>
            <a:spLocks/>
          </p:cNvSpPr>
          <p:nvPr/>
        </p:nvSpPr>
        <p:spPr bwMode="auto">
          <a:xfrm>
            <a:off x="4965700" y="2286000"/>
            <a:ext cx="374650" cy="908050"/>
          </a:xfrm>
          <a:custGeom>
            <a:avLst/>
            <a:gdLst>
              <a:gd name="T0" fmla="*/ 0 w 236"/>
              <a:gd name="T1" fmla="*/ 0 h 572"/>
              <a:gd name="T2" fmla="*/ 104 w 236"/>
              <a:gd name="T3" fmla="*/ 80 h 572"/>
              <a:gd name="T4" fmla="*/ 200 w 236"/>
              <a:gd name="T5" fmla="*/ 256 h 572"/>
              <a:gd name="T6" fmla="*/ 236 w 236"/>
              <a:gd name="T7" fmla="*/ 432 h 572"/>
              <a:gd name="T8" fmla="*/ 200 w 236"/>
              <a:gd name="T9" fmla="*/ 572 h 572"/>
            </a:gdLst>
            <a:ahLst/>
            <a:cxnLst>
              <a:cxn ang="0">
                <a:pos x="T0" y="T1"/>
              </a:cxn>
              <a:cxn ang="0">
                <a:pos x="T2" y="T3"/>
              </a:cxn>
              <a:cxn ang="0">
                <a:pos x="T4" y="T5"/>
              </a:cxn>
              <a:cxn ang="0">
                <a:pos x="T6" y="T7"/>
              </a:cxn>
              <a:cxn ang="0">
                <a:pos x="T8" y="T9"/>
              </a:cxn>
            </a:cxnLst>
            <a:rect l="0" t="0" r="r" b="b"/>
            <a:pathLst>
              <a:path w="236" h="572">
                <a:moveTo>
                  <a:pt x="0" y="0"/>
                </a:moveTo>
                <a:cubicBezTo>
                  <a:pt x="35" y="18"/>
                  <a:pt x="71" y="37"/>
                  <a:pt x="104" y="80"/>
                </a:cubicBezTo>
                <a:cubicBezTo>
                  <a:pt x="137" y="123"/>
                  <a:pt x="178" y="197"/>
                  <a:pt x="200" y="256"/>
                </a:cubicBezTo>
                <a:cubicBezTo>
                  <a:pt x="222" y="315"/>
                  <a:pt x="236" y="379"/>
                  <a:pt x="236" y="432"/>
                </a:cubicBezTo>
                <a:cubicBezTo>
                  <a:pt x="236" y="485"/>
                  <a:pt x="218" y="528"/>
                  <a:pt x="200" y="572"/>
                </a:cubicBezTo>
              </a:path>
            </a:pathLst>
          </a:custGeom>
          <a:noFill/>
          <a:ln w="19050" cap="flat" cmpd="sng">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98" name="Freeform 158"/>
          <p:cNvSpPr>
            <a:spLocks/>
          </p:cNvSpPr>
          <p:nvPr/>
        </p:nvSpPr>
        <p:spPr bwMode="auto">
          <a:xfrm>
            <a:off x="1362075" y="5543550"/>
            <a:ext cx="1052513" cy="406400"/>
          </a:xfrm>
          <a:custGeom>
            <a:avLst/>
            <a:gdLst>
              <a:gd name="T0" fmla="*/ 0 w 663"/>
              <a:gd name="T1" fmla="*/ 0 h 256"/>
              <a:gd name="T2" fmla="*/ 81 w 663"/>
              <a:gd name="T3" fmla="*/ 108 h 256"/>
              <a:gd name="T4" fmla="*/ 207 w 663"/>
              <a:gd name="T5" fmla="*/ 171 h 256"/>
              <a:gd name="T6" fmla="*/ 345 w 663"/>
              <a:gd name="T7" fmla="*/ 216 h 256"/>
              <a:gd name="T8" fmla="*/ 528 w 663"/>
              <a:gd name="T9" fmla="*/ 255 h 256"/>
              <a:gd name="T10" fmla="*/ 663 w 663"/>
              <a:gd name="T11" fmla="*/ 219 h 256"/>
            </a:gdLst>
            <a:ahLst/>
            <a:cxnLst>
              <a:cxn ang="0">
                <a:pos x="T0" y="T1"/>
              </a:cxn>
              <a:cxn ang="0">
                <a:pos x="T2" y="T3"/>
              </a:cxn>
              <a:cxn ang="0">
                <a:pos x="T4" y="T5"/>
              </a:cxn>
              <a:cxn ang="0">
                <a:pos x="T6" y="T7"/>
              </a:cxn>
              <a:cxn ang="0">
                <a:pos x="T8" y="T9"/>
              </a:cxn>
              <a:cxn ang="0">
                <a:pos x="T10" y="T11"/>
              </a:cxn>
            </a:cxnLst>
            <a:rect l="0" t="0" r="r" b="b"/>
            <a:pathLst>
              <a:path w="663" h="256">
                <a:moveTo>
                  <a:pt x="0" y="0"/>
                </a:moveTo>
                <a:cubicBezTo>
                  <a:pt x="23" y="40"/>
                  <a:pt x="47" y="80"/>
                  <a:pt x="81" y="108"/>
                </a:cubicBezTo>
                <a:cubicBezTo>
                  <a:pt x="115" y="136"/>
                  <a:pt x="163" y="153"/>
                  <a:pt x="207" y="171"/>
                </a:cubicBezTo>
                <a:cubicBezTo>
                  <a:pt x="251" y="189"/>
                  <a:pt x="292" y="202"/>
                  <a:pt x="345" y="216"/>
                </a:cubicBezTo>
                <a:cubicBezTo>
                  <a:pt x="398" y="230"/>
                  <a:pt x="475" y="254"/>
                  <a:pt x="528" y="255"/>
                </a:cubicBezTo>
                <a:cubicBezTo>
                  <a:pt x="581" y="256"/>
                  <a:pt x="640" y="225"/>
                  <a:pt x="663" y="219"/>
                </a:cubicBezTo>
              </a:path>
            </a:pathLst>
          </a:custGeom>
          <a:noFill/>
          <a:ln w="19050" cap="flat" cmpd="sng">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99" name="Oval 159"/>
          <p:cNvSpPr>
            <a:spLocks noChangeArrowheads="1"/>
          </p:cNvSpPr>
          <p:nvPr/>
        </p:nvSpPr>
        <p:spPr bwMode="auto">
          <a:xfrm>
            <a:off x="1643063" y="3217863"/>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200" name="Text Box 160"/>
          <p:cNvSpPr txBox="1">
            <a:spLocks noChangeArrowheads="1"/>
          </p:cNvSpPr>
          <p:nvPr/>
        </p:nvSpPr>
        <p:spPr bwMode="auto">
          <a:xfrm>
            <a:off x="1211263" y="3208338"/>
            <a:ext cx="692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3</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87215" name="Oval 175"/>
          <p:cNvSpPr>
            <a:spLocks noChangeArrowheads="1"/>
          </p:cNvSpPr>
          <p:nvPr/>
        </p:nvSpPr>
        <p:spPr bwMode="auto">
          <a:xfrm>
            <a:off x="1638300" y="576580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216" name="Text Box 176"/>
          <p:cNvSpPr txBox="1">
            <a:spLocks noChangeArrowheads="1"/>
          </p:cNvSpPr>
          <p:nvPr/>
        </p:nvSpPr>
        <p:spPr bwMode="auto">
          <a:xfrm>
            <a:off x="1506538" y="5434013"/>
            <a:ext cx="495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(3)</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87217" name="Line 177"/>
          <p:cNvSpPr>
            <a:spLocks noChangeShapeType="1"/>
          </p:cNvSpPr>
          <p:nvPr/>
        </p:nvSpPr>
        <p:spPr bwMode="auto">
          <a:xfrm flipH="1">
            <a:off x="1689100" y="5064125"/>
            <a:ext cx="0" cy="7524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218" name="Line 178"/>
          <p:cNvSpPr>
            <a:spLocks noChangeShapeType="1"/>
          </p:cNvSpPr>
          <p:nvPr/>
        </p:nvSpPr>
        <p:spPr bwMode="auto">
          <a:xfrm flipV="1">
            <a:off x="4456113" y="3262313"/>
            <a:ext cx="762000" cy="317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219" name="Oval 179"/>
          <p:cNvSpPr>
            <a:spLocks noChangeArrowheads="1"/>
          </p:cNvSpPr>
          <p:nvPr/>
        </p:nvSpPr>
        <p:spPr bwMode="auto">
          <a:xfrm>
            <a:off x="5168900" y="320675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7220" name="Text Box 180"/>
          <p:cNvSpPr txBox="1">
            <a:spLocks noChangeArrowheads="1"/>
          </p:cNvSpPr>
          <p:nvPr/>
        </p:nvSpPr>
        <p:spPr bwMode="auto">
          <a:xfrm>
            <a:off x="5027613" y="3200400"/>
            <a:ext cx="6842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rPr>
              <a:t>3</a:t>
            </a:r>
            <a:r>
              <a:rPr kumimoji="1" lang="en-US" altLang="zh-CN" sz="2000" b="1" i="1">
                <a:solidFill>
                  <a:srgbClr val="FF0000"/>
                </a:solidFill>
                <a:latin typeface="Times New Roman" pitchFamily="18" charset="0"/>
                <a:ea typeface="楷体_GB2312"/>
                <a:cs typeface="楷体_GB2312"/>
                <a:sym typeface="Symbol" pitchFamily="18" charset="2"/>
              </a:rPr>
              <a:t></a:t>
            </a:r>
            <a:endParaRPr kumimoji="1" lang="en-US" altLang="zh-CN" sz="2000" b="1" i="1">
              <a:solidFill>
                <a:srgbClr val="FF0000"/>
              </a:solidFill>
              <a:latin typeface="Times New Roman" pitchFamily="18" charset="0"/>
              <a:ea typeface="楷体_GB2312"/>
              <a:cs typeface="楷体_GB2312"/>
              <a:sym typeface="UniversalMath1 BT" pitchFamily="18" charset="2"/>
            </a:endParaRPr>
          </a:p>
        </p:txBody>
      </p:sp>
    </p:spTree>
    <p:extLst>
      <p:ext uri="{BB962C8B-B14F-4D97-AF65-F5344CB8AC3E}">
        <p14:creationId xmlns:p14="http://schemas.microsoft.com/office/powerpoint/2010/main" val="912678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animEffect transition="in" filter="wipe(left)">
                                      <p:cBhvr>
                                        <p:cTn id="7" dur="500"/>
                                        <p:tgtEl>
                                          <p:spTgt spid="870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7046">
                                            <p:txEl>
                                              <p:pRg st="0" end="0"/>
                                            </p:txEl>
                                          </p:spTgt>
                                        </p:tgtEl>
                                        <p:attrNameLst>
                                          <p:attrName>style.visibility</p:attrName>
                                        </p:attrNameLst>
                                      </p:cBhvr>
                                      <p:to>
                                        <p:strVal val="visible"/>
                                      </p:to>
                                    </p:set>
                                    <p:animEffect transition="in" filter="wipe(up)">
                                      <p:cBhvr>
                                        <p:cTn id="12" dur="500"/>
                                        <p:tgtEl>
                                          <p:spTgt spid="870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87110"/>
                                        </p:tgtEl>
                                        <p:attrNameLst>
                                          <p:attrName>style.visibility</p:attrName>
                                        </p:attrNameLst>
                                      </p:cBhvr>
                                      <p:to>
                                        <p:strVal val="visible"/>
                                      </p:to>
                                    </p:set>
                                    <p:anim calcmode="lin" valueType="num">
                                      <p:cBhvr>
                                        <p:cTn id="17" dur="500" fill="hold"/>
                                        <p:tgtEl>
                                          <p:spTgt spid="87110"/>
                                        </p:tgtEl>
                                        <p:attrNameLst>
                                          <p:attrName>ppt_w</p:attrName>
                                        </p:attrNameLst>
                                      </p:cBhvr>
                                      <p:tavLst>
                                        <p:tav tm="0" fmla="#ppt_w*sin(2.5*pi*$)">
                                          <p:val>
                                            <p:fltVal val="0"/>
                                          </p:val>
                                        </p:tav>
                                        <p:tav tm="100000">
                                          <p:val>
                                            <p:fltVal val="1"/>
                                          </p:val>
                                        </p:tav>
                                      </p:tavLst>
                                    </p:anim>
                                    <p:anim calcmode="lin" valueType="num">
                                      <p:cBhvr>
                                        <p:cTn id="18" dur="500" fill="hold"/>
                                        <p:tgtEl>
                                          <p:spTgt spid="87110"/>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87115"/>
                                        </p:tgtEl>
                                        <p:attrNameLst>
                                          <p:attrName>style.visibility</p:attrName>
                                        </p:attrNameLst>
                                      </p:cBhvr>
                                      <p:to>
                                        <p:strVal val="visible"/>
                                      </p:to>
                                    </p:set>
                                    <p:animEffect transition="in" filter="dissolve">
                                      <p:cBhvr>
                                        <p:cTn id="22" dur="500"/>
                                        <p:tgtEl>
                                          <p:spTgt spid="871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87111"/>
                                        </p:tgtEl>
                                        <p:attrNameLst>
                                          <p:attrName>style.visibility</p:attrName>
                                        </p:attrNameLst>
                                      </p:cBhvr>
                                      <p:to>
                                        <p:strVal val="visible"/>
                                      </p:to>
                                    </p:set>
                                    <p:anim calcmode="lin" valueType="num">
                                      <p:cBhvr>
                                        <p:cTn id="27" dur="500" fill="hold"/>
                                        <p:tgtEl>
                                          <p:spTgt spid="87111"/>
                                        </p:tgtEl>
                                        <p:attrNameLst>
                                          <p:attrName>ppt_w</p:attrName>
                                        </p:attrNameLst>
                                      </p:cBhvr>
                                      <p:tavLst>
                                        <p:tav tm="0" fmla="#ppt_w*sin(2.5*pi*$)">
                                          <p:val>
                                            <p:fltVal val="0"/>
                                          </p:val>
                                        </p:tav>
                                        <p:tav tm="100000">
                                          <p:val>
                                            <p:fltVal val="1"/>
                                          </p:val>
                                        </p:tav>
                                      </p:tavLst>
                                    </p:anim>
                                    <p:anim calcmode="lin" valueType="num">
                                      <p:cBhvr>
                                        <p:cTn id="28" dur="500" fill="hold"/>
                                        <p:tgtEl>
                                          <p:spTgt spid="87111"/>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87117"/>
                                        </p:tgtEl>
                                        <p:attrNameLst>
                                          <p:attrName>style.visibility</p:attrName>
                                        </p:attrNameLst>
                                      </p:cBhvr>
                                      <p:to>
                                        <p:strVal val="visible"/>
                                      </p:to>
                                    </p:set>
                                    <p:animEffect transition="in" filter="dissolve">
                                      <p:cBhvr>
                                        <p:cTn id="32" dur="500"/>
                                        <p:tgtEl>
                                          <p:spTgt spid="871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87112"/>
                                        </p:tgtEl>
                                        <p:attrNameLst>
                                          <p:attrName>style.visibility</p:attrName>
                                        </p:attrNameLst>
                                      </p:cBhvr>
                                      <p:to>
                                        <p:strVal val="visible"/>
                                      </p:to>
                                    </p:set>
                                    <p:anim calcmode="lin" valueType="num">
                                      <p:cBhvr>
                                        <p:cTn id="37" dur="500" fill="hold"/>
                                        <p:tgtEl>
                                          <p:spTgt spid="87112"/>
                                        </p:tgtEl>
                                        <p:attrNameLst>
                                          <p:attrName>ppt_w</p:attrName>
                                        </p:attrNameLst>
                                      </p:cBhvr>
                                      <p:tavLst>
                                        <p:tav tm="0" fmla="#ppt_w*sin(2.5*pi*$)">
                                          <p:val>
                                            <p:fltVal val="0"/>
                                          </p:val>
                                        </p:tav>
                                        <p:tav tm="100000">
                                          <p:val>
                                            <p:fltVal val="1"/>
                                          </p:val>
                                        </p:tav>
                                      </p:tavLst>
                                    </p:anim>
                                    <p:anim calcmode="lin" valueType="num">
                                      <p:cBhvr>
                                        <p:cTn id="38" dur="500" fill="hold"/>
                                        <p:tgtEl>
                                          <p:spTgt spid="87112"/>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87116"/>
                                        </p:tgtEl>
                                        <p:attrNameLst>
                                          <p:attrName>style.visibility</p:attrName>
                                        </p:attrNameLst>
                                      </p:cBhvr>
                                      <p:to>
                                        <p:strVal val="visible"/>
                                      </p:to>
                                    </p:set>
                                    <p:animEffect transition="in" filter="dissolve">
                                      <p:cBhvr>
                                        <p:cTn id="42" dur="500"/>
                                        <p:tgtEl>
                                          <p:spTgt spid="871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9" presetClass="entr" presetSubtype="10" fill="hold" grpId="0" nodeType="clickEffect">
                                  <p:stCondLst>
                                    <p:cond delay="0"/>
                                  </p:stCondLst>
                                  <p:childTnLst>
                                    <p:set>
                                      <p:cBhvr>
                                        <p:cTn id="46" dur="1" fill="hold">
                                          <p:stCondLst>
                                            <p:cond delay="0"/>
                                          </p:stCondLst>
                                        </p:cTn>
                                        <p:tgtEl>
                                          <p:spTgt spid="87113"/>
                                        </p:tgtEl>
                                        <p:attrNameLst>
                                          <p:attrName>style.visibility</p:attrName>
                                        </p:attrNameLst>
                                      </p:cBhvr>
                                      <p:to>
                                        <p:strVal val="visible"/>
                                      </p:to>
                                    </p:set>
                                    <p:anim calcmode="lin" valueType="num">
                                      <p:cBhvr>
                                        <p:cTn id="47" dur="500" fill="hold"/>
                                        <p:tgtEl>
                                          <p:spTgt spid="87113"/>
                                        </p:tgtEl>
                                        <p:attrNameLst>
                                          <p:attrName>ppt_w</p:attrName>
                                        </p:attrNameLst>
                                      </p:cBhvr>
                                      <p:tavLst>
                                        <p:tav tm="0" fmla="#ppt_w*sin(2.5*pi*$)">
                                          <p:val>
                                            <p:fltVal val="0"/>
                                          </p:val>
                                        </p:tav>
                                        <p:tav tm="100000">
                                          <p:val>
                                            <p:fltVal val="1"/>
                                          </p:val>
                                        </p:tav>
                                      </p:tavLst>
                                    </p:anim>
                                    <p:anim calcmode="lin" valueType="num">
                                      <p:cBhvr>
                                        <p:cTn id="48" dur="500" fill="hold"/>
                                        <p:tgtEl>
                                          <p:spTgt spid="87113"/>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87114"/>
                                        </p:tgtEl>
                                        <p:attrNameLst>
                                          <p:attrName>style.visibility</p:attrName>
                                        </p:attrNameLst>
                                      </p:cBhvr>
                                      <p:to>
                                        <p:strVal val="visible"/>
                                      </p:to>
                                    </p:set>
                                    <p:animEffect transition="in" filter="dissolve">
                                      <p:cBhvr>
                                        <p:cTn id="52" dur="500"/>
                                        <p:tgtEl>
                                          <p:spTgt spid="871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7093"/>
                                        </p:tgtEl>
                                        <p:attrNameLst>
                                          <p:attrName>style.visibility</p:attrName>
                                        </p:attrNameLst>
                                      </p:cBhvr>
                                      <p:to>
                                        <p:strVal val="visible"/>
                                      </p:to>
                                    </p:set>
                                    <p:animEffect transition="in" filter="wipe(left)">
                                      <p:cBhvr>
                                        <p:cTn id="57" dur="500"/>
                                        <p:tgtEl>
                                          <p:spTgt spid="8709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87092"/>
                                        </p:tgtEl>
                                        <p:attrNameLst>
                                          <p:attrName>style.visibility</p:attrName>
                                        </p:attrNameLst>
                                      </p:cBhvr>
                                      <p:to>
                                        <p:strVal val="visible"/>
                                      </p:to>
                                    </p:set>
                                    <p:animEffect transition="in" filter="wipe(up)">
                                      <p:cBhvr>
                                        <p:cTn id="62" dur="500"/>
                                        <p:tgtEl>
                                          <p:spTgt spid="8709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7097"/>
                                        </p:tgtEl>
                                        <p:attrNameLst>
                                          <p:attrName>style.visibility</p:attrName>
                                        </p:attrNameLst>
                                      </p:cBhvr>
                                      <p:to>
                                        <p:strVal val="visible"/>
                                      </p:to>
                                    </p:set>
                                    <p:animEffect transition="in" filter="wipe(left)">
                                      <p:cBhvr>
                                        <p:cTn id="67" dur="500"/>
                                        <p:tgtEl>
                                          <p:spTgt spid="870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87103"/>
                                        </p:tgtEl>
                                        <p:attrNameLst>
                                          <p:attrName>style.visibility</p:attrName>
                                        </p:attrNameLst>
                                      </p:cBhvr>
                                      <p:to>
                                        <p:strVal val="visible"/>
                                      </p:to>
                                    </p:set>
                                    <p:animEffect transition="in" filter="wipe(up)">
                                      <p:cBhvr>
                                        <p:cTn id="72" dur="500"/>
                                        <p:tgtEl>
                                          <p:spTgt spid="8710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9" presetClass="entr" presetSubtype="10" fill="hold" grpId="0" nodeType="clickEffect">
                                  <p:stCondLst>
                                    <p:cond delay="0"/>
                                  </p:stCondLst>
                                  <p:childTnLst>
                                    <p:set>
                                      <p:cBhvr>
                                        <p:cTn id="76" dur="1" fill="hold">
                                          <p:stCondLst>
                                            <p:cond delay="0"/>
                                          </p:stCondLst>
                                        </p:cTn>
                                        <p:tgtEl>
                                          <p:spTgt spid="87118"/>
                                        </p:tgtEl>
                                        <p:attrNameLst>
                                          <p:attrName>style.visibility</p:attrName>
                                        </p:attrNameLst>
                                      </p:cBhvr>
                                      <p:to>
                                        <p:strVal val="visible"/>
                                      </p:to>
                                    </p:set>
                                    <p:anim calcmode="lin" valueType="num">
                                      <p:cBhvr>
                                        <p:cTn id="77" dur="500" fill="hold"/>
                                        <p:tgtEl>
                                          <p:spTgt spid="87118"/>
                                        </p:tgtEl>
                                        <p:attrNameLst>
                                          <p:attrName>ppt_w</p:attrName>
                                        </p:attrNameLst>
                                      </p:cBhvr>
                                      <p:tavLst>
                                        <p:tav tm="0" fmla="#ppt_w*sin(2.5*pi*$)">
                                          <p:val>
                                            <p:fltVal val="0"/>
                                          </p:val>
                                        </p:tav>
                                        <p:tav tm="100000">
                                          <p:val>
                                            <p:fltVal val="1"/>
                                          </p:val>
                                        </p:tav>
                                      </p:tavLst>
                                    </p:anim>
                                    <p:anim calcmode="lin" valueType="num">
                                      <p:cBhvr>
                                        <p:cTn id="78" dur="500" fill="hold"/>
                                        <p:tgtEl>
                                          <p:spTgt spid="87118"/>
                                        </p:tgtEl>
                                        <p:attrNameLst>
                                          <p:attrName>ppt_h</p:attrName>
                                        </p:attrNameLst>
                                      </p:cBhvr>
                                      <p:tavLst>
                                        <p:tav tm="0">
                                          <p:val>
                                            <p:strVal val="#ppt_h"/>
                                          </p:val>
                                        </p:tav>
                                        <p:tav tm="100000">
                                          <p:val>
                                            <p:strVal val="#ppt_h"/>
                                          </p:val>
                                        </p:tav>
                                      </p:tavLst>
                                    </p:anim>
                                  </p:childTnLst>
                                </p:cTn>
                              </p:par>
                            </p:childTnLst>
                          </p:cTn>
                        </p:par>
                        <p:par>
                          <p:cTn id="79" fill="hold" nodeType="afterGroup">
                            <p:stCondLst>
                              <p:cond delay="500"/>
                            </p:stCondLst>
                            <p:childTnLst>
                              <p:par>
                                <p:cTn id="80" presetID="9" presetClass="entr" presetSubtype="0" fill="hold" grpId="0" nodeType="afterEffect">
                                  <p:stCondLst>
                                    <p:cond delay="0"/>
                                  </p:stCondLst>
                                  <p:childTnLst>
                                    <p:set>
                                      <p:cBhvr>
                                        <p:cTn id="81" dur="1" fill="hold">
                                          <p:stCondLst>
                                            <p:cond delay="0"/>
                                          </p:stCondLst>
                                        </p:cTn>
                                        <p:tgtEl>
                                          <p:spTgt spid="87119"/>
                                        </p:tgtEl>
                                        <p:attrNameLst>
                                          <p:attrName>style.visibility</p:attrName>
                                        </p:attrNameLst>
                                      </p:cBhvr>
                                      <p:to>
                                        <p:strVal val="visible"/>
                                      </p:to>
                                    </p:set>
                                    <p:animEffect transition="in" filter="dissolve">
                                      <p:cBhvr>
                                        <p:cTn id="82" dur="500"/>
                                        <p:tgtEl>
                                          <p:spTgt spid="8711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1" presetClass="entr" presetSubtype="0" fill="hold" grpId="0" nodeType="clickEffect">
                                  <p:stCondLst>
                                    <p:cond delay="0"/>
                                  </p:stCondLst>
                                  <p:childTnLst>
                                    <p:set>
                                      <p:cBhvr>
                                        <p:cTn id="86" dur="1000">
                                          <p:stCondLst>
                                            <p:cond delay="0"/>
                                          </p:stCondLst>
                                        </p:cTn>
                                        <p:tgtEl>
                                          <p:spTgt spid="87120"/>
                                        </p:tgtEl>
                                        <p:attrNameLst>
                                          <p:attrName>style.visibility</p:attrName>
                                        </p:attrNameLst>
                                      </p:cBhvr>
                                      <p:to>
                                        <p:strVal val="visible"/>
                                      </p:to>
                                    </p:set>
                                  </p:childTnLst>
                                </p:cTn>
                              </p:par>
                              <p:par>
                                <p:cTn id="87" presetID="11" presetClass="entr" presetSubtype="0" fill="hold" grpId="0" nodeType="withEffect">
                                  <p:stCondLst>
                                    <p:cond delay="0"/>
                                  </p:stCondLst>
                                  <p:childTnLst>
                                    <p:set>
                                      <p:cBhvr>
                                        <p:cTn id="88" dur="1000">
                                          <p:stCondLst>
                                            <p:cond delay="0"/>
                                          </p:stCondLst>
                                        </p:cTn>
                                        <p:tgtEl>
                                          <p:spTgt spid="87121"/>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9" presetClass="entr" presetSubtype="10" fill="hold" grpId="0" nodeType="clickEffect">
                                  <p:stCondLst>
                                    <p:cond delay="0"/>
                                  </p:stCondLst>
                                  <p:childTnLst>
                                    <p:set>
                                      <p:cBhvr>
                                        <p:cTn id="92" dur="1" fill="hold">
                                          <p:stCondLst>
                                            <p:cond delay="0"/>
                                          </p:stCondLst>
                                        </p:cTn>
                                        <p:tgtEl>
                                          <p:spTgt spid="87122"/>
                                        </p:tgtEl>
                                        <p:attrNameLst>
                                          <p:attrName>style.visibility</p:attrName>
                                        </p:attrNameLst>
                                      </p:cBhvr>
                                      <p:to>
                                        <p:strVal val="visible"/>
                                      </p:to>
                                    </p:set>
                                    <p:anim calcmode="lin" valueType="num">
                                      <p:cBhvr>
                                        <p:cTn id="93" dur="500" fill="hold"/>
                                        <p:tgtEl>
                                          <p:spTgt spid="87122"/>
                                        </p:tgtEl>
                                        <p:attrNameLst>
                                          <p:attrName>ppt_w</p:attrName>
                                        </p:attrNameLst>
                                      </p:cBhvr>
                                      <p:tavLst>
                                        <p:tav tm="0" fmla="#ppt_w*sin(2.5*pi*$)">
                                          <p:val>
                                            <p:fltVal val="0"/>
                                          </p:val>
                                        </p:tav>
                                        <p:tav tm="100000">
                                          <p:val>
                                            <p:fltVal val="1"/>
                                          </p:val>
                                        </p:tav>
                                      </p:tavLst>
                                    </p:anim>
                                    <p:anim calcmode="lin" valueType="num">
                                      <p:cBhvr>
                                        <p:cTn id="94" dur="500" fill="hold"/>
                                        <p:tgtEl>
                                          <p:spTgt spid="87122"/>
                                        </p:tgtEl>
                                        <p:attrNameLst>
                                          <p:attrName>ppt_h</p:attrName>
                                        </p:attrNameLst>
                                      </p:cBhvr>
                                      <p:tavLst>
                                        <p:tav tm="0">
                                          <p:val>
                                            <p:strVal val="#ppt_h"/>
                                          </p:val>
                                        </p:tav>
                                        <p:tav tm="100000">
                                          <p:val>
                                            <p:strVal val="#ppt_h"/>
                                          </p:val>
                                        </p:tav>
                                      </p:tavLst>
                                    </p:anim>
                                  </p:childTnLst>
                                </p:cTn>
                              </p:par>
                            </p:childTnLst>
                          </p:cTn>
                        </p:par>
                        <p:par>
                          <p:cTn id="95" fill="hold" nodeType="afterGroup">
                            <p:stCondLst>
                              <p:cond delay="500"/>
                            </p:stCondLst>
                            <p:childTnLst>
                              <p:par>
                                <p:cTn id="96" presetID="22" presetClass="entr" presetSubtype="1" fill="hold" grpId="0" nodeType="afterEffect">
                                  <p:stCondLst>
                                    <p:cond delay="0"/>
                                  </p:stCondLst>
                                  <p:iterate type="lt">
                                    <p:tmPct val="100000"/>
                                  </p:iterate>
                                  <p:childTnLst>
                                    <p:set>
                                      <p:cBhvr>
                                        <p:cTn id="97" dur="1" fill="hold">
                                          <p:stCondLst>
                                            <p:cond delay="0"/>
                                          </p:stCondLst>
                                        </p:cTn>
                                        <p:tgtEl>
                                          <p:spTgt spid="87123">
                                            <p:txEl>
                                              <p:pRg st="0" end="0"/>
                                            </p:txEl>
                                          </p:spTgt>
                                        </p:tgtEl>
                                        <p:attrNameLst>
                                          <p:attrName>style.visibility</p:attrName>
                                        </p:attrNameLst>
                                      </p:cBhvr>
                                      <p:to>
                                        <p:strVal val="visible"/>
                                      </p:to>
                                    </p:set>
                                    <p:animEffect transition="in" filter="wipe(up)">
                                      <p:cBhvr>
                                        <p:cTn id="98" dur="75"/>
                                        <p:tgtEl>
                                          <p:spTgt spid="87123">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87102"/>
                                        </p:tgtEl>
                                        <p:attrNameLst>
                                          <p:attrName>style.visibility</p:attrName>
                                        </p:attrNameLst>
                                      </p:cBhvr>
                                      <p:to>
                                        <p:strVal val="visible"/>
                                      </p:to>
                                    </p:set>
                                    <p:animEffect transition="in" filter="wipe(up)">
                                      <p:cBhvr>
                                        <p:cTn id="103" dur="500"/>
                                        <p:tgtEl>
                                          <p:spTgt spid="8710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9" presetClass="entr" presetSubtype="10" fill="hold" grpId="0" nodeType="clickEffect">
                                  <p:stCondLst>
                                    <p:cond delay="0"/>
                                  </p:stCondLst>
                                  <p:childTnLst>
                                    <p:set>
                                      <p:cBhvr>
                                        <p:cTn id="107" dur="1" fill="hold">
                                          <p:stCondLst>
                                            <p:cond delay="0"/>
                                          </p:stCondLst>
                                        </p:cTn>
                                        <p:tgtEl>
                                          <p:spTgt spid="87124"/>
                                        </p:tgtEl>
                                        <p:attrNameLst>
                                          <p:attrName>style.visibility</p:attrName>
                                        </p:attrNameLst>
                                      </p:cBhvr>
                                      <p:to>
                                        <p:strVal val="visible"/>
                                      </p:to>
                                    </p:set>
                                    <p:anim calcmode="lin" valueType="num">
                                      <p:cBhvr>
                                        <p:cTn id="108" dur="500" fill="hold"/>
                                        <p:tgtEl>
                                          <p:spTgt spid="87124"/>
                                        </p:tgtEl>
                                        <p:attrNameLst>
                                          <p:attrName>ppt_w</p:attrName>
                                        </p:attrNameLst>
                                      </p:cBhvr>
                                      <p:tavLst>
                                        <p:tav tm="0" fmla="#ppt_w*sin(2.5*pi*$)">
                                          <p:val>
                                            <p:fltVal val="0"/>
                                          </p:val>
                                        </p:tav>
                                        <p:tav tm="100000">
                                          <p:val>
                                            <p:fltVal val="1"/>
                                          </p:val>
                                        </p:tav>
                                      </p:tavLst>
                                    </p:anim>
                                    <p:anim calcmode="lin" valueType="num">
                                      <p:cBhvr>
                                        <p:cTn id="109" dur="500" fill="hold"/>
                                        <p:tgtEl>
                                          <p:spTgt spid="87124"/>
                                        </p:tgtEl>
                                        <p:attrNameLst>
                                          <p:attrName>ppt_h</p:attrName>
                                        </p:attrNameLst>
                                      </p:cBhvr>
                                      <p:tavLst>
                                        <p:tav tm="0">
                                          <p:val>
                                            <p:strVal val="#ppt_h"/>
                                          </p:val>
                                        </p:tav>
                                        <p:tav tm="100000">
                                          <p:val>
                                            <p:strVal val="#ppt_h"/>
                                          </p:val>
                                        </p:tav>
                                      </p:tavLst>
                                    </p:anim>
                                  </p:childTnLst>
                                </p:cTn>
                              </p:par>
                            </p:childTnLst>
                          </p:cTn>
                        </p:par>
                        <p:par>
                          <p:cTn id="110" fill="hold" nodeType="afterGroup">
                            <p:stCondLst>
                              <p:cond delay="500"/>
                            </p:stCondLst>
                            <p:childTnLst>
                              <p:par>
                                <p:cTn id="111" presetID="9" presetClass="entr" presetSubtype="0" fill="hold" grpId="0" nodeType="afterEffect">
                                  <p:stCondLst>
                                    <p:cond delay="0"/>
                                  </p:stCondLst>
                                  <p:childTnLst>
                                    <p:set>
                                      <p:cBhvr>
                                        <p:cTn id="112" dur="1" fill="hold">
                                          <p:stCondLst>
                                            <p:cond delay="0"/>
                                          </p:stCondLst>
                                        </p:cTn>
                                        <p:tgtEl>
                                          <p:spTgt spid="87125"/>
                                        </p:tgtEl>
                                        <p:attrNameLst>
                                          <p:attrName>style.visibility</p:attrName>
                                        </p:attrNameLst>
                                      </p:cBhvr>
                                      <p:to>
                                        <p:strVal val="visible"/>
                                      </p:to>
                                    </p:set>
                                    <p:animEffect transition="in" filter="dissolve">
                                      <p:cBhvr>
                                        <p:cTn id="113" dur="500"/>
                                        <p:tgtEl>
                                          <p:spTgt spid="87125"/>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1" presetClass="entr" presetSubtype="0" fill="hold" grpId="0" nodeType="clickEffect">
                                  <p:stCondLst>
                                    <p:cond delay="0"/>
                                  </p:stCondLst>
                                  <p:childTnLst>
                                    <p:set>
                                      <p:cBhvr>
                                        <p:cTn id="117" dur="1000">
                                          <p:stCondLst>
                                            <p:cond delay="0"/>
                                          </p:stCondLst>
                                        </p:cTn>
                                        <p:tgtEl>
                                          <p:spTgt spid="87126"/>
                                        </p:tgtEl>
                                        <p:attrNameLst>
                                          <p:attrName>style.visibility</p:attrName>
                                        </p:attrNameLst>
                                      </p:cBhvr>
                                      <p:to>
                                        <p:strVal val="visible"/>
                                      </p:to>
                                    </p:set>
                                  </p:childTnLst>
                                </p:cTn>
                              </p:par>
                              <p:par>
                                <p:cTn id="118" presetID="11" presetClass="entr" presetSubtype="0" fill="hold" grpId="0" nodeType="withEffect">
                                  <p:stCondLst>
                                    <p:cond delay="0"/>
                                  </p:stCondLst>
                                  <p:childTnLst>
                                    <p:set>
                                      <p:cBhvr>
                                        <p:cTn id="119" dur="1000">
                                          <p:stCondLst>
                                            <p:cond delay="0"/>
                                          </p:stCondLst>
                                        </p:cTn>
                                        <p:tgtEl>
                                          <p:spTgt spid="8712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9" presetClass="entr" presetSubtype="10" fill="hold" grpId="0" nodeType="clickEffect">
                                  <p:stCondLst>
                                    <p:cond delay="0"/>
                                  </p:stCondLst>
                                  <p:childTnLst>
                                    <p:set>
                                      <p:cBhvr>
                                        <p:cTn id="123" dur="1" fill="hold">
                                          <p:stCondLst>
                                            <p:cond delay="0"/>
                                          </p:stCondLst>
                                        </p:cTn>
                                        <p:tgtEl>
                                          <p:spTgt spid="87128"/>
                                        </p:tgtEl>
                                        <p:attrNameLst>
                                          <p:attrName>style.visibility</p:attrName>
                                        </p:attrNameLst>
                                      </p:cBhvr>
                                      <p:to>
                                        <p:strVal val="visible"/>
                                      </p:to>
                                    </p:set>
                                    <p:anim calcmode="lin" valueType="num">
                                      <p:cBhvr>
                                        <p:cTn id="124" dur="500" fill="hold"/>
                                        <p:tgtEl>
                                          <p:spTgt spid="87128"/>
                                        </p:tgtEl>
                                        <p:attrNameLst>
                                          <p:attrName>ppt_w</p:attrName>
                                        </p:attrNameLst>
                                      </p:cBhvr>
                                      <p:tavLst>
                                        <p:tav tm="0" fmla="#ppt_w*sin(2.5*pi*$)">
                                          <p:val>
                                            <p:fltVal val="0"/>
                                          </p:val>
                                        </p:tav>
                                        <p:tav tm="100000">
                                          <p:val>
                                            <p:fltVal val="1"/>
                                          </p:val>
                                        </p:tav>
                                      </p:tavLst>
                                    </p:anim>
                                    <p:anim calcmode="lin" valueType="num">
                                      <p:cBhvr>
                                        <p:cTn id="125" dur="500" fill="hold"/>
                                        <p:tgtEl>
                                          <p:spTgt spid="87128"/>
                                        </p:tgtEl>
                                        <p:attrNameLst>
                                          <p:attrName>ppt_h</p:attrName>
                                        </p:attrNameLst>
                                      </p:cBhvr>
                                      <p:tavLst>
                                        <p:tav tm="0">
                                          <p:val>
                                            <p:strVal val="#ppt_h"/>
                                          </p:val>
                                        </p:tav>
                                        <p:tav tm="100000">
                                          <p:val>
                                            <p:strVal val="#ppt_h"/>
                                          </p:val>
                                        </p:tav>
                                      </p:tavLst>
                                    </p:anim>
                                  </p:childTnLst>
                                </p:cTn>
                              </p:par>
                            </p:childTnLst>
                          </p:cTn>
                        </p:par>
                        <p:par>
                          <p:cTn id="126" fill="hold" nodeType="afterGroup">
                            <p:stCondLst>
                              <p:cond delay="500"/>
                            </p:stCondLst>
                            <p:childTnLst>
                              <p:par>
                                <p:cTn id="127" presetID="22" presetClass="entr" presetSubtype="1" fill="hold" grpId="0" nodeType="afterEffect">
                                  <p:stCondLst>
                                    <p:cond delay="0"/>
                                  </p:stCondLst>
                                  <p:iterate type="lt">
                                    <p:tmPct val="100000"/>
                                  </p:iterate>
                                  <p:childTnLst>
                                    <p:set>
                                      <p:cBhvr>
                                        <p:cTn id="128" dur="1" fill="hold">
                                          <p:stCondLst>
                                            <p:cond delay="0"/>
                                          </p:stCondLst>
                                        </p:cTn>
                                        <p:tgtEl>
                                          <p:spTgt spid="87129">
                                            <p:txEl>
                                              <p:pRg st="0" end="0"/>
                                            </p:txEl>
                                          </p:spTgt>
                                        </p:tgtEl>
                                        <p:attrNameLst>
                                          <p:attrName>style.visibility</p:attrName>
                                        </p:attrNameLst>
                                      </p:cBhvr>
                                      <p:to>
                                        <p:strVal val="visible"/>
                                      </p:to>
                                    </p:set>
                                    <p:animEffect transition="in" filter="wipe(up)">
                                      <p:cBhvr>
                                        <p:cTn id="129" dur="75"/>
                                        <p:tgtEl>
                                          <p:spTgt spid="87129">
                                            <p:txEl>
                                              <p:pRg st="0" end="0"/>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87084"/>
                                        </p:tgtEl>
                                        <p:attrNameLst>
                                          <p:attrName>style.visibility</p:attrName>
                                        </p:attrNameLst>
                                      </p:cBhvr>
                                      <p:to>
                                        <p:strVal val="visible"/>
                                      </p:to>
                                    </p:set>
                                    <p:animEffect transition="in" filter="wipe(left)">
                                      <p:cBhvr>
                                        <p:cTn id="134" dur="500"/>
                                        <p:tgtEl>
                                          <p:spTgt spid="87084"/>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9" presetClass="entr" presetSubtype="10" fill="hold" grpId="0" nodeType="clickEffect">
                                  <p:stCondLst>
                                    <p:cond delay="0"/>
                                  </p:stCondLst>
                                  <p:childTnLst>
                                    <p:set>
                                      <p:cBhvr>
                                        <p:cTn id="138" dur="1" fill="hold">
                                          <p:stCondLst>
                                            <p:cond delay="0"/>
                                          </p:stCondLst>
                                        </p:cTn>
                                        <p:tgtEl>
                                          <p:spTgt spid="87132"/>
                                        </p:tgtEl>
                                        <p:attrNameLst>
                                          <p:attrName>style.visibility</p:attrName>
                                        </p:attrNameLst>
                                      </p:cBhvr>
                                      <p:to>
                                        <p:strVal val="visible"/>
                                      </p:to>
                                    </p:set>
                                    <p:anim calcmode="lin" valueType="num">
                                      <p:cBhvr>
                                        <p:cTn id="139" dur="500" fill="hold"/>
                                        <p:tgtEl>
                                          <p:spTgt spid="87132"/>
                                        </p:tgtEl>
                                        <p:attrNameLst>
                                          <p:attrName>ppt_w</p:attrName>
                                        </p:attrNameLst>
                                      </p:cBhvr>
                                      <p:tavLst>
                                        <p:tav tm="0" fmla="#ppt_w*sin(2.5*pi*$)">
                                          <p:val>
                                            <p:fltVal val="0"/>
                                          </p:val>
                                        </p:tav>
                                        <p:tav tm="100000">
                                          <p:val>
                                            <p:fltVal val="1"/>
                                          </p:val>
                                        </p:tav>
                                      </p:tavLst>
                                    </p:anim>
                                    <p:anim calcmode="lin" valueType="num">
                                      <p:cBhvr>
                                        <p:cTn id="140" dur="500" fill="hold"/>
                                        <p:tgtEl>
                                          <p:spTgt spid="87132"/>
                                        </p:tgtEl>
                                        <p:attrNameLst>
                                          <p:attrName>ppt_h</p:attrName>
                                        </p:attrNameLst>
                                      </p:cBhvr>
                                      <p:tavLst>
                                        <p:tav tm="0">
                                          <p:val>
                                            <p:strVal val="#ppt_h"/>
                                          </p:val>
                                        </p:tav>
                                        <p:tav tm="100000">
                                          <p:val>
                                            <p:strVal val="#ppt_h"/>
                                          </p:val>
                                        </p:tav>
                                      </p:tavLst>
                                    </p:anim>
                                  </p:childTnLst>
                                </p:cTn>
                              </p:par>
                            </p:childTnLst>
                          </p:cTn>
                        </p:par>
                        <p:par>
                          <p:cTn id="141" fill="hold" nodeType="afterGroup">
                            <p:stCondLst>
                              <p:cond delay="500"/>
                            </p:stCondLst>
                            <p:childTnLst>
                              <p:par>
                                <p:cTn id="142" presetID="22" presetClass="entr" presetSubtype="1" fill="hold" grpId="0" nodeType="afterEffect">
                                  <p:stCondLst>
                                    <p:cond delay="0"/>
                                  </p:stCondLst>
                                  <p:iterate type="lt">
                                    <p:tmPct val="100000"/>
                                  </p:iterate>
                                  <p:childTnLst>
                                    <p:set>
                                      <p:cBhvr>
                                        <p:cTn id="143" dur="1" fill="hold">
                                          <p:stCondLst>
                                            <p:cond delay="0"/>
                                          </p:stCondLst>
                                        </p:cTn>
                                        <p:tgtEl>
                                          <p:spTgt spid="87133">
                                            <p:txEl>
                                              <p:pRg st="0" end="0"/>
                                            </p:txEl>
                                          </p:spTgt>
                                        </p:tgtEl>
                                        <p:attrNameLst>
                                          <p:attrName>style.visibility</p:attrName>
                                        </p:attrNameLst>
                                      </p:cBhvr>
                                      <p:to>
                                        <p:strVal val="visible"/>
                                      </p:to>
                                    </p:set>
                                    <p:animEffect transition="in" filter="wipe(up)">
                                      <p:cBhvr>
                                        <p:cTn id="144" dur="75"/>
                                        <p:tgtEl>
                                          <p:spTgt spid="87133">
                                            <p:txEl>
                                              <p:pRg st="0" end="0"/>
                                            </p:txEl>
                                          </p:spTgt>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1" presetClass="entr" presetSubtype="0" fill="hold" grpId="0" nodeType="clickEffect">
                                  <p:stCondLst>
                                    <p:cond delay="0"/>
                                  </p:stCondLst>
                                  <p:childTnLst>
                                    <p:set>
                                      <p:cBhvr>
                                        <p:cTn id="148" dur="1000">
                                          <p:stCondLst>
                                            <p:cond delay="0"/>
                                          </p:stCondLst>
                                        </p:cTn>
                                        <p:tgtEl>
                                          <p:spTgt spid="87136"/>
                                        </p:tgtEl>
                                        <p:attrNameLst>
                                          <p:attrName>style.visibility</p:attrName>
                                        </p:attrNameLst>
                                      </p:cBhvr>
                                      <p:to>
                                        <p:strVal val="visible"/>
                                      </p:to>
                                    </p:set>
                                  </p:childTnLst>
                                </p:cTn>
                              </p:par>
                              <p:par>
                                <p:cTn id="149" presetID="11" presetClass="entr" presetSubtype="0" fill="hold" grpId="0" nodeType="withEffect">
                                  <p:stCondLst>
                                    <p:cond delay="0"/>
                                  </p:stCondLst>
                                  <p:childTnLst>
                                    <p:set>
                                      <p:cBhvr>
                                        <p:cTn id="150" dur="1000">
                                          <p:stCondLst>
                                            <p:cond delay="0"/>
                                          </p:stCondLst>
                                        </p:cTn>
                                        <p:tgtEl>
                                          <p:spTgt spid="87137"/>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9" presetClass="entr" presetSubtype="10" fill="hold" grpId="0" nodeType="clickEffect">
                                  <p:stCondLst>
                                    <p:cond delay="0"/>
                                  </p:stCondLst>
                                  <p:childTnLst>
                                    <p:set>
                                      <p:cBhvr>
                                        <p:cTn id="154" dur="1" fill="hold">
                                          <p:stCondLst>
                                            <p:cond delay="0"/>
                                          </p:stCondLst>
                                        </p:cTn>
                                        <p:tgtEl>
                                          <p:spTgt spid="87139"/>
                                        </p:tgtEl>
                                        <p:attrNameLst>
                                          <p:attrName>style.visibility</p:attrName>
                                        </p:attrNameLst>
                                      </p:cBhvr>
                                      <p:to>
                                        <p:strVal val="visible"/>
                                      </p:to>
                                    </p:set>
                                    <p:anim calcmode="lin" valueType="num">
                                      <p:cBhvr>
                                        <p:cTn id="155" dur="500" fill="hold"/>
                                        <p:tgtEl>
                                          <p:spTgt spid="87139"/>
                                        </p:tgtEl>
                                        <p:attrNameLst>
                                          <p:attrName>ppt_w</p:attrName>
                                        </p:attrNameLst>
                                      </p:cBhvr>
                                      <p:tavLst>
                                        <p:tav tm="0" fmla="#ppt_w*sin(2.5*pi*$)">
                                          <p:val>
                                            <p:fltVal val="0"/>
                                          </p:val>
                                        </p:tav>
                                        <p:tav tm="100000">
                                          <p:val>
                                            <p:fltVal val="1"/>
                                          </p:val>
                                        </p:tav>
                                      </p:tavLst>
                                    </p:anim>
                                    <p:anim calcmode="lin" valueType="num">
                                      <p:cBhvr>
                                        <p:cTn id="156" dur="500" fill="hold"/>
                                        <p:tgtEl>
                                          <p:spTgt spid="87139"/>
                                        </p:tgtEl>
                                        <p:attrNameLst>
                                          <p:attrName>ppt_h</p:attrName>
                                        </p:attrNameLst>
                                      </p:cBhvr>
                                      <p:tavLst>
                                        <p:tav tm="0">
                                          <p:val>
                                            <p:strVal val="#ppt_h"/>
                                          </p:val>
                                        </p:tav>
                                        <p:tav tm="100000">
                                          <p:val>
                                            <p:strVal val="#ppt_h"/>
                                          </p:val>
                                        </p:tav>
                                      </p:tavLst>
                                    </p:anim>
                                  </p:childTnLst>
                                </p:cTn>
                              </p:par>
                            </p:childTnLst>
                          </p:cTn>
                        </p:par>
                        <p:par>
                          <p:cTn id="157" fill="hold" nodeType="afterGroup">
                            <p:stCondLst>
                              <p:cond delay="500"/>
                            </p:stCondLst>
                            <p:childTnLst>
                              <p:par>
                                <p:cTn id="158" presetID="9" presetClass="entr" presetSubtype="0" fill="hold" grpId="0" nodeType="afterEffect">
                                  <p:stCondLst>
                                    <p:cond delay="0"/>
                                  </p:stCondLst>
                                  <p:childTnLst>
                                    <p:set>
                                      <p:cBhvr>
                                        <p:cTn id="159" dur="1" fill="hold">
                                          <p:stCondLst>
                                            <p:cond delay="0"/>
                                          </p:stCondLst>
                                        </p:cTn>
                                        <p:tgtEl>
                                          <p:spTgt spid="87138"/>
                                        </p:tgtEl>
                                        <p:attrNameLst>
                                          <p:attrName>style.visibility</p:attrName>
                                        </p:attrNameLst>
                                      </p:cBhvr>
                                      <p:to>
                                        <p:strVal val="visible"/>
                                      </p:to>
                                    </p:set>
                                    <p:animEffect transition="in" filter="dissolve">
                                      <p:cBhvr>
                                        <p:cTn id="160" dur="500"/>
                                        <p:tgtEl>
                                          <p:spTgt spid="87138"/>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87083"/>
                                        </p:tgtEl>
                                        <p:attrNameLst>
                                          <p:attrName>style.visibility</p:attrName>
                                        </p:attrNameLst>
                                      </p:cBhvr>
                                      <p:to>
                                        <p:strVal val="visible"/>
                                      </p:to>
                                    </p:set>
                                    <p:animEffect transition="in" filter="wipe(left)">
                                      <p:cBhvr>
                                        <p:cTn id="165" dur="500"/>
                                        <p:tgtEl>
                                          <p:spTgt spid="87083"/>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87089"/>
                                        </p:tgtEl>
                                        <p:attrNameLst>
                                          <p:attrName>style.visibility</p:attrName>
                                        </p:attrNameLst>
                                      </p:cBhvr>
                                      <p:to>
                                        <p:strVal val="visible"/>
                                      </p:to>
                                    </p:set>
                                    <p:animEffect transition="in" filter="wipe(up)">
                                      <p:cBhvr>
                                        <p:cTn id="170" dur="500"/>
                                        <p:tgtEl>
                                          <p:spTgt spid="87089"/>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87094"/>
                                        </p:tgtEl>
                                        <p:attrNameLst>
                                          <p:attrName>style.visibility</p:attrName>
                                        </p:attrNameLst>
                                      </p:cBhvr>
                                      <p:to>
                                        <p:strVal val="visible"/>
                                      </p:to>
                                    </p:set>
                                    <p:animEffect transition="in" filter="wipe(left)">
                                      <p:cBhvr>
                                        <p:cTn id="175" dur="500"/>
                                        <p:tgtEl>
                                          <p:spTgt spid="87094"/>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2" presetClass="entr" presetSubtype="1" fill="hold" grpId="0" nodeType="clickEffect">
                                  <p:stCondLst>
                                    <p:cond delay="0"/>
                                  </p:stCondLst>
                                  <p:childTnLst>
                                    <p:set>
                                      <p:cBhvr>
                                        <p:cTn id="179" dur="1" fill="hold">
                                          <p:stCondLst>
                                            <p:cond delay="0"/>
                                          </p:stCondLst>
                                        </p:cTn>
                                        <p:tgtEl>
                                          <p:spTgt spid="87099"/>
                                        </p:tgtEl>
                                        <p:attrNameLst>
                                          <p:attrName>style.visibility</p:attrName>
                                        </p:attrNameLst>
                                      </p:cBhvr>
                                      <p:to>
                                        <p:strVal val="visible"/>
                                      </p:to>
                                    </p:set>
                                    <p:animEffect transition="in" filter="wipe(up)">
                                      <p:cBhvr>
                                        <p:cTn id="180" dur="500"/>
                                        <p:tgtEl>
                                          <p:spTgt spid="87099"/>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9" presetClass="entr" presetSubtype="10" fill="hold" grpId="0" nodeType="clickEffect">
                                  <p:stCondLst>
                                    <p:cond delay="0"/>
                                  </p:stCondLst>
                                  <p:childTnLst>
                                    <p:set>
                                      <p:cBhvr>
                                        <p:cTn id="184" dur="1" fill="hold">
                                          <p:stCondLst>
                                            <p:cond delay="0"/>
                                          </p:stCondLst>
                                        </p:cTn>
                                        <p:tgtEl>
                                          <p:spTgt spid="87140"/>
                                        </p:tgtEl>
                                        <p:attrNameLst>
                                          <p:attrName>style.visibility</p:attrName>
                                        </p:attrNameLst>
                                      </p:cBhvr>
                                      <p:to>
                                        <p:strVal val="visible"/>
                                      </p:to>
                                    </p:set>
                                    <p:anim calcmode="lin" valueType="num">
                                      <p:cBhvr>
                                        <p:cTn id="185" dur="500" fill="hold"/>
                                        <p:tgtEl>
                                          <p:spTgt spid="87140"/>
                                        </p:tgtEl>
                                        <p:attrNameLst>
                                          <p:attrName>ppt_w</p:attrName>
                                        </p:attrNameLst>
                                      </p:cBhvr>
                                      <p:tavLst>
                                        <p:tav tm="0" fmla="#ppt_w*sin(2.5*pi*$)">
                                          <p:val>
                                            <p:fltVal val="0"/>
                                          </p:val>
                                        </p:tav>
                                        <p:tav tm="100000">
                                          <p:val>
                                            <p:fltVal val="1"/>
                                          </p:val>
                                        </p:tav>
                                      </p:tavLst>
                                    </p:anim>
                                    <p:anim calcmode="lin" valueType="num">
                                      <p:cBhvr>
                                        <p:cTn id="186" dur="500" fill="hold"/>
                                        <p:tgtEl>
                                          <p:spTgt spid="87140"/>
                                        </p:tgtEl>
                                        <p:attrNameLst>
                                          <p:attrName>ppt_h</p:attrName>
                                        </p:attrNameLst>
                                      </p:cBhvr>
                                      <p:tavLst>
                                        <p:tav tm="0">
                                          <p:val>
                                            <p:strVal val="#ppt_h"/>
                                          </p:val>
                                        </p:tav>
                                        <p:tav tm="100000">
                                          <p:val>
                                            <p:strVal val="#ppt_h"/>
                                          </p:val>
                                        </p:tav>
                                      </p:tavLst>
                                    </p:anim>
                                  </p:childTnLst>
                                </p:cTn>
                              </p:par>
                            </p:childTnLst>
                          </p:cTn>
                        </p:par>
                        <p:par>
                          <p:cTn id="187" fill="hold" nodeType="afterGroup">
                            <p:stCondLst>
                              <p:cond delay="500"/>
                            </p:stCondLst>
                            <p:childTnLst>
                              <p:par>
                                <p:cTn id="188" presetID="9" presetClass="entr" presetSubtype="0" fill="hold" grpId="0" nodeType="afterEffect">
                                  <p:stCondLst>
                                    <p:cond delay="0"/>
                                  </p:stCondLst>
                                  <p:childTnLst>
                                    <p:set>
                                      <p:cBhvr>
                                        <p:cTn id="189" dur="1" fill="hold">
                                          <p:stCondLst>
                                            <p:cond delay="0"/>
                                          </p:stCondLst>
                                        </p:cTn>
                                        <p:tgtEl>
                                          <p:spTgt spid="87141"/>
                                        </p:tgtEl>
                                        <p:attrNameLst>
                                          <p:attrName>style.visibility</p:attrName>
                                        </p:attrNameLst>
                                      </p:cBhvr>
                                      <p:to>
                                        <p:strVal val="visible"/>
                                      </p:to>
                                    </p:set>
                                    <p:animEffect transition="in" filter="dissolve">
                                      <p:cBhvr>
                                        <p:cTn id="190" dur="500"/>
                                        <p:tgtEl>
                                          <p:spTgt spid="87141"/>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1" presetClass="entr" presetSubtype="0" fill="hold" grpId="0" nodeType="clickEffect">
                                  <p:stCondLst>
                                    <p:cond delay="0"/>
                                  </p:stCondLst>
                                  <p:childTnLst>
                                    <p:set>
                                      <p:cBhvr>
                                        <p:cTn id="194" dur="1000">
                                          <p:stCondLst>
                                            <p:cond delay="0"/>
                                          </p:stCondLst>
                                        </p:cTn>
                                        <p:tgtEl>
                                          <p:spTgt spid="87142"/>
                                        </p:tgtEl>
                                        <p:attrNameLst>
                                          <p:attrName>style.visibility</p:attrName>
                                        </p:attrNameLst>
                                      </p:cBhvr>
                                      <p:to>
                                        <p:strVal val="visible"/>
                                      </p:to>
                                    </p:set>
                                  </p:childTnLst>
                                </p:cTn>
                              </p:par>
                              <p:par>
                                <p:cTn id="195" presetID="11" presetClass="entr" presetSubtype="0" fill="hold" grpId="0" nodeType="withEffect">
                                  <p:stCondLst>
                                    <p:cond delay="0"/>
                                  </p:stCondLst>
                                  <p:childTnLst>
                                    <p:set>
                                      <p:cBhvr>
                                        <p:cTn id="196" dur="1000">
                                          <p:stCondLst>
                                            <p:cond delay="0"/>
                                          </p:stCondLst>
                                        </p:cTn>
                                        <p:tgtEl>
                                          <p:spTgt spid="87143"/>
                                        </p:tgtEl>
                                        <p:attrNameLst>
                                          <p:attrName>style.visibility</p:attrName>
                                        </p:attrNameLst>
                                      </p:cBhvr>
                                      <p:to>
                                        <p:strVal val="visible"/>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19" presetClass="entr" presetSubtype="10" fill="hold" grpId="0" nodeType="clickEffect">
                                  <p:stCondLst>
                                    <p:cond delay="0"/>
                                  </p:stCondLst>
                                  <p:childTnLst>
                                    <p:set>
                                      <p:cBhvr>
                                        <p:cTn id="200" dur="1" fill="hold">
                                          <p:stCondLst>
                                            <p:cond delay="0"/>
                                          </p:stCondLst>
                                        </p:cTn>
                                        <p:tgtEl>
                                          <p:spTgt spid="87144"/>
                                        </p:tgtEl>
                                        <p:attrNameLst>
                                          <p:attrName>style.visibility</p:attrName>
                                        </p:attrNameLst>
                                      </p:cBhvr>
                                      <p:to>
                                        <p:strVal val="visible"/>
                                      </p:to>
                                    </p:set>
                                    <p:anim calcmode="lin" valueType="num">
                                      <p:cBhvr>
                                        <p:cTn id="201" dur="500" fill="hold"/>
                                        <p:tgtEl>
                                          <p:spTgt spid="87144"/>
                                        </p:tgtEl>
                                        <p:attrNameLst>
                                          <p:attrName>ppt_w</p:attrName>
                                        </p:attrNameLst>
                                      </p:cBhvr>
                                      <p:tavLst>
                                        <p:tav tm="0" fmla="#ppt_w*sin(2.5*pi*$)">
                                          <p:val>
                                            <p:fltVal val="0"/>
                                          </p:val>
                                        </p:tav>
                                        <p:tav tm="100000">
                                          <p:val>
                                            <p:fltVal val="1"/>
                                          </p:val>
                                        </p:tav>
                                      </p:tavLst>
                                    </p:anim>
                                    <p:anim calcmode="lin" valueType="num">
                                      <p:cBhvr>
                                        <p:cTn id="202" dur="500" fill="hold"/>
                                        <p:tgtEl>
                                          <p:spTgt spid="87144"/>
                                        </p:tgtEl>
                                        <p:attrNameLst>
                                          <p:attrName>ppt_h</p:attrName>
                                        </p:attrNameLst>
                                      </p:cBhvr>
                                      <p:tavLst>
                                        <p:tav tm="0">
                                          <p:val>
                                            <p:strVal val="#ppt_h"/>
                                          </p:val>
                                        </p:tav>
                                        <p:tav tm="100000">
                                          <p:val>
                                            <p:strVal val="#ppt_h"/>
                                          </p:val>
                                        </p:tav>
                                      </p:tavLst>
                                    </p:anim>
                                  </p:childTnLst>
                                </p:cTn>
                              </p:par>
                            </p:childTnLst>
                          </p:cTn>
                        </p:par>
                        <p:par>
                          <p:cTn id="203" fill="hold" nodeType="afterGroup">
                            <p:stCondLst>
                              <p:cond delay="500"/>
                            </p:stCondLst>
                            <p:childTnLst>
                              <p:par>
                                <p:cTn id="204" presetID="22" presetClass="entr" presetSubtype="1" fill="hold" grpId="0" nodeType="afterEffect">
                                  <p:stCondLst>
                                    <p:cond delay="0"/>
                                  </p:stCondLst>
                                  <p:iterate type="lt">
                                    <p:tmPct val="100000"/>
                                  </p:iterate>
                                  <p:childTnLst>
                                    <p:set>
                                      <p:cBhvr>
                                        <p:cTn id="205" dur="1" fill="hold">
                                          <p:stCondLst>
                                            <p:cond delay="0"/>
                                          </p:stCondLst>
                                        </p:cTn>
                                        <p:tgtEl>
                                          <p:spTgt spid="87145">
                                            <p:txEl>
                                              <p:pRg st="0" end="0"/>
                                            </p:txEl>
                                          </p:spTgt>
                                        </p:tgtEl>
                                        <p:attrNameLst>
                                          <p:attrName>style.visibility</p:attrName>
                                        </p:attrNameLst>
                                      </p:cBhvr>
                                      <p:to>
                                        <p:strVal val="visible"/>
                                      </p:to>
                                    </p:set>
                                    <p:animEffect transition="in" filter="wipe(up)">
                                      <p:cBhvr>
                                        <p:cTn id="206" dur="75"/>
                                        <p:tgtEl>
                                          <p:spTgt spid="87145">
                                            <p:txEl>
                                              <p:pRg st="0" end="0"/>
                                            </p:txEl>
                                          </p:spTgt>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2" presetClass="entr" presetSubtype="1" fill="hold" nodeType="clickEffect">
                                  <p:stCondLst>
                                    <p:cond delay="0"/>
                                  </p:stCondLst>
                                  <p:childTnLst>
                                    <p:set>
                                      <p:cBhvr>
                                        <p:cTn id="210" dur="1" fill="hold">
                                          <p:stCondLst>
                                            <p:cond delay="0"/>
                                          </p:stCondLst>
                                        </p:cTn>
                                        <p:tgtEl>
                                          <p:spTgt spid="87046">
                                            <p:txEl>
                                              <p:pRg st="1" end="1"/>
                                            </p:txEl>
                                          </p:spTgt>
                                        </p:tgtEl>
                                        <p:attrNameLst>
                                          <p:attrName>style.visibility</p:attrName>
                                        </p:attrNameLst>
                                      </p:cBhvr>
                                      <p:to>
                                        <p:strVal val="visible"/>
                                      </p:to>
                                    </p:set>
                                    <p:animEffect transition="in" filter="wipe(up)">
                                      <p:cBhvr>
                                        <p:cTn id="211" dur="500"/>
                                        <p:tgtEl>
                                          <p:spTgt spid="87046">
                                            <p:txEl>
                                              <p:pRg st="1" end="1"/>
                                            </p:txEl>
                                          </p:spTgt>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9" presetClass="entr" presetSubtype="10" fill="hold" grpId="0" nodeType="clickEffect">
                                  <p:stCondLst>
                                    <p:cond delay="0"/>
                                  </p:stCondLst>
                                  <p:childTnLst>
                                    <p:set>
                                      <p:cBhvr>
                                        <p:cTn id="215" dur="1" fill="hold">
                                          <p:stCondLst>
                                            <p:cond delay="0"/>
                                          </p:stCondLst>
                                        </p:cTn>
                                        <p:tgtEl>
                                          <p:spTgt spid="87148"/>
                                        </p:tgtEl>
                                        <p:attrNameLst>
                                          <p:attrName>style.visibility</p:attrName>
                                        </p:attrNameLst>
                                      </p:cBhvr>
                                      <p:to>
                                        <p:strVal val="visible"/>
                                      </p:to>
                                    </p:set>
                                    <p:anim calcmode="lin" valueType="num">
                                      <p:cBhvr>
                                        <p:cTn id="216" dur="500" fill="hold"/>
                                        <p:tgtEl>
                                          <p:spTgt spid="87148"/>
                                        </p:tgtEl>
                                        <p:attrNameLst>
                                          <p:attrName>ppt_w</p:attrName>
                                        </p:attrNameLst>
                                      </p:cBhvr>
                                      <p:tavLst>
                                        <p:tav tm="0" fmla="#ppt_w*sin(2.5*pi*$)">
                                          <p:val>
                                            <p:fltVal val="0"/>
                                          </p:val>
                                        </p:tav>
                                        <p:tav tm="100000">
                                          <p:val>
                                            <p:fltVal val="1"/>
                                          </p:val>
                                        </p:tav>
                                      </p:tavLst>
                                    </p:anim>
                                    <p:anim calcmode="lin" valueType="num">
                                      <p:cBhvr>
                                        <p:cTn id="217" dur="500" fill="hold"/>
                                        <p:tgtEl>
                                          <p:spTgt spid="87148"/>
                                        </p:tgtEl>
                                        <p:attrNameLst>
                                          <p:attrName>ppt_h</p:attrName>
                                        </p:attrNameLst>
                                      </p:cBhvr>
                                      <p:tavLst>
                                        <p:tav tm="0">
                                          <p:val>
                                            <p:strVal val="#ppt_h"/>
                                          </p:val>
                                        </p:tav>
                                        <p:tav tm="100000">
                                          <p:val>
                                            <p:strVal val="#ppt_h"/>
                                          </p:val>
                                        </p:tav>
                                      </p:tavLst>
                                    </p:anim>
                                  </p:childTnLst>
                                </p:cTn>
                              </p:par>
                            </p:childTnLst>
                          </p:cTn>
                        </p:par>
                        <p:par>
                          <p:cTn id="218" fill="hold" nodeType="afterGroup">
                            <p:stCondLst>
                              <p:cond delay="500"/>
                            </p:stCondLst>
                            <p:childTnLst>
                              <p:par>
                                <p:cTn id="219" presetID="9" presetClass="entr" presetSubtype="0" fill="hold" grpId="0" nodeType="afterEffect">
                                  <p:stCondLst>
                                    <p:cond delay="0"/>
                                  </p:stCondLst>
                                  <p:childTnLst>
                                    <p:set>
                                      <p:cBhvr>
                                        <p:cTn id="220" dur="1" fill="hold">
                                          <p:stCondLst>
                                            <p:cond delay="0"/>
                                          </p:stCondLst>
                                        </p:cTn>
                                        <p:tgtEl>
                                          <p:spTgt spid="87149"/>
                                        </p:tgtEl>
                                        <p:attrNameLst>
                                          <p:attrName>style.visibility</p:attrName>
                                        </p:attrNameLst>
                                      </p:cBhvr>
                                      <p:to>
                                        <p:strVal val="visible"/>
                                      </p:to>
                                    </p:set>
                                    <p:animEffect transition="in" filter="dissolve">
                                      <p:cBhvr>
                                        <p:cTn id="221" dur="500"/>
                                        <p:tgtEl>
                                          <p:spTgt spid="87149"/>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2" presetClass="entr" presetSubtype="8" fill="hold" grpId="0" nodeType="clickEffect">
                                  <p:stCondLst>
                                    <p:cond delay="0"/>
                                  </p:stCondLst>
                                  <p:childTnLst>
                                    <p:set>
                                      <p:cBhvr>
                                        <p:cTn id="225" dur="1" fill="hold">
                                          <p:stCondLst>
                                            <p:cond delay="0"/>
                                          </p:stCondLst>
                                        </p:cTn>
                                        <p:tgtEl>
                                          <p:spTgt spid="87086"/>
                                        </p:tgtEl>
                                        <p:attrNameLst>
                                          <p:attrName>style.visibility</p:attrName>
                                        </p:attrNameLst>
                                      </p:cBhvr>
                                      <p:to>
                                        <p:strVal val="visible"/>
                                      </p:to>
                                    </p:set>
                                    <p:animEffect transition="in" filter="wipe(left)">
                                      <p:cBhvr>
                                        <p:cTn id="226" dur="500"/>
                                        <p:tgtEl>
                                          <p:spTgt spid="87086"/>
                                        </p:tgtEl>
                                      </p:cBhvr>
                                    </p:animEffec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1" fill="hold" grpId="0" nodeType="clickEffect">
                                  <p:stCondLst>
                                    <p:cond delay="0"/>
                                  </p:stCondLst>
                                  <p:childTnLst>
                                    <p:set>
                                      <p:cBhvr>
                                        <p:cTn id="230" dur="1" fill="hold">
                                          <p:stCondLst>
                                            <p:cond delay="0"/>
                                          </p:stCondLst>
                                        </p:cTn>
                                        <p:tgtEl>
                                          <p:spTgt spid="87087"/>
                                        </p:tgtEl>
                                        <p:attrNameLst>
                                          <p:attrName>style.visibility</p:attrName>
                                        </p:attrNameLst>
                                      </p:cBhvr>
                                      <p:to>
                                        <p:strVal val="visible"/>
                                      </p:to>
                                    </p:set>
                                    <p:animEffect transition="in" filter="wipe(up)">
                                      <p:cBhvr>
                                        <p:cTn id="231" dur="500"/>
                                        <p:tgtEl>
                                          <p:spTgt spid="87087"/>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2" presetClass="entr" presetSubtype="8" fill="hold" grpId="0" nodeType="clickEffect">
                                  <p:stCondLst>
                                    <p:cond delay="0"/>
                                  </p:stCondLst>
                                  <p:childTnLst>
                                    <p:set>
                                      <p:cBhvr>
                                        <p:cTn id="235" dur="1" fill="hold">
                                          <p:stCondLst>
                                            <p:cond delay="0"/>
                                          </p:stCondLst>
                                        </p:cTn>
                                        <p:tgtEl>
                                          <p:spTgt spid="87098"/>
                                        </p:tgtEl>
                                        <p:attrNameLst>
                                          <p:attrName>style.visibility</p:attrName>
                                        </p:attrNameLst>
                                      </p:cBhvr>
                                      <p:to>
                                        <p:strVal val="visible"/>
                                      </p:to>
                                    </p:set>
                                    <p:animEffect transition="in" filter="wipe(left)">
                                      <p:cBhvr>
                                        <p:cTn id="236" dur="500"/>
                                        <p:tgtEl>
                                          <p:spTgt spid="87098"/>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2" presetClass="entr" presetSubtype="1" fill="hold" grpId="0" nodeType="clickEffect">
                                  <p:stCondLst>
                                    <p:cond delay="0"/>
                                  </p:stCondLst>
                                  <p:childTnLst>
                                    <p:set>
                                      <p:cBhvr>
                                        <p:cTn id="240" dur="1" fill="hold">
                                          <p:stCondLst>
                                            <p:cond delay="0"/>
                                          </p:stCondLst>
                                        </p:cTn>
                                        <p:tgtEl>
                                          <p:spTgt spid="87104"/>
                                        </p:tgtEl>
                                        <p:attrNameLst>
                                          <p:attrName>style.visibility</p:attrName>
                                        </p:attrNameLst>
                                      </p:cBhvr>
                                      <p:to>
                                        <p:strVal val="visible"/>
                                      </p:to>
                                    </p:set>
                                    <p:animEffect transition="in" filter="wipe(up)">
                                      <p:cBhvr>
                                        <p:cTn id="241" dur="500"/>
                                        <p:tgtEl>
                                          <p:spTgt spid="87104"/>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19" presetClass="entr" presetSubtype="10" fill="hold" grpId="0" nodeType="clickEffect">
                                  <p:stCondLst>
                                    <p:cond delay="0"/>
                                  </p:stCondLst>
                                  <p:childTnLst>
                                    <p:set>
                                      <p:cBhvr>
                                        <p:cTn id="245" dur="1" fill="hold">
                                          <p:stCondLst>
                                            <p:cond delay="0"/>
                                          </p:stCondLst>
                                        </p:cTn>
                                        <p:tgtEl>
                                          <p:spTgt spid="87152"/>
                                        </p:tgtEl>
                                        <p:attrNameLst>
                                          <p:attrName>style.visibility</p:attrName>
                                        </p:attrNameLst>
                                      </p:cBhvr>
                                      <p:to>
                                        <p:strVal val="visible"/>
                                      </p:to>
                                    </p:set>
                                    <p:anim calcmode="lin" valueType="num">
                                      <p:cBhvr>
                                        <p:cTn id="246" dur="500" fill="hold"/>
                                        <p:tgtEl>
                                          <p:spTgt spid="87152"/>
                                        </p:tgtEl>
                                        <p:attrNameLst>
                                          <p:attrName>ppt_w</p:attrName>
                                        </p:attrNameLst>
                                      </p:cBhvr>
                                      <p:tavLst>
                                        <p:tav tm="0" fmla="#ppt_w*sin(2.5*pi*$)">
                                          <p:val>
                                            <p:fltVal val="0"/>
                                          </p:val>
                                        </p:tav>
                                        <p:tav tm="100000">
                                          <p:val>
                                            <p:fltVal val="1"/>
                                          </p:val>
                                        </p:tav>
                                      </p:tavLst>
                                    </p:anim>
                                    <p:anim calcmode="lin" valueType="num">
                                      <p:cBhvr>
                                        <p:cTn id="247" dur="500" fill="hold"/>
                                        <p:tgtEl>
                                          <p:spTgt spid="87152"/>
                                        </p:tgtEl>
                                        <p:attrNameLst>
                                          <p:attrName>ppt_h</p:attrName>
                                        </p:attrNameLst>
                                      </p:cBhvr>
                                      <p:tavLst>
                                        <p:tav tm="0">
                                          <p:val>
                                            <p:strVal val="#ppt_h"/>
                                          </p:val>
                                        </p:tav>
                                        <p:tav tm="100000">
                                          <p:val>
                                            <p:strVal val="#ppt_h"/>
                                          </p:val>
                                        </p:tav>
                                      </p:tavLst>
                                    </p:anim>
                                  </p:childTnLst>
                                </p:cTn>
                              </p:par>
                            </p:childTnLst>
                          </p:cTn>
                        </p:par>
                        <p:par>
                          <p:cTn id="248" fill="hold" nodeType="afterGroup">
                            <p:stCondLst>
                              <p:cond delay="500"/>
                            </p:stCondLst>
                            <p:childTnLst>
                              <p:par>
                                <p:cTn id="249" presetID="9" presetClass="entr" presetSubtype="0" fill="hold" grpId="0" nodeType="afterEffect">
                                  <p:stCondLst>
                                    <p:cond delay="0"/>
                                  </p:stCondLst>
                                  <p:childTnLst>
                                    <p:set>
                                      <p:cBhvr>
                                        <p:cTn id="250" dur="1" fill="hold">
                                          <p:stCondLst>
                                            <p:cond delay="0"/>
                                          </p:stCondLst>
                                        </p:cTn>
                                        <p:tgtEl>
                                          <p:spTgt spid="87151"/>
                                        </p:tgtEl>
                                        <p:attrNameLst>
                                          <p:attrName>style.visibility</p:attrName>
                                        </p:attrNameLst>
                                      </p:cBhvr>
                                      <p:to>
                                        <p:strVal val="visible"/>
                                      </p:to>
                                    </p:set>
                                    <p:animEffect transition="in" filter="dissolve">
                                      <p:cBhvr>
                                        <p:cTn id="251" dur="500"/>
                                        <p:tgtEl>
                                          <p:spTgt spid="87151"/>
                                        </p:tgtEl>
                                      </p:cBhvr>
                                    </p:animEffec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11" presetClass="entr" presetSubtype="0" fill="hold" grpId="0" nodeType="clickEffect">
                                  <p:stCondLst>
                                    <p:cond delay="0"/>
                                  </p:stCondLst>
                                  <p:childTnLst>
                                    <p:set>
                                      <p:cBhvr>
                                        <p:cTn id="255" dur="1000">
                                          <p:stCondLst>
                                            <p:cond delay="0"/>
                                          </p:stCondLst>
                                        </p:cTn>
                                        <p:tgtEl>
                                          <p:spTgt spid="87153"/>
                                        </p:tgtEl>
                                        <p:attrNameLst>
                                          <p:attrName>style.visibility</p:attrName>
                                        </p:attrNameLst>
                                      </p:cBhvr>
                                      <p:to>
                                        <p:strVal val="visible"/>
                                      </p:to>
                                    </p:set>
                                  </p:childTnLst>
                                </p:cTn>
                              </p:par>
                              <p:par>
                                <p:cTn id="256" presetID="11" presetClass="entr" presetSubtype="0" fill="hold" grpId="0" nodeType="withEffect">
                                  <p:stCondLst>
                                    <p:cond delay="0"/>
                                  </p:stCondLst>
                                  <p:childTnLst>
                                    <p:set>
                                      <p:cBhvr>
                                        <p:cTn id="257" dur="1000">
                                          <p:stCondLst>
                                            <p:cond delay="0"/>
                                          </p:stCondLst>
                                        </p:cTn>
                                        <p:tgtEl>
                                          <p:spTgt spid="87154"/>
                                        </p:tgtEl>
                                        <p:attrNameLst>
                                          <p:attrName>style.visibility</p:attrName>
                                        </p:attrNameLst>
                                      </p:cBhvr>
                                      <p:to>
                                        <p:strVal val="visible"/>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19" presetClass="entr" presetSubtype="10" fill="hold" grpId="0" nodeType="clickEffect">
                                  <p:stCondLst>
                                    <p:cond delay="0"/>
                                  </p:stCondLst>
                                  <p:childTnLst>
                                    <p:set>
                                      <p:cBhvr>
                                        <p:cTn id="261" dur="1" fill="hold">
                                          <p:stCondLst>
                                            <p:cond delay="0"/>
                                          </p:stCondLst>
                                        </p:cTn>
                                        <p:tgtEl>
                                          <p:spTgt spid="87155"/>
                                        </p:tgtEl>
                                        <p:attrNameLst>
                                          <p:attrName>style.visibility</p:attrName>
                                        </p:attrNameLst>
                                      </p:cBhvr>
                                      <p:to>
                                        <p:strVal val="visible"/>
                                      </p:to>
                                    </p:set>
                                    <p:anim calcmode="lin" valueType="num">
                                      <p:cBhvr>
                                        <p:cTn id="262" dur="500" fill="hold"/>
                                        <p:tgtEl>
                                          <p:spTgt spid="87155"/>
                                        </p:tgtEl>
                                        <p:attrNameLst>
                                          <p:attrName>ppt_w</p:attrName>
                                        </p:attrNameLst>
                                      </p:cBhvr>
                                      <p:tavLst>
                                        <p:tav tm="0" fmla="#ppt_w*sin(2.5*pi*$)">
                                          <p:val>
                                            <p:fltVal val="0"/>
                                          </p:val>
                                        </p:tav>
                                        <p:tav tm="100000">
                                          <p:val>
                                            <p:fltVal val="1"/>
                                          </p:val>
                                        </p:tav>
                                      </p:tavLst>
                                    </p:anim>
                                    <p:anim calcmode="lin" valueType="num">
                                      <p:cBhvr>
                                        <p:cTn id="263" dur="500" fill="hold"/>
                                        <p:tgtEl>
                                          <p:spTgt spid="87155"/>
                                        </p:tgtEl>
                                        <p:attrNameLst>
                                          <p:attrName>ppt_h</p:attrName>
                                        </p:attrNameLst>
                                      </p:cBhvr>
                                      <p:tavLst>
                                        <p:tav tm="0">
                                          <p:val>
                                            <p:strVal val="#ppt_h"/>
                                          </p:val>
                                        </p:tav>
                                        <p:tav tm="100000">
                                          <p:val>
                                            <p:strVal val="#ppt_h"/>
                                          </p:val>
                                        </p:tav>
                                      </p:tavLst>
                                    </p:anim>
                                  </p:childTnLst>
                                </p:cTn>
                              </p:par>
                            </p:childTnLst>
                          </p:cTn>
                        </p:par>
                        <p:par>
                          <p:cTn id="264" fill="hold" nodeType="afterGroup">
                            <p:stCondLst>
                              <p:cond delay="500"/>
                            </p:stCondLst>
                            <p:childTnLst>
                              <p:par>
                                <p:cTn id="265" presetID="22" presetClass="entr" presetSubtype="1" fill="hold" grpId="0" nodeType="afterEffect">
                                  <p:stCondLst>
                                    <p:cond delay="0"/>
                                  </p:stCondLst>
                                  <p:iterate type="lt">
                                    <p:tmPct val="100000"/>
                                  </p:iterate>
                                  <p:childTnLst>
                                    <p:set>
                                      <p:cBhvr>
                                        <p:cTn id="266" dur="1" fill="hold">
                                          <p:stCondLst>
                                            <p:cond delay="0"/>
                                          </p:stCondLst>
                                        </p:cTn>
                                        <p:tgtEl>
                                          <p:spTgt spid="87156">
                                            <p:txEl>
                                              <p:pRg st="0" end="0"/>
                                            </p:txEl>
                                          </p:spTgt>
                                        </p:tgtEl>
                                        <p:attrNameLst>
                                          <p:attrName>style.visibility</p:attrName>
                                        </p:attrNameLst>
                                      </p:cBhvr>
                                      <p:to>
                                        <p:strVal val="visible"/>
                                      </p:to>
                                    </p:set>
                                    <p:animEffect transition="in" filter="wipe(up)">
                                      <p:cBhvr>
                                        <p:cTn id="267" dur="75"/>
                                        <p:tgtEl>
                                          <p:spTgt spid="87156">
                                            <p:txEl>
                                              <p:pRg st="0" end="0"/>
                                            </p:txEl>
                                          </p:spTgt>
                                        </p:tgtEl>
                                      </p:cBhvr>
                                    </p:animEffec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22" presetClass="entr" presetSubtype="8" fill="hold" grpId="0" nodeType="clickEffect">
                                  <p:stCondLst>
                                    <p:cond delay="0"/>
                                  </p:stCondLst>
                                  <p:childTnLst>
                                    <p:set>
                                      <p:cBhvr>
                                        <p:cTn id="271" dur="1" fill="hold">
                                          <p:stCondLst>
                                            <p:cond delay="0"/>
                                          </p:stCondLst>
                                        </p:cTn>
                                        <p:tgtEl>
                                          <p:spTgt spid="87088"/>
                                        </p:tgtEl>
                                        <p:attrNameLst>
                                          <p:attrName>style.visibility</p:attrName>
                                        </p:attrNameLst>
                                      </p:cBhvr>
                                      <p:to>
                                        <p:strVal val="visible"/>
                                      </p:to>
                                    </p:set>
                                    <p:animEffect transition="in" filter="wipe(left)">
                                      <p:cBhvr>
                                        <p:cTn id="272" dur="500"/>
                                        <p:tgtEl>
                                          <p:spTgt spid="87088"/>
                                        </p:tgtEl>
                                      </p:cBhvr>
                                    </p:animEffect>
                                  </p:childTnLst>
                                </p:cTn>
                              </p:par>
                            </p:childTnLst>
                          </p:cTn>
                        </p:par>
                      </p:childTnLst>
                    </p:cTn>
                  </p:par>
                  <p:par>
                    <p:cTn id="273" fill="hold" nodeType="clickPar">
                      <p:stCondLst>
                        <p:cond delay="indefinite"/>
                      </p:stCondLst>
                      <p:childTnLst>
                        <p:par>
                          <p:cTn id="274" fill="hold" nodeType="withGroup">
                            <p:stCondLst>
                              <p:cond delay="0"/>
                            </p:stCondLst>
                            <p:childTnLst>
                              <p:par>
                                <p:cTn id="275" presetID="19" presetClass="entr" presetSubtype="10" fill="hold" grpId="0" nodeType="clickEffect">
                                  <p:stCondLst>
                                    <p:cond delay="0"/>
                                  </p:stCondLst>
                                  <p:childTnLst>
                                    <p:set>
                                      <p:cBhvr>
                                        <p:cTn id="276" dur="1" fill="hold">
                                          <p:stCondLst>
                                            <p:cond delay="0"/>
                                          </p:stCondLst>
                                        </p:cTn>
                                        <p:tgtEl>
                                          <p:spTgt spid="87187"/>
                                        </p:tgtEl>
                                        <p:attrNameLst>
                                          <p:attrName>style.visibility</p:attrName>
                                        </p:attrNameLst>
                                      </p:cBhvr>
                                      <p:to>
                                        <p:strVal val="visible"/>
                                      </p:to>
                                    </p:set>
                                    <p:anim calcmode="lin" valueType="num">
                                      <p:cBhvr>
                                        <p:cTn id="277" dur="500" fill="hold"/>
                                        <p:tgtEl>
                                          <p:spTgt spid="87187"/>
                                        </p:tgtEl>
                                        <p:attrNameLst>
                                          <p:attrName>ppt_w</p:attrName>
                                        </p:attrNameLst>
                                      </p:cBhvr>
                                      <p:tavLst>
                                        <p:tav tm="0" fmla="#ppt_w*sin(2.5*pi*$)">
                                          <p:val>
                                            <p:fltVal val="0"/>
                                          </p:val>
                                        </p:tav>
                                        <p:tav tm="100000">
                                          <p:val>
                                            <p:fltVal val="1"/>
                                          </p:val>
                                        </p:tav>
                                      </p:tavLst>
                                    </p:anim>
                                    <p:anim calcmode="lin" valueType="num">
                                      <p:cBhvr>
                                        <p:cTn id="278" dur="500" fill="hold"/>
                                        <p:tgtEl>
                                          <p:spTgt spid="87187"/>
                                        </p:tgtEl>
                                        <p:attrNameLst>
                                          <p:attrName>ppt_h</p:attrName>
                                        </p:attrNameLst>
                                      </p:cBhvr>
                                      <p:tavLst>
                                        <p:tav tm="0">
                                          <p:val>
                                            <p:strVal val="#ppt_h"/>
                                          </p:val>
                                        </p:tav>
                                        <p:tav tm="100000">
                                          <p:val>
                                            <p:strVal val="#ppt_h"/>
                                          </p:val>
                                        </p:tav>
                                      </p:tavLst>
                                    </p:anim>
                                  </p:childTnLst>
                                </p:cTn>
                              </p:par>
                            </p:childTnLst>
                          </p:cTn>
                        </p:par>
                        <p:par>
                          <p:cTn id="279" fill="hold" nodeType="afterGroup">
                            <p:stCondLst>
                              <p:cond delay="500"/>
                            </p:stCondLst>
                            <p:childTnLst>
                              <p:par>
                                <p:cTn id="280" presetID="9" presetClass="entr" presetSubtype="0" fill="hold" grpId="0" nodeType="afterEffect">
                                  <p:stCondLst>
                                    <p:cond delay="0"/>
                                  </p:stCondLst>
                                  <p:childTnLst>
                                    <p:set>
                                      <p:cBhvr>
                                        <p:cTn id="281" dur="1" fill="hold">
                                          <p:stCondLst>
                                            <p:cond delay="0"/>
                                          </p:stCondLst>
                                        </p:cTn>
                                        <p:tgtEl>
                                          <p:spTgt spid="87188"/>
                                        </p:tgtEl>
                                        <p:attrNameLst>
                                          <p:attrName>style.visibility</p:attrName>
                                        </p:attrNameLst>
                                      </p:cBhvr>
                                      <p:to>
                                        <p:strVal val="visible"/>
                                      </p:to>
                                    </p:set>
                                    <p:animEffect transition="in" filter="dissolve">
                                      <p:cBhvr>
                                        <p:cTn id="282" dur="500"/>
                                        <p:tgtEl>
                                          <p:spTgt spid="87188"/>
                                        </p:tgtEl>
                                      </p:cBhvr>
                                    </p:animEffec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2" presetClass="entr" presetSubtype="1" fill="hold" grpId="0" nodeType="clickEffect">
                                  <p:stCondLst>
                                    <p:cond delay="0"/>
                                  </p:stCondLst>
                                  <p:childTnLst>
                                    <p:set>
                                      <p:cBhvr>
                                        <p:cTn id="286" dur="1" fill="hold">
                                          <p:stCondLst>
                                            <p:cond delay="0"/>
                                          </p:stCondLst>
                                        </p:cTn>
                                        <p:tgtEl>
                                          <p:spTgt spid="87101"/>
                                        </p:tgtEl>
                                        <p:attrNameLst>
                                          <p:attrName>style.visibility</p:attrName>
                                        </p:attrNameLst>
                                      </p:cBhvr>
                                      <p:to>
                                        <p:strVal val="visible"/>
                                      </p:to>
                                    </p:set>
                                    <p:animEffect transition="in" filter="wipe(up)">
                                      <p:cBhvr>
                                        <p:cTn id="287" dur="500"/>
                                        <p:tgtEl>
                                          <p:spTgt spid="87101"/>
                                        </p:tgtEl>
                                      </p:cBhvr>
                                    </p:animEffect>
                                  </p:childTnLst>
                                </p:cTn>
                              </p:par>
                            </p:childTnLst>
                          </p:cTn>
                        </p:par>
                      </p:childTnLst>
                    </p:cTn>
                  </p:par>
                  <p:par>
                    <p:cTn id="288" fill="hold" nodeType="clickPar">
                      <p:stCondLst>
                        <p:cond delay="indefinite"/>
                      </p:stCondLst>
                      <p:childTnLst>
                        <p:par>
                          <p:cTn id="289" fill="hold" nodeType="withGroup">
                            <p:stCondLst>
                              <p:cond delay="0"/>
                            </p:stCondLst>
                            <p:childTnLst>
                              <p:par>
                                <p:cTn id="290" presetID="19" presetClass="entr" presetSubtype="10" fill="hold" grpId="0" nodeType="clickEffect">
                                  <p:stCondLst>
                                    <p:cond delay="0"/>
                                  </p:stCondLst>
                                  <p:childTnLst>
                                    <p:set>
                                      <p:cBhvr>
                                        <p:cTn id="291" dur="1" fill="hold">
                                          <p:stCondLst>
                                            <p:cond delay="0"/>
                                          </p:stCondLst>
                                        </p:cTn>
                                        <p:tgtEl>
                                          <p:spTgt spid="87189"/>
                                        </p:tgtEl>
                                        <p:attrNameLst>
                                          <p:attrName>style.visibility</p:attrName>
                                        </p:attrNameLst>
                                      </p:cBhvr>
                                      <p:to>
                                        <p:strVal val="visible"/>
                                      </p:to>
                                    </p:set>
                                    <p:anim calcmode="lin" valueType="num">
                                      <p:cBhvr>
                                        <p:cTn id="292" dur="500" fill="hold"/>
                                        <p:tgtEl>
                                          <p:spTgt spid="87189"/>
                                        </p:tgtEl>
                                        <p:attrNameLst>
                                          <p:attrName>ppt_w</p:attrName>
                                        </p:attrNameLst>
                                      </p:cBhvr>
                                      <p:tavLst>
                                        <p:tav tm="0" fmla="#ppt_w*sin(2.5*pi*$)">
                                          <p:val>
                                            <p:fltVal val="0"/>
                                          </p:val>
                                        </p:tav>
                                        <p:tav tm="100000">
                                          <p:val>
                                            <p:fltVal val="1"/>
                                          </p:val>
                                        </p:tav>
                                      </p:tavLst>
                                    </p:anim>
                                    <p:anim calcmode="lin" valueType="num">
                                      <p:cBhvr>
                                        <p:cTn id="293" dur="500" fill="hold"/>
                                        <p:tgtEl>
                                          <p:spTgt spid="87189"/>
                                        </p:tgtEl>
                                        <p:attrNameLst>
                                          <p:attrName>ppt_h</p:attrName>
                                        </p:attrNameLst>
                                      </p:cBhvr>
                                      <p:tavLst>
                                        <p:tav tm="0">
                                          <p:val>
                                            <p:strVal val="#ppt_h"/>
                                          </p:val>
                                        </p:tav>
                                        <p:tav tm="100000">
                                          <p:val>
                                            <p:strVal val="#ppt_h"/>
                                          </p:val>
                                        </p:tav>
                                      </p:tavLst>
                                    </p:anim>
                                  </p:childTnLst>
                                </p:cTn>
                              </p:par>
                            </p:childTnLst>
                          </p:cTn>
                        </p:par>
                        <p:par>
                          <p:cTn id="294" fill="hold" nodeType="afterGroup">
                            <p:stCondLst>
                              <p:cond delay="500"/>
                            </p:stCondLst>
                            <p:childTnLst>
                              <p:par>
                                <p:cTn id="295" presetID="9" presetClass="entr" presetSubtype="0" fill="hold" grpId="0" nodeType="afterEffect">
                                  <p:stCondLst>
                                    <p:cond delay="0"/>
                                  </p:stCondLst>
                                  <p:childTnLst>
                                    <p:set>
                                      <p:cBhvr>
                                        <p:cTn id="296" dur="1" fill="hold">
                                          <p:stCondLst>
                                            <p:cond delay="0"/>
                                          </p:stCondLst>
                                        </p:cTn>
                                        <p:tgtEl>
                                          <p:spTgt spid="87190"/>
                                        </p:tgtEl>
                                        <p:attrNameLst>
                                          <p:attrName>style.visibility</p:attrName>
                                        </p:attrNameLst>
                                      </p:cBhvr>
                                      <p:to>
                                        <p:strVal val="visible"/>
                                      </p:to>
                                    </p:set>
                                    <p:animEffect transition="in" filter="dissolve">
                                      <p:cBhvr>
                                        <p:cTn id="297" dur="500"/>
                                        <p:tgtEl>
                                          <p:spTgt spid="87190"/>
                                        </p:tgtEl>
                                      </p:cBhvr>
                                    </p:animEffect>
                                  </p:childTnLst>
                                </p:cTn>
                              </p:par>
                            </p:childTnLst>
                          </p:cTn>
                        </p:par>
                      </p:childTnLst>
                    </p:cTn>
                  </p:par>
                  <p:par>
                    <p:cTn id="298" fill="hold" nodeType="clickPar">
                      <p:stCondLst>
                        <p:cond delay="indefinite"/>
                      </p:stCondLst>
                      <p:childTnLst>
                        <p:par>
                          <p:cTn id="299" fill="hold" nodeType="withGroup">
                            <p:stCondLst>
                              <p:cond delay="0"/>
                            </p:stCondLst>
                            <p:childTnLst>
                              <p:par>
                                <p:cTn id="300" presetID="11" presetClass="entr" presetSubtype="0" fill="hold" grpId="0" nodeType="clickEffect">
                                  <p:stCondLst>
                                    <p:cond delay="0"/>
                                  </p:stCondLst>
                                  <p:childTnLst>
                                    <p:set>
                                      <p:cBhvr>
                                        <p:cTn id="301" dur="1000">
                                          <p:stCondLst>
                                            <p:cond delay="0"/>
                                          </p:stCondLst>
                                        </p:cTn>
                                        <p:tgtEl>
                                          <p:spTgt spid="87192"/>
                                        </p:tgtEl>
                                        <p:attrNameLst>
                                          <p:attrName>style.visibility</p:attrName>
                                        </p:attrNameLst>
                                      </p:cBhvr>
                                      <p:to>
                                        <p:strVal val="visible"/>
                                      </p:to>
                                    </p:set>
                                  </p:childTnLst>
                                </p:cTn>
                              </p:par>
                              <p:par>
                                <p:cTn id="302" presetID="11" presetClass="entr" presetSubtype="0" fill="hold" grpId="0" nodeType="withEffect">
                                  <p:stCondLst>
                                    <p:cond delay="0"/>
                                  </p:stCondLst>
                                  <p:childTnLst>
                                    <p:set>
                                      <p:cBhvr>
                                        <p:cTn id="303" dur="1000">
                                          <p:stCondLst>
                                            <p:cond delay="0"/>
                                          </p:stCondLst>
                                        </p:cTn>
                                        <p:tgtEl>
                                          <p:spTgt spid="87193"/>
                                        </p:tgtEl>
                                        <p:attrNameLst>
                                          <p:attrName>style.visibility</p:attrName>
                                        </p:attrNameLst>
                                      </p:cBhvr>
                                      <p:to>
                                        <p:strVal val="visible"/>
                                      </p:to>
                                    </p:set>
                                  </p:childTnLst>
                                </p:cTn>
                              </p:par>
                            </p:childTnLst>
                          </p:cTn>
                        </p:par>
                      </p:childTnLst>
                    </p:cTn>
                  </p:par>
                  <p:par>
                    <p:cTn id="304" fill="hold" nodeType="clickPar">
                      <p:stCondLst>
                        <p:cond delay="indefinite"/>
                      </p:stCondLst>
                      <p:childTnLst>
                        <p:par>
                          <p:cTn id="305" fill="hold" nodeType="withGroup">
                            <p:stCondLst>
                              <p:cond delay="0"/>
                            </p:stCondLst>
                            <p:childTnLst>
                              <p:par>
                                <p:cTn id="306" presetID="19" presetClass="entr" presetSubtype="10" fill="hold" grpId="0" nodeType="clickEffect">
                                  <p:stCondLst>
                                    <p:cond delay="0"/>
                                  </p:stCondLst>
                                  <p:childTnLst>
                                    <p:set>
                                      <p:cBhvr>
                                        <p:cTn id="307" dur="1" fill="hold">
                                          <p:stCondLst>
                                            <p:cond delay="0"/>
                                          </p:stCondLst>
                                        </p:cTn>
                                        <p:tgtEl>
                                          <p:spTgt spid="87194"/>
                                        </p:tgtEl>
                                        <p:attrNameLst>
                                          <p:attrName>style.visibility</p:attrName>
                                        </p:attrNameLst>
                                      </p:cBhvr>
                                      <p:to>
                                        <p:strVal val="visible"/>
                                      </p:to>
                                    </p:set>
                                    <p:anim calcmode="lin" valueType="num">
                                      <p:cBhvr>
                                        <p:cTn id="308" dur="500" fill="hold"/>
                                        <p:tgtEl>
                                          <p:spTgt spid="87194"/>
                                        </p:tgtEl>
                                        <p:attrNameLst>
                                          <p:attrName>ppt_w</p:attrName>
                                        </p:attrNameLst>
                                      </p:cBhvr>
                                      <p:tavLst>
                                        <p:tav tm="0" fmla="#ppt_w*sin(2.5*pi*$)">
                                          <p:val>
                                            <p:fltVal val="0"/>
                                          </p:val>
                                        </p:tav>
                                        <p:tav tm="100000">
                                          <p:val>
                                            <p:fltVal val="1"/>
                                          </p:val>
                                        </p:tav>
                                      </p:tavLst>
                                    </p:anim>
                                    <p:anim calcmode="lin" valueType="num">
                                      <p:cBhvr>
                                        <p:cTn id="309" dur="500" fill="hold"/>
                                        <p:tgtEl>
                                          <p:spTgt spid="87194"/>
                                        </p:tgtEl>
                                        <p:attrNameLst>
                                          <p:attrName>ppt_h</p:attrName>
                                        </p:attrNameLst>
                                      </p:cBhvr>
                                      <p:tavLst>
                                        <p:tav tm="0">
                                          <p:val>
                                            <p:strVal val="#ppt_h"/>
                                          </p:val>
                                        </p:tav>
                                        <p:tav tm="100000">
                                          <p:val>
                                            <p:strVal val="#ppt_h"/>
                                          </p:val>
                                        </p:tav>
                                      </p:tavLst>
                                    </p:anim>
                                  </p:childTnLst>
                                </p:cTn>
                              </p:par>
                            </p:childTnLst>
                          </p:cTn>
                        </p:par>
                        <p:par>
                          <p:cTn id="310" fill="hold" nodeType="afterGroup">
                            <p:stCondLst>
                              <p:cond delay="500"/>
                            </p:stCondLst>
                            <p:childTnLst>
                              <p:par>
                                <p:cTn id="311" presetID="22" presetClass="entr" presetSubtype="1" fill="hold" grpId="0" nodeType="afterEffect">
                                  <p:stCondLst>
                                    <p:cond delay="0"/>
                                  </p:stCondLst>
                                  <p:iterate type="lt">
                                    <p:tmPct val="100000"/>
                                  </p:iterate>
                                  <p:childTnLst>
                                    <p:set>
                                      <p:cBhvr>
                                        <p:cTn id="312" dur="1" fill="hold">
                                          <p:stCondLst>
                                            <p:cond delay="0"/>
                                          </p:stCondLst>
                                        </p:cTn>
                                        <p:tgtEl>
                                          <p:spTgt spid="87195">
                                            <p:txEl>
                                              <p:pRg st="0" end="0"/>
                                            </p:txEl>
                                          </p:spTgt>
                                        </p:tgtEl>
                                        <p:attrNameLst>
                                          <p:attrName>style.visibility</p:attrName>
                                        </p:attrNameLst>
                                      </p:cBhvr>
                                      <p:to>
                                        <p:strVal val="visible"/>
                                      </p:to>
                                    </p:set>
                                    <p:animEffect transition="in" filter="wipe(up)">
                                      <p:cBhvr>
                                        <p:cTn id="313" dur="75"/>
                                        <p:tgtEl>
                                          <p:spTgt spid="87195">
                                            <p:txEl>
                                              <p:pRg st="0" end="0"/>
                                            </p:txEl>
                                          </p:spTgt>
                                        </p:tgtEl>
                                      </p:cBhvr>
                                    </p:animEffect>
                                  </p:childTnLst>
                                </p:cTn>
                              </p:par>
                            </p:childTnLst>
                          </p:cTn>
                        </p:par>
                      </p:childTnLst>
                    </p:cTn>
                  </p:par>
                  <p:par>
                    <p:cTn id="314" fill="hold" nodeType="clickPar">
                      <p:stCondLst>
                        <p:cond delay="indefinite"/>
                      </p:stCondLst>
                      <p:childTnLst>
                        <p:par>
                          <p:cTn id="315" fill="hold" nodeType="withGroup">
                            <p:stCondLst>
                              <p:cond delay="0"/>
                            </p:stCondLst>
                            <p:childTnLst>
                              <p:par>
                                <p:cTn id="316" presetID="19" presetClass="entr" presetSubtype="10" fill="hold" grpId="0" nodeType="clickEffect">
                                  <p:stCondLst>
                                    <p:cond delay="0"/>
                                  </p:stCondLst>
                                  <p:childTnLst>
                                    <p:set>
                                      <p:cBhvr>
                                        <p:cTn id="317" dur="1" fill="hold">
                                          <p:stCondLst>
                                            <p:cond delay="0"/>
                                          </p:stCondLst>
                                        </p:cTn>
                                        <p:tgtEl>
                                          <p:spTgt spid="87199"/>
                                        </p:tgtEl>
                                        <p:attrNameLst>
                                          <p:attrName>style.visibility</p:attrName>
                                        </p:attrNameLst>
                                      </p:cBhvr>
                                      <p:to>
                                        <p:strVal val="visible"/>
                                      </p:to>
                                    </p:set>
                                    <p:anim calcmode="lin" valueType="num">
                                      <p:cBhvr>
                                        <p:cTn id="318" dur="500" fill="hold"/>
                                        <p:tgtEl>
                                          <p:spTgt spid="87199"/>
                                        </p:tgtEl>
                                        <p:attrNameLst>
                                          <p:attrName>ppt_w</p:attrName>
                                        </p:attrNameLst>
                                      </p:cBhvr>
                                      <p:tavLst>
                                        <p:tav tm="0" fmla="#ppt_w*sin(2.5*pi*$)">
                                          <p:val>
                                            <p:fltVal val="0"/>
                                          </p:val>
                                        </p:tav>
                                        <p:tav tm="100000">
                                          <p:val>
                                            <p:fltVal val="1"/>
                                          </p:val>
                                        </p:tav>
                                      </p:tavLst>
                                    </p:anim>
                                    <p:anim calcmode="lin" valueType="num">
                                      <p:cBhvr>
                                        <p:cTn id="319" dur="500" fill="hold"/>
                                        <p:tgtEl>
                                          <p:spTgt spid="87199"/>
                                        </p:tgtEl>
                                        <p:attrNameLst>
                                          <p:attrName>ppt_h</p:attrName>
                                        </p:attrNameLst>
                                      </p:cBhvr>
                                      <p:tavLst>
                                        <p:tav tm="0">
                                          <p:val>
                                            <p:strVal val="#ppt_h"/>
                                          </p:val>
                                        </p:tav>
                                        <p:tav tm="100000">
                                          <p:val>
                                            <p:strVal val="#ppt_h"/>
                                          </p:val>
                                        </p:tav>
                                      </p:tavLst>
                                    </p:anim>
                                  </p:childTnLst>
                                </p:cTn>
                              </p:par>
                            </p:childTnLst>
                          </p:cTn>
                        </p:par>
                        <p:par>
                          <p:cTn id="320" fill="hold" nodeType="afterGroup">
                            <p:stCondLst>
                              <p:cond delay="500"/>
                            </p:stCondLst>
                            <p:childTnLst>
                              <p:par>
                                <p:cTn id="321" presetID="9" presetClass="entr" presetSubtype="0" fill="hold" grpId="0" nodeType="afterEffect">
                                  <p:stCondLst>
                                    <p:cond delay="0"/>
                                  </p:stCondLst>
                                  <p:childTnLst>
                                    <p:set>
                                      <p:cBhvr>
                                        <p:cTn id="322" dur="1" fill="hold">
                                          <p:stCondLst>
                                            <p:cond delay="0"/>
                                          </p:stCondLst>
                                        </p:cTn>
                                        <p:tgtEl>
                                          <p:spTgt spid="87200"/>
                                        </p:tgtEl>
                                        <p:attrNameLst>
                                          <p:attrName>style.visibility</p:attrName>
                                        </p:attrNameLst>
                                      </p:cBhvr>
                                      <p:to>
                                        <p:strVal val="visible"/>
                                      </p:to>
                                    </p:set>
                                    <p:animEffect transition="in" filter="dissolve">
                                      <p:cBhvr>
                                        <p:cTn id="323" dur="500"/>
                                        <p:tgtEl>
                                          <p:spTgt spid="87200"/>
                                        </p:tgtEl>
                                      </p:cBhvr>
                                    </p:animEffect>
                                  </p:childTnLst>
                                </p:cTn>
                              </p:par>
                            </p:childTnLst>
                          </p:cTn>
                        </p:par>
                      </p:childTnLst>
                    </p:cTn>
                  </p:par>
                  <p:par>
                    <p:cTn id="324" fill="hold" nodeType="clickPar">
                      <p:stCondLst>
                        <p:cond delay="indefinite"/>
                      </p:stCondLst>
                      <p:childTnLst>
                        <p:par>
                          <p:cTn id="325" fill="hold" nodeType="withGroup">
                            <p:stCondLst>
                              <p:cond delay="0"/>
                            </p:stCondLst>
                            <p:childTnLst>
                              <p:par>
                                <p:cTn id="326" presetID="22" presetClass="entr" presetSubtype="8" fill="hold" grpId="0" nodeType="clickEffect">
                                  <p:stCondLst>
                                    <p:cond delay="0"/>
                                  </p:stCondLst>
                                  <p:childTnLst>
                                    <p:set>
                                      <p:cBhvr>
                                        <p:cTn id="327" dur="1" fill="hold">
                                          <p:stCondLst>
                                            <p:cond delay="0"/>
                                          </p:stCondLst>
                                        </p:cTn>
                                        <p:tgtEl>
                                          <p:spTgt spid="87085"/>
                                        </p:tgtEl>
                                        <p:attrNameLst>
                                          <p:attrName>style.visibility</p:attrName>
                                        </p:attrNameLst>
                                      </p:cBhvr>
                                      <p:to>
                                        <p:strVal val="visible"/>
                                      </p:to>
                                    </p:set>
                                    <p:animEffect transition="in" filter="wipe(left)">
                                      <p:cBhvr>
                                        <p:cTn id="328" dur="500"/>
                                        <p:tgtEl>
                                          <p:spTgt spid="87085"/>
                                        </p:tgtEl>
                                      </p:cBhvr>
                                    </p:animEffec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22" presetClass="entr" presetSubtype="1" fill="hold" grpId="0" nodeType="clickEffect">
                                  <p:stCondLst>
                                    <p:cond delay="0"/>
                                  </p:stCondLst>
                                  <p:childTnLst>
                                    <p:set>
                                      <p:cBhvr>
                                        <p:cTn id="332" dur="1" fill="hold">
                                          <p:stCondLst>
                                            <p:cond delay="0"/>
                                          </p:stCondLst>
                                        </p:cTn>
                                        <p:tgtEl>
                                          <p:spTgt spid="87090"/>
                                        </p:tgtEl>
                                        <p:attrNameLst>
                                          <p:attrName>style.visibility</p:attrName>
                                        </p:attrNameLst>
                                      </p:cBhvr>
                                      <p:to>
                                        <p:strVal val="visible"/>
                                      </p:to>
                                    </p:set>
                                    <p:animEffect transition="in" filter="wipe(up)">
                                      <p:cBhvr>
                                        <p:cTn id="333" dur="500"/>
                                        <p:tgtEl>
                                          <p:spTgt spid="87090"/>
                                        </p:tgtEl>
                                      </p:cBhvr>
                                    </p:animEffect>
                                  </p:childTnLst>
                                </p:cTn>
                              </p:par>
                            </p:childTnLst>
                          </p:cTn>
                        </p:par>
                      </p:childTnLst>
                    </p:cTn>
                  </p:par>
                  <p:par>
                    <p:cTn id="334" fill="hold" nodeType="clickPar">
                      <p:stCondLst>
                        <p:cond delay="indefinite"/>
                      </p:stCondLst>
                      <p:childTnLst>
                        <p:par>
                          <p:cTn id="335" fill="hold" nodeType="withGroup">
                            <p:stCondLst>
                              <p:cond delay="0"/>
                            </p:stCondLst>
                            <p:childTnLst>
                              <p:par>
                                <p:cTn id="336" presetID="22" presetClass="entr" presetSubtype="8" fill="hold" grpId="0" nodeType="clickEffect">
                                  <p:stCondLst>
                                    <p:cond delay="0"/>
                                  </p:stCondLst>
                                  <p:childTnLst>
                                    <p:set>
                                      <p:cBhvr>
                                        <p:cTn id="337" dur="1" fill="hold">
                                          <p:stCondLst>
                                            <p:cond delay="0"/>
                                          </p:stCondLst>
                                        </p:cTn>
                                        <p:tgtEl>
                                          <p:spTgt spid="87095"/>
                                        </p:tgtEl>
                                        <p:attrNameLst>
                                          <p:attrName>style.visibility</p:attrName>
                                        </p:attrNameLst>
                                      </p:cBhvr>
                                      <p:to>
                                        <p:strVal val="visible"/>
                                      </p:to>
                                    </p:set>
                                    <p:animEffect transition="in" filter="wipe(left)">
                                      <p:cBhvr>
                                        <p:cTn id="338" dur="500"/>
                                        <p:tgtEl>
                                          <p:spTgt spid="87095"/>
                                        </p:tgtEl>
                                      </p:cBhvr>
                                    </p:animEffect>
                                  </p:childTnLst>
                                </p:cTn>
                              </p:par>
                            </p:childTnLst>
                          </p:cTn>
                        </p:par>
                      </p:childTnLst>
                    </p:cTn>
                  </p:par>
                  <p:par>
                    <p:cTn id="339" fill="hold" nodeType="clickPar">
                      <p:stCondLst>
                        <p:cond delay="indefinite"/>
                      </p:stCondLst>
                      <p:childTnLst>
                        <p:par>
                          <p:cTn id="340" fill="hold" nodeType="withGroup">
                            <p:stCondLst>
                              <p:cond delay="0"/>
                            </p:stCondLst>
                            <p:childTnLst>
                              <p:par>
                                <p:cTn id="341" presetID="22" presetClass="entr" presetSubtype="1" fill="hold" grpId="0" nodeType="clickEffect">
                                  <p:stCondLst>
                                    <p:cond delay="0"/>
                                  </p:stCondLst>
                                  <p:childTnLst>
                                    <p:set>
                                      <p:cBhvr>
                                        <p:cTn id="342" dur="1" fill="hold">
                                          <p:stCondLst>
                                            <p:cond delay="0"/>
                                          </p:stCondLst>
                                        </p:cTn>
                                        <p:tgtEl>
                                          <p:spTgt spid="87100"/>
                                        </p:tgtEl>
                                        <p:attrNameLst>
                                          <p:attrName>style.visibility</p:attrName>
                                        </p:attrNameLst>
                                      </p:cBhvr>
                                      <p:to>
                                        <p:strVal val="visible"/>
                                      </p:to>
                                    </p:set>
                                    <p:animEffect transition="in" filter="wipe(up)">
                                      <p:cBhvr>
                                        <p:cTn id="343" dur="500"/>
                                        <p:tgtEl>
                                          <p:spTgt spid="87100"/>
                                        </p:tgtEl>
                                      </p:cBhvr>
                                    </p:animEffect>
                                  </p:childTnLst>
                                </p:cTn>
                              </p:par>
                            </p:childTnLst>
                          </p:cTn>
                        </p:par>
                      </p:childTnLst>
                    </p:cTn>
                  </p:par>
                  <p:par>
                    <p:cTn id="344" fill="hold" nodeType="clickPar">
                      <p:stCondLst>
                        <p:cond delay="indefinite"/>
                      </p:stCondLst>
                      <p:childTnLst>
                        <p:par>
                          <p:cTn id="345" fill="hold" nodeType="withGroup">
                            <p:stCondLst>
                              <p:cond delay="0"/>
                            </p:stCondLst>
                            <p:childTnLst>
                              <p:par>
                                <p:cTn id="346" presetID="19" presetClass="entr" presetSubtype="10" fill="hold" grpId="0" nodeType="clickEffect">
                                  <p:stCondLst>
                                    <p:cond delay="0"/>
                                  </p:stCondLst>
                                  <p:childTnLst>
                                    <p:set>
                                      <p:cBhvr>
                                        <p:cTn id="347" dur="1" fill="hold">
                                          <p:stCondLst>
                                            <p:cond delay="0"/>
                                          </p:stCondLst>
                                        </p:cTn>
                                        <p:tgtEl>
                                          <p:spTgt spid="87215"/>
                                        </p:tgtEl>
                                        <p:attrNameLst>
                                          <p:attrName>style.visibility</p:attrName>
                                        </p:attrNameLst>
                                      </p:cBhvr>
                                      <p:to>
                                        <p:strVal val="visible"/>
                                      </p:to>
                                    </p:set>
                                    <p:anim calcmode="lin" valueType="num">
                                      <p:cBhvr>
                                        <p:cTn id="348" dur="500" fill="hold"/>
                                        <p:tgtEl>
                                          <p:spTgt spid="87215"/>
                                        </p:tgtEl>
                                        <p:attrNameLst>
                                          <p:attrName>ppt_w</p:attrName>
                                        </p:attrNameLst>
                                      </p:cBhvr>
                                      <p:tavLst>
                                        <p:tav tm="0" fmla="#ppt_w*sin(2.5*pi*$)">
                                          <p:val>
                                            <p:fltVal val="0"/>
                                          </p:val>
                                        </p:tav>
                                        <p:tav tm="100000">
                                          <p:val>
                                            <p:fltVal val="1"/>
                                          </p:val>
                                        </p:tav>
                                      </p:tavLst>
                                    </p:anim>
                                    <p:anim calcmode="lin" valueType="num">
                                      <p:cBhvr>
                                        <p:cTn id="349" dur="500" fill="hold"/>
                                        <p:tgtEl>
                                          <p:spTgt spid="87215"/>
                                        </p:tgtEl>
                                        <p:attrNameLst>
                                          <p:attrName>ppt_h</p:attrName>
                                        </p:attrNameLst>
                                      </p:cBhvr>
                                      <p:tavLst>
                                        <p:tav tm="0">
                                          <p:val>
                                            <p:strVal val="#ppt_h"/>
                                          </p:val>
                                        </p:tav>
                                        <p:tav tm="100000">
                                          <p:val>
                                            <p:strVal val="#ppt_h"/>
                                          </p:val>
                                        </p:tav>
                                      </p:tavLst>
                                    </p:anim>
                                  </p:childTnLst>
                                </p:cTn>
                              </p:par>
                            </p:childTnLst>
                          </p:cTn>
                        </p:par>
                        <p:par>
                          <p:cTn id="350" fill="hold" nodeType="afterGroup">
                            <p:stCondLst>
                              <p:cond delay="500"/>
                            </p:stCondLst>
                            <p:childTnLst>
                              <p:par>
                                <p:cTn id="351" presetID="9" presetClass="entr" presetSubtype="0" fill="hold" grpId="0" nodeType="afterEffect">
                                  <p:stCondLst>
                                    <p:cond delay="0"/>
                                  </p:stCondLst>
                                  <p:childTnLst>
                                    <p:set>
                                      <p:cBhvr>
                                        <p:cTn id="352" dur="1" fill="hold">
                                          <p:stCondLst>
                                            <p:cond delay="0"/>
                                          </p:stCondLst>
                                        </p:cTn>
                                        <p:tgtEl>
                                          <p:spTgt spid="87216"/>
                                        </p:tgtEl>
                                        <p:attrNameLst>
                                          <p:attrName>style.visibility</p:attrName>
                                        </p:attrNameLst>
                                      </p:cBhvr>
                                      <p:to>
                                        <p:strVal val="visible"/>
                                      </p:to>
                                    </p:set>
                                    <p:animEffect transition="in" filter="dissolve">
                                      <p:cBhvr>
                                        <p:cTn id="353" dur="500"/>
                                        <p:tgtEl>
                                          <p:spTgt spid="87216"/>
                                        </p:tgtEl>
                                      </p:cBhvr>
                                    </p:animEffect>
                                  </p:childTnLst>
                                </p:cTn>
                              </p:par>
                            </p:childTnLst>
                          </p:cTn>
                        </p:par>
                      </p:childTnLst>
                    </p:cTn>
                  </p:par>
                  <p:par>
                    <p:cTn id="354" fill="hold" nodeType="clickPar">
                      <p:stCondLst>
                        <p:cond delay="indefinite"/>
                      </p:stCondLst>
                      <p:childTnLst>
                        <p:par>
                          <p:cTn id="355" fill="hold" nodeType="withGroup">
                            <p:stCondLst>
                              <p:cond delay="0"/>
                            </p:stCondLst>
                            <p:childTnLst>
                              <p:par>
                                <p:cTn id="356" presetID="11" presetClass="entr" presetSubtype="0" fill="hold" grpId="0" nodeType="clickEffect">
                                  <p:stCondLst>
                                    <p:cond delay="0"/>
                                  </p:stCondLst>
                                  <p:childTnLst>
                                    <p:set>
                                      <p:cBhvr>
                                        <p:cTn id="357" dur="1000">
                                          <p:stCondLst>
                                            <p:cond delay="0"/>
                                          </p:stCondLst>
                                        </p:cTn>
                                        <p:tgtEl>
                                          <p:spTgt spid="87217"/>
                                        </p:tgtEl>
                                        <p:attrNameLst>
                                          <p:attrName>style.visibility</p:attrName>
                                        </p:attrNameLst>
                                      </p:cBhvr>
                                      <p:to>
                                        <p:strVal val="visible"/>
                                      </p:to>
                                    </p:set>
                                  </p:childTnLst>
                                </p:cTn>
                              </p:par>
                              <p:par>
                                <p:cTn id="358" presetID="11" presetClass="entr" presetSubtype="0" fill="hold" grpId="0" nodeType="withEffect">
                                  <p:stCondLst>
                                    <p:cond delay="0"/>
                                  </p:stCondLst>
                                  <p:childTnLst>
                                    <p:set>
                                      <p:cBhvr>
                                        <p:cTn id="359" dur="1000">
                                          <p:stCondLst>
                                            <p:cond delay="0"/>
                                          </p:stCondLst>
                                        </p:cTn>
                                        <p:tgtEl>
                                          <p:spTgt spid="87218"/>
                                        </p:tgtEl>
                                        <p:attrNameLst>
                                          <p:attrName>style.visibility</p:attrName>
                                        </p:attrNameLst>
                                      </p:cBhvr>
                                      <p:to>
                                        <p:strVal val="visible"/>
                                      </p:to>
                                    </p:set>
                                  </p:childTnLst>
                                </p:cTn>
                              </p:par>
                            </p:childTnLst>
                          </p:cTn>
                        </p:par>
                      </p:childTnLst>
                    </p:cTn>
                  </p:par>
                  <p:par>
                    <p:cTn id="360" fill="hold" nodeType="clickPar">
                      <p:stCondLst>
                        <p:cond delay="indefinite"/>
                      </p:stCondLst>
                      <p:childTnLst>
                        <p:par>
                          <p:cTn id="361" fill="hold" nodeType="withGroup">
                            <p:stCondLst>
                              <p:cond delay="0"/>
                            </p:stCondLst>
                            <p:childTnLst>
                              <p:par>
                                <p:cTn id="362" presetID="19" presetClass="entr" presetSubtype="10" fill="hold" grpId="0" nodeType="clickEffect">
                                  <p:stCondLst>
                                    <p:cond delay="0"/>
                                  </p:stCondLst>
                                  <p:childTnLst>
                                    <p:set>
                                      <p:cBhvr>
                                        <p:cTn id="363" dur="1" fill="hold">
                                          <p:stCondLst>
                                            <p:cond delay="0"/>
                                          </p:stCondLst>
                                        </p:cTn>
                                        <p:tgtEl>
                                          <p:spTgt spid="87219"/>
                                        </p:tgtEl>
                                        <p:attrNameLst>
                                          <p:attrName>style.visibility</p:attrName>
                                        </p:attrNameLst>
                                      </p:cBhvr>
                                      <p:to>
                                        <p:strVal val="visible"/>
                                      </p:to>
                                    </p:set>
                                    <p:anim calcmode="lin" valueType="num">
                                      <p:cBhvr>
                                        <p:cTn id="364" dur="500" fill="hold"/>
                                        <p:tgtEl>
                                          <p:spTgt spid="87219"/>
                                        </p:tgtEl>
                                        <p:attrNameLst>
                                          <p:attrName>ppt_w</p:attrName>
                                        </p:attrNameLst>
                                      </p:cBhvr>
                                      <p:tavLst>
                                        <p:tav tm="0" fmla="#ppt_w*sin(2.5*pi*$)">
                                          <p:val>
                                            <p:fltVal val="0"/>
                                          </p:val>
                                        </p:tav>
                                        <p:tav tm="100000">
                                          <p:val>
                                            <p:fltVal val="1"/>
                                          </p:val>
                                        </p:tav>
                                      </p:tavLst>
                                    </p:anim>
                                    <p:anim calcmode="lin" valueType="num">
                                      <p:cBhvr>
                                        <p:cTn id="365" dur="500" fill="hold"/>
                                        <p:tgtEl>
                                          <p:spTgt spid="87219"/>
                                        </p:tgtEl>
                                        <p:attrNameLst>
                                          <p:attrName>ppt_h</p:attrName>
                                        </p:attrNameLst>
                                      </p:cBhvr>
                                      <p:tavLst>
                                        <p:tav tm="0">
                                          <p:val>
                                            <p:strVal val="#ppt_h"/>
                                          </p:val>
                                        </p:tav>
                                        <p:tav tm="100000">
                                          <p:val>
                                            <p:strVal val="#ppt_h"/>
                                          </p:val>
                                        </p:tav>
                                      </p:tavLst>
                                    </p:anim>
                                  </p:childTnLst>
                                </p:cTn>
                              </p:par>
                            </p:childTnLst>
                          </p:cTn>
                        </p:par>
                        <p:par>
                          <p:cTn id="366" fill="hold" nodeType="afterGroup">
                            <p:stCondLst>
                              <p:cond delay="500"/>
                            </p:stCondLst>
                            <p:childTnLst>
                              <p:par>
                                <p:cTn id="367" presetID="22" presetClass="entr" presetSubtype="1" fill="hold" grpId="0" nodeType="afterEffect">
                                  <p:stCondLst>
                                    <p:cond delay="0"/>
                                  </p:stCondLst>
                                  <p:iterate type="lt">
                                    <p:tmPct val="100000"/>
                                  </p:iterate>
                                  <p:childTnLst>
                                    <p:set>
                                      <p:cBhvr>
                                        <p:cTn id="368" dur="1" fill="hold">
                                          <p:stCondLst>
                                            <p:cond delay="0"/>
                                          </p:stCondLst>
                                        </p:cTn>
                                        <p:tgtEl>
                                          <p:spTgt spid="87220">
                                            <p:txEl>
                                              <p:pRg st="0" end="0"/>
                                            </p:txEl>
                                          </p:spTgt>
                                        </p:tgtEl>
                                        <p:attrNameLst>
                                          <p:attrName>style.visibility</p:attrName>
                                        </p:attrNameLst>
                                      </p:cBhvr>
                                      <p:to>
                                        <p:strVal val="visible"/>
                                      </p:to>
                                    </p:set>
                                    <p:animEffect transition="in" filter="wipe(up)">
                                      <p:cBhvr>
                                        <p:cTn id="369" dur="75"/>
                                        <p:tgtEl>
                                          <p:spTgt spid="87220">
                                            <p:txEl>
                                              <p:pRg st="0" end="0"/>
                                            </p:txEl>
                                          </p:spTgt>
                                        </p:tgtEl>
                                      </p:cBhvr>
                                    </p:animEffect>
                                  </p:childTnLst>
                                </p:cTn>
                              </p:par>
                            </p:childTnLst>
                          </p:cTn>
                        </p:par>
                      </p:childTnLst>
                    </p:cTn>
                  </p:par>
                  <p:par>
                    <p:cTn id="370" fill="hold" nodeType="clickPar">
                      <p:stCondLst>
                        <p:cond delay="indefinite"/>
                      </p:stCondLst>
                      <p:childTnLst>
                        <p:par>
                          <p:cTn id="371" fill="hold" nodeType="withGroup">
                            <p:stCondLst>
                              <p:cond delay="0"/>
                            </p:stCondLst>
                            <p:childTnLst>
                              <p:par>
                                <p:cTn id="372" presetID="22" presetClass="entr" presetSubtype="1" fill="hold" nodeType="clickEffect">
                                  <p:stCondLst>
                                    <p:cond delay="0"/>
                                  </p:stCondLst>
                                  <p:childTnLst>
                                    <p:set>
                                      <p:cBhvr>
                                        <p:cTn id="373" dur="1" fill="hold">
                                          <p:stCondLst>
                                            <p:cond delay="0"/>
                                          </p:stCondLst>
                                        </p:cTn>
                                        <p:tgtEl>
                                          <p:spTgt spid="87046">
                                            <p:txEl>
                                              <p:pRg st="2" end="2"/>
                                            </p:txEl>
                                          </p:spTgt>
                                        </p:tgtEl>
                                        <p:attrNameLst>
                                          <p:attrName>style.visibility</p:attrName>
                                        </p:attrNameLst>
                                      </p:cBhvr>
                                      <p:to>
                                        <p:strVal val="visible"/>
                                      </p:to>
                                    </p:set>
                                    <p:animEffect transition="in" filter="wipe(up)">
                                      <p:cBhvr>
                                        <p:cTn id="374" dur="500"/>
                                        <p:tgtEl>
                                          <p:spTgt spid="87046">
                                            <p:txEl>
                                              <p:pRg st="2" end="2"/>
                                            </p:txEl>
                                          </p:spTgt>
                                        </p:tgtEl>
                                      </p:cBhvr>
                                    </p:animEffect>
                                  </p:childTnLst>
                                </p:cTn>
                              </p:par>
                            </p:childTnLst>
                          </p:cTn>
                        </p:par>
                      </p:childTnLst>
                    </p:cTn>
                  </p:par>
                  <p:par>
                    <p:cTn id="375" fill="hold" nodeType="clickPar">
                      <p:stCondLst>
                        <p:cond delay="indefinite"/>
                      </p:stCondLst>
                      <p:childTnLst>
                        <p:par>
                          <p:cTn id="376" fill="hold" nodeType="withGroup">
                            <p:stCondLst>
                              <p:cond delay="0"/>
                            </p:stCondLst>
                            <p:childTnLst>
                              <p:par>
                                <p:cTn id="377" presetID="22" presetClass="entr" presetSubtype="8" fill="hold" grpId="0" nodeType="clickEffect">
                                  <p:stCondLst>
                                    <p:cond delay="0"/>
                                  </p:stCondLst>
                                  <p:childTnLst>
                                    <p:set>
                                      <p:cBhvr>
                                        <p:cTn id="378" dur="1" fill="hold">
                                          <p:stCondLst>
                                            <p:cond delay="0"/>
                                          </p:stCondLst>
                                        </p:cTn>
                                        <p:tgtEl>
                                          <p:spTgt spid="87198"/>
                                        </p:tgtEl>
                                        <p:attrNameLst>
                                          <p:attrName>style.visibility</p:attrName>
                                        </p:attrNameLst>
                                      </p:cBhvr>
                                      <p:to>
                                        <p:strVal val="visible"/>
                                      </p:to>
                                    </p:set>
                                    <p:animEffect transition="in" filter="wipe(left)">
                                      <p:cBhvr>
                                        <p:cTn id="379" dur="500"/>
                                        <p:tgtEl>
                                          <p:spTgt spid="87198"/>
                                        </p:tgtEl>
                                      </p:cBhvr>
                                    </p:animEffect>
                                  </p:childTnLst>
                                </p:cTn>
                              </p:par>
                            </p:childTnLst>
                          </p:cTn>
                        </p:par>
                      </p:childTnLst>
                    </p:cTn>
                  </p:par>
                  <p:par>
                    <p:cTn id="380" fill="hold" nodeType="clickPar">
                      <p:stCondLst>
                        <p:cond delay="indefinite"/>
                      </p:stCondLst>
                      <p:childTnLst>
                        <p:par>
                          <p:cTn id="381" fill="hold" nodeType="withGroup">
                            <p:stCondLst>
                              <p:cond delay="0"/>
                            </p:stCondLst>
                            <p:childTnLst>
                              <p:par>
                                <p:cTn id="382" presetID="22" presetClass="entr" presetSubtype="4" fill="hold" grpId="0" nodeType="clickEffect">
                                  <p:stCondLst>
                                    <p:cond delay="0"/>
                                  </p:stCondLst>
                                  <p:childTnLst>
                                    <p:set>
                                      <p:cBhvr>
                                        <p:cTn id="383" dur="1" fill="hold">
                                          <p:stCondLst>
                                            <p:cond delay="0"/>
                                          </p:stCondLst>
                                        </p:cTn>
                                        <p:tgtEl>
                                          <p:spTgt spid="87108"/>
                                        </p:tgtEl>
                                        <p:attrNameLst>
                                          <p:attrName>style.visibility</p:attrName>
                                        </p:attrNameLst>
                                      </p:cBhvr>
                                      <p:to>
                                        <p:strVal val="visible"/>
                                      </p:to>
                                    </p:set>
                                    <p:animEffect transition="in" filter="wipe(down)">
                                      <p:cBhvr>
                                        <p:cTn id="384" dur="500"/>
                                        <p:tgtEl>
                                          <p:spTgt spid="87108"/>
                                        </p:tgtEl>
                                      </p:cBhvr>
                                    </p:animEffec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22" presetClass="entr" presetSubtype="1" fill="hold" grpId="0" nodeType="clickEffect">
                                  <p:stCondLst>
                                    <p:cond delay="0"/>
                                  </p:stCondLst>
                                  <p:childTnLst>
                                    <p:set>
                                      <p:cBhvr>
                                        <p:cTn id="388" dur="1" fill="hold">
                                          <p:stCondLst>
                                            <p:cond delay="0"/>
                                          </p:stCondLst>
                                        </p:cTn>
                                        <p:tgtEl>
                                          <p:spTgt spid="87197"/>
                                        </p:tgtEl>
                                        <p:attrNameLst>
                                          <p:attrName>style.visibility</p:attrName>
                                        </p:attrNameLst>
                                      </p:cBhvr>
                                      <p:to>
                                        <p:strVal val="visible"/>
                                      </p:to>
                                    </p:set>
                                    <p:animEffect transition="in" filter="wipe(up)">
                                      <p:cBhvr>
                                        <p:cTn id="389" dur="500"/>
                                        <p:tgtEl>
                                          <p:spTgt spid="87197"/>
                                        </p:tgtEl>
                                      </p:cBhvr>
                                    </p:animEffect>
                                  </p:childTnLst>
                                </p:cTn>
                              </p:par>
                            </p:childTnLst>
                          </p:cTn>
                        </p:par>
                      </p:childTnLst>
                    </p:cTn>
                  </p:par>
                  <p:par>
                    <p:cTn id="390" fill="hold" nodeType="clickPar">
                      <p:stCondLst>
                        <p:cond delay="indefinite"/>
                      </p:stCondLst>
                      <p:childTnLst>
                        <p:par>
                          <p:cTn id="391" fill="hold" nodeType="withGroup">
                            <p:stCondLst>
                              <p:cond delay="0"/>
                            </p:stCondLst>
                            <p:childTnLst>
                              <p:par>
                                <p:cTn id="392" presetID="22" presetClass="entr" presetSubtype="8" fill="hold" grpId="0" nodeType="clickEffect">
                                  <p:stCondLst>
                                    <p:cond delay="0"/>
                                  </p:stCondLst>
                                  <p:childTnLst>
                                    <p:set>
                                      <p:cBhvr>
                                        <p:cTn id="393" dur="1" fill="hold">
                                          <p:stCondLst>
                                            <p:cond delay="0"/>
                                          </p:stCondLst>
                                        </p:cTn>
                                        <p:tgtEl>
                                          <p:spTgt spid="87106"/>
                                        </p:tgtEl>
                                        <p:attrNameLst>
                                          <p:attrName>style.visibility</p:attrName>
                                        </p:attrNameLst>
                                      </p:cBhvr>
                                      <p:to>
                                        <p:strVal val="visible"/>
                                      </p:to>
                                    </p:set>
                                    <p:animEffect transition="in" filter="wipe(left)">
                                      <p:cBhvr>
                                        <p:cTn id="394" dur="500"/>
                                        <p:tgtEl>
                                          <p:spTgt spid="87106"/>
                                        </p:tgtEl>
                                      </p:cBhvr>
                                    </p:animEffect>
                                  </p:childTnLst>
                                </p:cTn>
                              </p:par>
                            </p:childTnLst>
                          </p:cTn>
                        </p:par>
                      </p:childTnLst>
                    </p:cTn>
                  </p:par>
                  <p:par>
                    <p:cTn id="395" fill="hold" nodeType="clickPar">
                      <p:stCondLst>
                        <p:cond delay="indefinite"/>
                      </p:stCondLst>
                      <p:childTnLst>
                        <p:par>
                          <p:cTn id="396" fill="hold" nodeType="withGroup">
                            <p:stCondLst>
                              <p:cond delay="0"/>
                            </p:stCondLst>
                            <p:childTnLst>
                              <p:par>
                                <p:cTn id="397" presetID="9" presetClass="exit" presetSubtype="0" fill="hold" grpId="1" nodeType="clickEffect">
                                  <p:stCondLst>
                                    <p:cond delay="0"/>
                                  </p:stCondLst>
                                  <p:childTnLst>
                                    <p:animEffect transition="out" filter="dissolve">
                                      <p:cBhvr>
                                        <p:cTn id="398" dur="500"/>
                                        <p:tgtEl>
                                          <p:spTgt spid="87110"/>
                                        </p:tgtEl>
                                      </p:cBhvr>
                                    </p:animEffect>
                                    <p:set>
                                      <p:cBhvr>
                                        <p:cTn id="399" dur="1" fill="hold">
                                          <p:stCondLst>
                                            <p:cond delay="499"/>
                                          </p:stCondLst>
                                        </p:cTn>
                                        <p:tgtEl>
                                          <p:spTgt spid="87110"/>
                                        </p:tgtEl>
                                        <p:attrNameLst>
                                          <p:attrName>style.visibility</p:attrName>
                                        </p:attrNameLst>
                                      </p:cBhvr>
                                      <p:to>
                                        <p:strVal val="hidden"/>
                                      </p:to>
                                    </p:set>
                                  </p:childTnLst>
                                </p:cTn>
                              </p:par>
                              <p:par>
                                <p:cTn id="400" presetID="9" presetClass="exit" presetSubtype="0" fill="hold" grpId="1" nodeType="withEffect">
                                  <p:stCondLst>
                                    <p:cond delay="0"/>
                                  </p:stCondLst>
                                  <p:childTnLst>
                                    <p:animEffect transition="out" filter="dissolve">
                                      <p:cBhvr>
                                        <p:cTn id="401" dur="500"/>
                                        <p:tgtEl>
                                          <p:spTgt spid="87148"/>
                                        </p:tgtEl>
                                      </p:cBhvr>
                                    </p:animEffect>
                                    <p:set>
                                      <p:cBhvr>
                                        <p:cTn id="402" dur="1" fill="hold">
                                          <p:stCondLst>
                                            <p:cond delay="499"/>
                                          </p:stCondLst>
                                        </p:cTn>
                                        <p:tgtEl>
                                          <p:spTgt spid="87148"/>
                                        </p:tgtEl>
                                        <p:attrNameLst>
                                          <p:attrName>style.visibility</p:attrName>
                                        </p:attrNameLst>
                                      </p:cBhvr>
                                      <p:to>
                                        <p:strVal val="hidden"/>
                                      </p:to>
                                    </p:set>
                                  </p:childTnLst>
                                </p:cTn>
                              </p:par>
                              <p:par>
                                <p:cTn id="403" presetID="9" presetClass="exit" presetSubtype="0" fill="hold" grpId="1" nodeType="withEffect">
                                  <p:stCondLst>
                                    <p:cond delay="0"/>
                                  </p:stCondLst>
                                  <p:childTnLst>
                                    <p:animEffect transition="out" filter="dissolve">
                                      <p:cBhvr>
                                        <p:cTn id="404" dur="500"/>
                                        <p:tgtEl>
                                          <p:spTgt spid="87112"/>
                                        </p:tgtEl>
                                      </p:cBhvr>
                                    </p:animEffect>
                                    <p:set>
                                      <p:cBhvr>
                                        <p:cTn id="405" dur="1" fill="hold">
                                          <p:stCondLst>
                                            <p:cond delay="499"/>
                                          </p:stCondLst>
                                        </p:cTn>
                                        <p:tgtEl>
                                          <p:spTgt spid="87112"/>
                                        </p:tgtEl>
                                        <p:attrNameLst>
                                          <p:attrName>style.visibility</p:attrName>
                                        </p:attrNameLst>
                                      </p:cBhvr>
                                      <p:to>
                                        <p:strVal val="hidden"/>
                                      </p:to>
                                    </p:set>
                                  </p:childTnLst>
                                </p:cTn>
                              </p:par>
                              <p:par>
                                <p:cTn id="406" presetID="9" presetClass="exit" presetSubtype="0" fill="hold" grpId="1" nodeType="withEffect">
                                  <p:stCondLst>
                                    <p:cond delay="0"/>
                                  </p:stCondLst>
                                  <p:childTnLst>
                                    <p:animEffect transition="out" filter="dissolve">
                                      <p:cBhvr>
                                        <p:cTn id="407" dur="500"/>
                                        <p:tgtEl>
                                          <p:spTgt spid="87187"/>
                                        </p:tgtEl>
                                      </p:cBhvr>
                                    </p:animEffect>
                                    <p:set>
                                      <p:cBhvr>
                                        <p:cTn id="408" dur="1" fill="hold">
                                          <p:stCondLst>
                                            <p:cond delay="499"/>
                                          </p:stCondLst>
                                        </p:cTn>
                                        <p:tgtEl>
                                          <p:spTgt spid="87187"/>
                                        </p:tgtEl>
                                        <p:attrNameLst>
                                          <p:attrName>style.visibility</p:attrName>
                                        </p:attrNameLst>
                                      </p:cBhvr>
                                      <p:to>
                                        <p:strVal val="hidden"/>
                                      </p:to>
                                    </p:set>
                                  </p:childTnLst>
                                </p:cTn>
                              </p:par>
                              <p:par>
                                <p:cTn id="409" presetID="9" presetClass="exit" presetSubtype="0" fill="hold" grpId="1" nodeType="withEffect">
                                  <p:stCondLst>
                                    <p:cond delay="0"/>
                                  </p:stCondLst>
                                  <p:childTnLst>
                                    <p:animEffect transition="out" filter="dissolve">
                                      <p:cBhvr>
                                        <p:cTn id="410" dur="500"/>
                                        <p:tgtEl>
                                          <p:spTgt spid="87113"/>
                                        </p:tgtEl>
                                      </p:cBhvr>
                                    </p:animEffect>
                                    <p:set>
                                      <p:cBhvr>
                                        <p:cTn id="411" dur="1" fill="hold">
                                          <p:stCondLst>
                                            <p:cond delay="499"/>
                                          </p:stCondLst>
                                        </p:cTn>
                                        <p:tgtEl>
                                          <p:spTgt spid="87113"/>
                                        </p:tgtEl>
                                        <p:attrNameLst>
                                          <p:attrName>style.visibility</p:attrName>
                                        </p:attrNameLst>
                                      </p:cBhvr>
                                      <p:to>
                                        <p:strVal val="hidden"/>
                                      </p:to>
                                    </p:set>
                                  </p:childTnLst>
                                </p:cTn>
                              </p:par>
                              <p:par>
                                <p:cTn id="412" presetID="9" presetClass="exit" presetSubtype="0" fill="hold" grpId="1" nodeType="withEffect">
                                  <p:stCondLst>
                                    <p:cond delay="0"/>
                                  </p:stCondLst>
                                  <p:childTnLst>
                                    <p:animEffect transition="out" filter="dissolve">
                                      <p:cBhvr>
                                        <p:cTn id="413" dur="500"/>
                                        <p:tgtEl>
                                          <p:spTgt spid="87199"/>
                                        </p:tgtEl>
                                      </p:cBhvr>
                                    </p:animEffect>
                                    <p:set>
                                      <p:cBhvr>
                                        <p:cTn id="414" dur="1" fill="hold">
                                          <p:stCondLst>
                                            <p:cond delay="499"/>
                                          </p:stCondLst>
                                        </p:cTn>
                                        <p:tgtEl>
                                          <p:spTgt spid="87199"/>
                                        </p:tgtEl>
                                        <p:attrNameLst>
                                          <p:attrName>style.visibility</p:attrName>
                                        </p:attrNameLst>
                                      </p:cBhvr>
                                      <p:to>
                                        <p:strVal val="hidden"/>
                                      </p:to>
                                    </p:set>
                                  </p:childTnLst>
                                </p:cTn>
                              </p:par>
                              <p:par>
                                <p:cTn id="415" presetID="9" presetClass="exit" presetSubtype="0" fill="hold" grpId="1" nodeType="withEffect">
                                  <p:stCondLst>
                                    <p:cond delay="0"/>
                                  </p:stCondLst>
                                  <p:childTnLst>
                                    <p:animEffect transition="out" filter="dissolve">
                                      <p:cBhvr>
                                        <p:cTn id="416" dur="500"/>
                                        <p:tgtEl>
                                          <p:spTgt spid="87111"/>
                                        </p:tgtEl>
                                      </p:cBhvr>
                                    </p:animEffect>
                                    <p:set>
                                      <p:cBhvr>
                                        <p:cTn id="417" dur="1" fill="hold">
                                          <p:stCondLst>
                                            <p:cond delay="499"/>
                                          </p:stCondLst>
                                        </p:cTn>
                                        <p:tgtEl>
                                          <p:spTgt spid="87111"/>
                                        </p:tgtEl>
                                        <p:attrNameLst>
                                          <p:attrName>style.visibility</p:attrName>
                                        </p:attrNameLst>
                                      </p:cBhvr>
                                      <p:to>
                                        <p:strVal val="hidden"/>
                                      </p:to>
                                    </p:set>
                                  </p:childTnLst>
                                </p:cTn>
                              </p:par>
                              <p:par>
                                <p:cTn id="418" presetID="9" presetClass="exit" presetSubtype="0" fill="hold" grpId="1" nodeType="withEffect">
                                  <p:stCondLst>
                                    <p:cond delay="0"/>
                                  </p:stCondLst>
                                  <p:childTnLst>
                                    <p:animEffect transition="out" filter="dissolve">
                                      <p:cBhvr>
                                        <p:cTn id="419" dur="500"/>
                                        <p:tgtEl>
                                          <p:spTgt spid="87140"/>
                                        </p:tgtEl>
                                      </p:cBhvr>
                                    </p:animEffect>
                                    <p:set>
                                      <p:cBhvr>
                                        <p:cTn id="420" dur="1" fill="hold">
                                          <p:stCondLst>
                                            <p:cond delay="499"/>
                                          </p:stCondLst>
                                        </p:cTn>
                                        <p:tgtEl>
                                          <p:spTgt spid="87140"/>
                                        </p:tgtEl>
                                        <p:attrNameLst>
                                          <p:attrName>style.visibility</p:attrName>
                                        </p:attrNameLst>
                                      </p:cBhvr>
                                      <p:to>
                                        <p:strVal val="hidden"/>
                                      </p:to>
                                    </p:set>
                                  </p:childTnLst>
                                </p:cTn>
                              </p:par>
                              <p:par>
                                <p:cTn id="421" presetID="9" presetClass="exit" presetSubtype="0" fill="hold" grpId="1" nodeType="withEffect">
                                  <p:stCondLst>
                                    <p:cond delay="0"/>
                                  </p:stCondLst>
                                  <p:childTnLst>
                                    <p:animEffect transition="out" filter="dissolve">
                                      <p:cBhvr>
                                        <p:cTn id="422" dur="500"/>
                                        <p:tgtEl>
                                          <p:spTgt spid="87215"/>
                                        </p:tgtEl>
                                      </p:cBhvr>
                                    </p:animEffect>
                                    <p:set>
                                      <p:cBhvr>
                                        <p:cTn id="423" dur="1" fill="hold">
                                          <p:stCondLst>
                                            <p:cond delay="499"/>
                                          </p:stCondLst>
                                        </p:cTn>
                                        <p:tgtEl>
                                          <p:spTgt spid="87215"/>
                                        </p:tgtEl>
                                        <p:attrNameLst>
                                          <p:attrName>style.visibility</p:attrName>
                                        </p:attrNameLst>
                                      </p:cBhvr>
                                      <p:to>
                                        <p:strVal val="hidden"/>
                                      </p:to>
                                    </p:set>
                                  </p:childTnLst>
                                </p:cTn>
                              </p:par>
                              <p:par>
                                <p:cTn id="424" presetID="9" presetClass="exit" presetSubtype="0" fill="hold" grpId="1" nodeType="withEffect">
                                  <p:stCondLst>
                                    <p:cond delay="0"/>
                                  </p:stCondLst>
                                  <p:childTnLst>
                                    <p:animEffect transition="out" filter="dissolve">
                                      <p:cBhvr>
                                        <p:cTn id="425" dur="500"/>
                                        <p:tgtEl>
                                          <p:spTgt spid="87139"/>
                                        </p:tgtEl>
                                      </p:cBhvr>
                                    </p:animEffect>
                                    <p:set>
                                      <p:cBhvr>
                                        <p:cTn id="426" dur="1" fill="hold">
                                          <p:stCondLst>
                                            <p:cond delay="499"/>
                                          </p:stCondLst>
                                        </p:cTn>
                                        <p:tgtEl>
                                          <p:spTgt spid="87139"/>
                                        </p:tgtEl>
                                        <p:attrNameLst>
                                          <p:attrName>style.visibility</p:attrName>
                                        </p:attrNameLst>
                                      </p:cBhvr>
                                      <p:to>
                                        <p:strVal val="hidden"/>
                                      </p:to>
                                    </p:set>
                                  </p:childTnLst>
                                </p:cTn>
                              </p:par>
                              <p:par>
                                <p:cTn id="427" presetID="9" presetClass="exit" presetSubtype="0" fill="hold" grpId="1" nodeType="withEffect">
                                  <p:stCondLst>
                                    <p:cond delay="0"/>
                                  </p:stCondLst>
                                  <p:childTnLst>
                                    <p:animEffect transition="out" filter="dissolve">
                                      <p:cBhvr>
                                        <p:cTn id="428" dur="500"/>
                                        <p:tgtEl>
                                          <p:spTgt spid="87189"/>
                                        </p:tgtEl>
                                      </p:cBhvr>
                                    </p:animEffect>
                                    <p:set>
                                      <p:cBhvr>
                                        <p:cTn id="429" dur="1" fill="hold">
                                          <p:stCondLst>
                                            <p:cond delay="499"/>
                                          </p:stCondLst>
                                        </p:cTn>
                                        <p:tgtEl>
                                          <p:spTgt spid="87189"/>
                                        </p:tgtEl>
                                        <p:attrNameLst>
                                          <p:attrName>style.visibility</p:attrName>
                                        </p:attrNameLst>
                                      </p:cBhvr>
                                      <p:to>
                                        <p:strVal val="hidden"/>
                                      </p:to>
                                    </p:set>
                                  </p:childTnLst>
                                </p:cTn>
                              </p:par>
                              <p:par>
                                <p:cTn id="430" presetID="9" presetClass="exit" presetSubtype="0" fill="hold" grpId="1" nodeType="withEffect">
                                  <p:stCondLst>
                                    <p:cond delay="0"/>
                                  </p:stCondLst>
                                  <p:childTnLst>
                                    <p:animEffect transition="out" filter="dissolve">
                                      <p:cBhvr>
                                        <p:cTn id="431" dur="500"/>
                                        <p:tgtEl>
                                          <p:spTgt spid="87124"/>
                                        </p:tgtEl>
                                      </p:cBhvr>
                                    </p:animEffect>
                                    <p:set>
                                      <p:cBhvr>
                                        <p:cTn id="432" dur="1" fill="hold">
                                          <p:stCondLst>
                                            <p:cond delay="499"/>
                                          </p:stCondLst>
                                        </p:cTn>
                                        <p:tgtEl>
                                          <p:spTgt spid="87124"/>
                                        </p:tgtEl>
                                        <p:attrNameLst>
                                          <p:attrName>style.visibility</p:attrName>
                                        </p:attrNameLst>
                                      </p:cBhvr>
                                      <p:to>
                                        <p:strVal val="hidden"/>
                                      </p:to>
                                    </p:set>
                                  </p:childTnLst>
                                </p:cTn>
                              </p:par>
                              <p:par>
                                <p:cTn id="433" presetID="9" presetClass="exit" presetSubtype="0" fill="hold" grpId="1" nodeType="withEffect">
                                  <p:stCondLst>
                                    <p:cond delay="0"/>
                                  </p:stCondLst>
                                  <p:childTnLst>
                                    <p:animEffect transition="out" filter="dissolve">
                                      <p:cBhvr>
                                        <p:cTn id="434" dur="500"/>
                                        <p:tgtEl>
                                          <p:spTgt spid="87152"/>
                                        </p:tgtEl>
                                      </p:cBhvr>
                                    </p:animEffect>
                                    <p:set>
                                      <p:cBhvr>
                                        <p:cTn id="435" dur="1" fill="hold">
                                          <p:stCondLst>
                                            <p:cond delay="499"/>
                                          </p:stCondLst>
                                        </p:cTn>
                                        <p:tgtEl>
                                          <p:spTgt spid="87152"/>
                                        </p:tgtEl>
                                        <p:attrNameLst>
                                          <p:attrName>style.visibility</p:attrName>
                                        </p:attrNameLst>
                                      </p:cBhvr>
                                      <p:to>
                                        <p:strVal val="hidden"/>
                                      </p:to>
                                    </p:set>
                                  </p:childTnLst>
                                </p:cTn>
                              </p:par>
                              <p:par>
                                <p:cTn id="436" presetID="9" presetClass="exit" presetSubtype="0" fill="hold" grpId="1" nodeType="withEffect">
                                  <p:stCondLst>
                                    <p:cond delay="0"/>
                                  </p:stCondLst>
                                  <p:childTnLst>
                                    <p:animEffect transition="out" filter="dissolve">
                                      <p:cBhvr>
                                        <p:cTn id="437" dur="500"/>
                                        <p:tgtEl>
                                          <p:spTgt spid="87118"/>
                                        </p:tgtEl>
                                      </p:cBhvr>
                                    </p:animEffect>
                                    <p:set>
                                      <p:cBhvr>
                                        <p:cTn id="438" dur="1" fill="hold">
                                          <p:stCondLst>
                                            <p:cond delay="499"/>
                                          </p:stCondLst>
                                        </p:cTn>
                                        <p:tgtEl>
                                          <p:spTgt spid="87118"/>
                                        </p:tgtEl>
                                        <p:attrNameLst>
                                          <p:attrName>style.visibility</p:attrName>
                                        </p:attrNameLst>
                                      </p:cBhvr>
                                      <p:to>
                                        <p:strVal val="hidden"/>
                                      </p:to>
                                    </p:set>
                                  </p:childTnLst>
                                </p:cTn>
                              </p:par>
                              <p:par>
                                <p:cTn id="439" presetID="9" presetClass="exit" presetSubtype="0" fill="hold" grpId="1" nodeType="withEffect">
                                  <p:stCondLst>
                                    <p:cond delay="0"/>
                                  </p:stCondLst>
                                  <p:childTnLst>
                                    <p:animEffect transition="out" filter="dissolve">
                                      <p:cBhvr>
                                        <p:cTn id="440" dur="500"/>
                                        <p:tgtEl>
                                          <p:spTgt spid="87122"/>
                                        </p:tgtEl>
                                      </p:cBhvr>
                                    </p:animEffect>
                                    <p:set>
                                      <p:cBhvr>
                                        <p:cTn id="441" dur="1" fill="hold">
                                          <p:stCondLst>
                                            <p:cond delay="499"/>
                                          </p:stCondLst>
                                        </p:cTn>
                                        <p:tgtEl>
                                          <p:spTgt spid="87122"/>
                                        </p:tgtEl>
                                        <p:attrNameLst>
                                          <p:attrName>style.visibility</p:attrName>
                                        </p:attrNameLst>
                                      </p:cBhvr>
                                      <p:to>
                                        <p:strVal val="hidden"/>
                                      </p:to>
                                    </p:set>
                                  </p:childTnLst>
                                </p:cTn>
                              </p:par>
                              <p:par>
                                <p:cTn id="442" presetID="9" presetClass="exit" presetSubtype="0" fill="hold" grpId="1" nodeType="withEffect">
                                  <p:stCondLst>
                                    <p:cond delay="0"/>
                                  </p:stCondLst>
                                  <p:childTnLst>
                                    <p:animEffect transition="out" filter="dissolve">
                                      <p:cBhvr>
                                        <p:cTn id="443" dur="500"/>
                                        <p:tgtEl>
                                          <p:spTgt spid="87155"/>
                                        </p:tgtEl>
                                      </p:cBhvr>
                                    </p:animEffect>
                                    <p:set>
                                      <p:cBhvr>
                                        <p:cTn id="444" dur="1" fill="hold">
                                          <p:stCondLst>
                                            <p:cond delay="499"/>
                                          </p:stCondLst>
                                        </p:cTn>
                                        <p:tgtEl>
                                          <p:spTgt spid="87155"/>
                                        </p:tgtEl>
                                        <p:attrNameLst>
                                          <p:attrName>style.visibility</p:attrName>
                                        </p:attrNameLst>
                                      </p:cBhvr>
                                      <p:to>
                                        <p:strVal val="hidden"/>
                                      </p:to>
                                    </p:set>
                                  </p:childTnLst>
                                </p:cTn>
                              </p:par>
                              <p:par>
                                <p:cTn id="445" presetID="9" presetClass="exit" presetSubtype="0" fill="hold" grpId="1" nodeType="withEffect">
                                  <p:stCondLst>
                                    <p:cond delay="0"/>
                                  </p:stCondLst>
                                  <p:childTnLst>
                                    <p:animEffect transition="out" filter="dissolve">
                                      <p:cBhvr>
                                        <p:cTn id="446" dur="500"/>
                                        <p:tgtEl>
                                          <p:spTgt spid="87128"/>
                                        </p:tgtEl>
                                      </p:cBhvr>
                                    </p:animEffect>
                                    <p:set>
                                      <p:cBhvr>
                                        <p:cTn id="447" dur="1" fill="hold">
                                          <p:stCondLst>
                                            <p:cond delay="499"/>
                                          </p:stCondLst>
                                        </p:cTn>
                                        <p:tgtEl>
                                          <p:spTgt spid="87128"/>
                                        </p:tgtEl>
                                        <p:attrNameLst>
                                          <p:attrName>style.visibility</p:attrName>
                                        </p:attrNameLst>
                                      </p:cBhvr>
                                      <p:to>
                                        <p:strVal val="hidden"/>
                                      </p:to>
                                    </p:set>
                                  </p:childTnLst>
                                </p:cTn>
                              </p:par>
                              <p:par>
                                <p:cTn id="448" presetID="9" presetClass="exit" presetSubtype="0" fill="hold" grpId="1" nodeType="withEffect">
                                  <p:stCondLst>
                                    <p:cond delay="0"/>
                                  </p:stCondLst>
                                  <p:childTnLst>
                                    <p:animEffect transition="out" filter="dissolve">
                                      <p:cBhvr>
                                        <p:cTn id="449" dur="500"/>
                                        <p:tgtEl>
                                          <p:spTgt spid="87194"/>
                                        </p:tgtEl>
                                      </p:cBhvr>
                                    </p:animEffect>
                                    <p:set>
                                      <p:cBhvr>
                                        <p:cTn id="450" dur="1" fill="hold">
                                          <p:stCondLst>
                                            <p:cond delay="499"/>
                                          </p:stCondLst>
                                        </p:cTn>
                                        <p:tgtEl>
                                          <p:spTgt spid="87194"/>
                                        </p:tgtEl>
                                        <p:attrNameLst>
                                          <p:attrName>style.visibility</p:attrName>
                                        </p:attrNameLst>
                                      </p:cBhvr>
                                      <p:to>
                                        <p:strVal val="hidden"/>
                                      </p:to>
                                    </p:set>
                                  </p:childTnLst>
                                </p:cTn>
                              </p:par>
                              <p:par>
                                <p:cTn id="451" presetID="9" presetClass="exit" presetSubtype="0" fill="hold" grpId="1" nodeType="withEffect">
                                  <p:stCondLst>
                                    <p:cond delay="0"/>
                                  </p:stCondLst>
                                  <p:childTnLst>
                                    <p:animEffect transition="out" filter="dissolve">
                                      <p:cBhvr>
                                        <p:cTn id="452" dur="500"/>
                                        <p:tgtEl>
                                          <p:spTgt spid="87144"/>
                                        </p:tgtEl>
                                      </p:cBhvr>
                                    </p:animEffect>
                                    <p:set>
                                      <p:cBhvr>
                                        <p:cTn id="453" dur="1" fill="hold">
                                          <p:stCondLst>
                                            <p:cond delay="499"/>
                                          </p:stCondLst>
                                        </p:cTn>
                                        <p:tgtEl>
                                          <p:spTgt spid="87144"/>
                                        </p:tgtEl>
                                        <p:attrNameLst>
                                          <p:attrName>style.visibility</p:attrName>
                                        </p:attrNameLst>
                                      </p:cBhvr>
                                      <p:to>
                                        <p:strVal val="hidden"/>
                                      </p:to>
                                    </p:set>
                                  </p:childTnLst>
                                </p:cTn>
                              </p:par>
                              <p:par>
                                <p:cTn id="454" presetID="9" presetClass="exit" presetSubtype="0" fill="hold" grpId="1" nodeType="withEffect">
                                  <p:stCondLst>
                                    <p:cond delay="0"/>
                                  </p:stCondLst>
                                  <p:childTnLst>
                                    <p:animEffect transition="out" filter="dissolve">
                                      <p:cBhvr>
                                        <p:cTn id="455" dur="500"/>
                                        <p:tgtEl>
                                          <p:spTgt spid="87219"/>
                                        </p:tgtEl>
                                      </p:cBhvr>
                                    </p:animEffect>
                                    <p:set>
                                      <p:cBhvr>
                                        <p:cTn id="456" dur="1" fill="hold">
                                          <p:stCondLst>
                                            <p:cond delay="499"/>
                                          </p:stCondLst>
                                        </p:cTn>
                                        <p:tgtEl>
                                          <p:spTgt spid="87219"/>
                                        </p:tgtEl>
                                        <p:attrNameLst>
                                          <p:attrName>style.visibility</p:attrName>
                                        </p:attrNameLst>
                                      </p:cBhvr>
                                      <p:to>
                                        <p:strVal val="hidden"/>
                                      </p:to>
                                    </p:set>
                                  </p:childTnLst>
                                </p:cTn>
                              </p:par>
                              <p:par>
                                <p:cTn id="457" presetID="9" presetClass="exit" presetSubtype="0" fill="hold" grpId="1" nodeType="withEffect">
                                  <p:stCondLst>
                                    <p:cond delay="0"/>
                                  </p:stCondLst>
                                  <p:childTnLst>
                                    <p:animEffect transition="out" filter="dissolve">
                                      <p:cBhvr>
                                        <p:cTn id="458" dur="500"/>
                                        <p:tgtEl>
                                          <p:spTgt spid="87132"/>
                                        </p:tgtEl>
                                      </p:cBhvr>
                                    </p:animEffect>
                                    <p:set>
                                      <p:cBhvr>
                                        <p:cTn id="459" dur="1" fill="hold">
                                          <p:stCondLst>
                                            <p:cond delay="499"/>
                                          </p:stCondLst>
                                        </p:cTn>
                                        <p:tgtEl>
                                          <p:spTgt spid="87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P spid="87083" grpId="0" animBg="1"/>
      <p:bldP spid="87084" grpId="0" animBg="1"/>
      <p:bldP spid="87085" grpId="0" animBg="1"/>
      <p:bldP spid="87086" grpId="0" animBg="1"/>
      <p:bldP spid="87087" grpId="0" animBg="1"/>
      <p:bldP spid="87088" grpId="0" animBg="1"/>
      <p:bldP spid="87089" grpId="0" animBg="1"/>
      <p:bldP spid="87090" grpId="0" animBg="1"/>
      <p:bldP spid="87092" grpId="0" animBg="1"/>
      <p:bldP spid="87093" grpId="0" animBg="1"/>
      <p:bldP spid="87094" grpId="0" animBg="1"/>
      <p:bldP spid="87095" grpId="0" animBg="1"/>
      <p:bldP spid="87097" grpId="0" animBg="1"/>
      <p:bldP spid="87098" grpId="0" animBg="1"/>
      <p:bldP spid="87099" grpId="0" animBg="1"/>
      <p:bldP spid="87100" grpId="0" animBg="1"/>
      <p:bldP spid="87101" grpId="0" animBg="1"/>
      <p:bldP spid="87102" grpId="0" animBg="1"/>
      <p:bldP spid="87103" grpId="0" animBg="1"/>
      <p:bldP spid="87104" grpId="0" animBg="1"/>
      <p:bldP spid="87106" grpId="0" animBg="1"/>
      <p:bldP spid="87108" grpId="0" animBg="1"/>
      <p:bldP spid="87110" grpId="0" animBg="1"/>
      <p:bldP spid="87110" grpId="1" animBg="1"/>
      <p:bldP spid="87111" grpId="0" animBg="1"/>
      <p:bldP spid="87111" grpId="1" animBg="1"/>
      <p:bldP spid="87112" grpId="0" animBg="1"/>
      <p:bldP spid="87112" grpId="1" animBg="1"/>
      <p:bldP spid="87113" grpId="0" animBg="1"/>
      <p:bldP spid="87113" grpId="1" animBg="1"/>
      <p:bldP spid="87114" grpId="0"/>
      <p:bldP spid="87115" grpId="0"/>
      <p:bldP spid="87116" grpId="0"/>
      <p:bldP spid="87117" grpId="0"/>
      <p:bldP spid="87118" grpId="0" animBg="1"/>
      <p:bldP spid="87118" grpId="1" animBg="1"/>
      <p:bldP spid="87119" grpId="0"/>
      <p:bldP spid="87120" grpId="0" animBg="1"/>
      <p:bldP spid="87121" grpId="0" animBg="1"/>
      <p:bldP spid="87122" grpId="0" animBg="1"/>
      <p:bldP spid="87122" grpId="1" animBg="1"/>
      <p:bldP spid="87123" grpId="0" build="p" autoUpdateAnimBg="0" advAuto="1000"/>
      <p:bldP spid="87124" grpId="0" animBg="1"/>
      <p:bldP spid="87124" grpId="1" animBg="1"/>
      <p:bldP spid="87125" grpId="0"/>
      <p:bldP spid="87126" grpId="0" animBg="1"/>
      <p:bldP spid="87127" grpId="0" animBg="1"/>
      <p:bldP spid="87128" grpId="0" animBg="1"/>
      <p:bldP spid="87128" grpId="1" animBg="1"/>
      <p:bldP spid="87129" grpId="0" build="p" autoUpdateAnimBg="0" advAuto="1000"/>
      <p:bldP spid="87132" grpId="0" animBg="1"/>
      <p:bldP spid="87132" grpId="1" animBg="1"/>
      <p:bldP spid="87133" grpId="0" build="p" autoUpdateAnimBg="0" advAuto="1000"/>
      <p:bldP spid="87136" grpId="0" animBg="1"/>
      <p:bldP spid="87137" grpId="0" animBg="1"/>
      <p:bldP spid="87138" grpId="0"/>
      <p:bldP spid="87139" grpId="0" animBg="1"/>
      <p:bldP spid="87139" grpId="1" animBg="1"/>
      <p:bldP spid="87140" grpId="0" animBg="1"/>
      <p:bldP spid="87140" grpId="1" animBg="1"/>
      <p:bldP spid="87141" grpId="0"/>
      <p:bldP spid="87142" grpId="0" animBg="1"/>
      <p:bldP spid="87143" grpId="0" animBg="1"/>
      <p:bldP spid="87144" grpId="0" animBg="1"/>
      <p:bldP spid="87144" grpId="1" animBg="1"/>
      <p:bldP spid="87145" grpId="0" build="p" autoUpdateAnimBg="0" advAuto="1000"/>
      <p:bldP spid="87148" grpId="0" animBg="1"/>
      <p:bldP spid="87148" grpId="1" animBg="1"/>
      <p:bldP spid="87149" grpId="0"/>
      <p:bldP spid="87151" grpId="0"/>
      <p:bldP spid="87152" grpId="0" animBg="1"/>
      <p:bldP spid="87152" grpId="1" animBg="1"/>
      <p:bldP spid="87153" grpId="0" animBg="1"/>
      <p:bldP spid="87154" grpId="0" animBg="1"/>
      <p:bldP spid="87155" grpId="0" animBg="1"/>
      <p:bldP spid="87155" grpId="1" animBg="1"/>
      <p:bldP spid="87156" grpId="0" build="p" autoUpdateAnimBg="0" advAuto="1000"/>
      <p:bldP spid="87187" grpId="0" animBg="1"/>
      <p:bldP spid="87187" grpId="1" animBg="1"/>
      <p:bldP spid="87188" grpId="0"/>
      <p:bldP spid="87189" grpId="0" animBg="1"/>
      <p:bldP spid="87189" grpId="1" animBg="1"/>
      <p:bldP spid="87190" grpId="0"/>
      <p:bldP spid="87192" grpId="0" animBg="1"/>
      <p:bldP spid="87193" grpId="0" animBg="1"/>
      <p:bldP spid="87194" grpId="0" animBg="1"/>
      <p:bldP spid="87194" grpId="1" animBg="1"/>
      <p:bldP spid="87195" grpId="0" build="p" autoUpdateAnimBg="0" advAuto="1000"/>
      <p:bldP spid="87197" grpId="0" animBg="1"/>
      <p:bldP spid="87198" grpId="0" animBg="1"/>
      <p:bldP spid="87199" grpId="0" animBg="1"/>
      <p:bldP spid="87199" grpId="1" animBg="1"/>
      <p:bldP spid="87200" grpId="0"/>
      <p:bldP spid="87215" grpId="0" animBg="1"/>
      <p:bldP spid="87215" grpId="1" animBg="1"/>
      <p:bldP spid="87216" grpId="0"/>
      <p:bldP spid="87217" grpId="0" animBg="1"/>
      <p:bldP spid="87218" grpId="0" animBg="1"/>
      <p:bldP spid="87219" grpId="0" animBg="1"/>
      <p:bldP spid="87219" grpId="1" animBg="1"/>
      <p:bldP spid="87220"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ChangeArrowheads="1"/>
          </p:cNvSpPr>
          <p:nvPr/>
        </p:nvSpPr>
        <p:spPr bwMode="auto">
          <a:xfrm flipV="1">
            <a:off x="5292080" y="1556792"/>
            <a:ext cx="2232248" cy="1723725"/>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4.</a:t>
            </a:r>
            <a:r>
              <a:rPr lang="zh-CN" altLang="en-US" sz="3600" b="1" dirty="0" smtClean="0">
                <a:solidFill>
                  <a:schemeClr val="accent2"/>
                </a:solidFill>
                <a:latin typeface="隶书" pitchFamily="49" charset="-122"/>
                <a:ea typeface="隶书" pitchFamily="49" charset="-122"/>
              </a:rPr>
              <a:t>　圆环</a:t>
            </a:r>
          </a:p>
        </p:txBody>
      </p:sp>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768755" y="2574111"/>
            <a:ext cx="509938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a:t>　　环由</a:t>
            </a:r>
            <a:r>
              <a:rPr lang="zh-CN" altLang="en-US" dirty="0">
                <a:solidFill>
                  <a:srgbClr val="FF0000"/>
                </a:solidFill>
                <a:latin typeface="隶书" pitchFamily="49" charset="-122"/>
                <a:ea typeface="隶书" pitchFamily="49" charset="-122"/>
              </a:rPr>
              <a:t>环面</a:t>
            </a:r>
            <a:r>
              <a:rPr lang="zh-CN" altLang="en-US" dirty="0"/>
              <a:t>围成</a:t>
            </a:r>
            <a:r>
              <a:rPr lang="zh-CN" altLang="en-US" dirty="0" smtClean="0"/>
              <a:t>。</a:t>
            </a:r>
            <a:endParaRPr lang="zh-CN" altLang="en-US" dirty="0"/>
          </a:p>
        </p:txBody>
      </p:sp>
      <p:sp>
        <p:nvSpPr>
          <p:cNvPr id="16" name="文本占位符 1"/>
          <p:cNvSpPr txBox="1">
            <a:spLocks/>
          </p:cNvSpPr>
          <p:nvPr/>
        </p:nvSpPr>
        <p:spPr bwMode="auto">
          <a:xfrm>
            <a:off x="734248" y="1321496"/>
            <a:ext cx="47738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smtClean="0">
                <a:solidFill>
                  <a:schemeClr val="accent2"/>
                </a:solidFill>
                <a:latin typeface="隶书" pitchFamily="49" charset="-122"/>
                <a:ea typeface="隶书" pitchFamily="49" charset="-122"/>
              </a:rPr>
              <a:t>）</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圆环的投影</a:t>
            </a:r>
            <a:endParaRPr lang="zh-CN" altLang="en-US" sz="3200" b="1" dirty="0">
              <a:solidFill>
                <a:schemeClr val="accent2"/>
              </a:solidFill>
              <a:latin typeface="隶书" pitchFamily="49" charset="-122"/>
              <a:ea typeface="隶书" pitchFamily="49" charset="-122"/>
            </a:endParaRPr>
          </a:p>
        </p:txBody>
      </p:sp>
      <p:sp>
        <p:nvSpPr>
          <p:cNvPr id="17" name="Text Box 65">
            <a:hlinkClick r:id="" action="ppaction://noaction"/>
          </p:cNvPr>
          <p:cNvSpPr txBox="1">
            <a:spLocks noChangeArrowheads="1"/>
          </p:cNvSpPr>
          <p:nvPr/>
        </p:nvSpPr>
        <p:spPr bwMode="auto">
          <a:xfrm>
            <a:off x="1035252" y="1956420"/>
            <a:ext cx="2446338"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形体特征</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30" name="Text Box 65">
            <a:hlinkClick r:id="" action="ppaction://noaction"/>
          </p:cNvPr>
          <p:cNvSpPr txBox="1">
            <a:spLocks noChangeArrowheads="1"/>
          </p:cNvSpPr>
          <p:nvPr/>
        </p:nvSpPr>
        <p:spPr bwMode="auto">
          <a:xfrm>
            <a:off x="1035252" y="3318445"/>
            <a:ext cx="2446338"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圆环面的形成</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31" name="Text Box 21"/>
          <p:cNvSpPr txBox="1">
            <a:spLocks noChangeArrowheads="1"/>
          </p:cNvSpPr>
          <p:nvPr/>
        </p:nvSpPr>
        <p:spPr bwMode="auto">
          <a:xfrm>
            <a:off x="550929" y="3886707"/>
            <a:ext cx="53440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环面</a:t>
            </a:r>
            <a:r>
              <a:rPr lang="zh-CN" altLang="en-US" dirty="0"/>
              <a:t>由圆绕圆平面上不与圆心共线</a:t>
            </a:r>
            <a:r>
              <a:rPr lang="zh-CN" altLang="en-US" dirty="0" smtClean="0"/>
              <a:t>的直线</a:t>
            </a:r>
            <a:r>
              <a:rPr lang="zh-CN" altLang="en-US" dirty="0"/>
              <a:t>为轴线旋转而成</a:t>
            </a:r>
            <a:r>
              <a:rPr lang="zh-CN" altLang="en-US" dirty="0" smtClean="0"/>
              <a:t>。</a:t>
            </a:r>
            <a:endParaRPr lang="zh-CN" altLang="en-US" dirty="0"/>
          </a:p>
        </p:txBody>
      </p:sp>
      <p:pic>
        <p:nvPicPr>
          <p:cNvPr id="18" name="Picture 14" descr="圆环"/>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6516" y="1715849"/>
            <a:ext cx="1930400" cy="1333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1"/>
          <p:cNvSpPr txBox="1">
            <a:spLocks noChangeArrowheads="1"/>
          </p:cNvSpPr>
          <p:nvPr/>
        </p:nvSpPr>
        <p:spPr bwMode="auto">
          <a:xfrm>
            <a:off x="539552" y="4983575"/>
            <a:ext cx="5344037" cy="1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a:t>由圆母线外半圆回转形成的曲面称为</a:t>
            </a:r>
            <a:r>
              <a:rPr lang="zh-CN" altLang="en-US" dirty="0">
                <a:solidFill>
                  <a:srgbClr val="FF0000"/>
                </a:solidFill>
                <a:latin typeface="隶书" pitchFamily="49" charset="-122"/>
                <a:ea typeface="隶书" pitchFamily="49" charset="-122"/>
              </a:rPr>
              <a:t>外环面</a:t>
            </a:r>
            <a:r>
              <a:rPr lang="zh-CN" altLang="en-US" dirty="0"/>
              <a:t>；由圆母线</a:t>
            </a:r>
            <a:r>
              <a:rPr lang="zh-CN" altLang="en-US" dirty="0" smtClean="0"/>
              <a:t>内半圆</a:t>
            </a:r>
            <a:r>
              <a:rPr lang="zh-CN" altLang="en-US" dirty="0"/>
              <a:t>回转形成</a:t>
            </a:r>
            <a:r>
              <a:rPr lang="zh-CN" altLang="en-US" dirty="0" smtClean="0"/>
              <a:t>的曲面</a:t>
            </a:r>
            <a:r>
              <a:rPr lang="zh-CN" altLang="en-US" dirty="0"/>
              <a:t>称为</a:t>
            </a:r>
            <a:r>
              <a:rPr lang="zh-CN" altLang="en-US" dirty="0">
                <a:solidFill>
                  <a:srgbClr val="FF0000"/>
                </a:solidFill>
                <a:latin typeface="隶书" pitchFamily="49" charset="-122"/>
                <a:ea typeface="隶书" pitchFamily="49" charset="-122"/>
              </a:rPr>
              <a:t>内环面</a:t>
            </a:r>
            <a:r>
              <a:rPr lang="zh-CN" altLang="en-US" dirty="0" smtClean="0"/>
              <a:t>。</a:t>
            </a:r>
            <a:endParaRPr lang="zh-CN" altLang="en-US" dirty="0"/>
          </a:p>
        </p:txBody>
      </p:sp>
    </p:spTree>
    <p:controls>
      <mc:AlternateContent xmlns:mc="http://schemas.openxmlformats.org/markup-compatibility/2006">
        <mc:Choice xmlns:v="urn:schemas-microsoft-com:vml" Requires="v">
          <p:control spid="143370" name="ShockwaveFlash1" r:id="rId2" imgW="2736954" imgH="2736954"/>
        </mc:Choice>
        <mc:Fallback>
          <p:control name="ShockwaveFlash1" r:id="rId2" imgW="2736954" imgH="2736954">
            <p:pic>
              <p:nvPicPr>
                <p:cNvPr id="0" name="ShockwaveFlash1"/>
                <p:cNvPicPr preferRelativeResize="0">
                  <a:picLocks noChangeAspect="1"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3429000"/>
                  <a:ext cx="2736850" cy="27368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22296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2">
                                            <p:txEl>
                                              <p:pRg st="0" end="0"/>
                                            </p:txEl>
                                          </p:spTgt>
                                        </p:tgtEl>
                                        <p:attrNameLst>
                                          <p:attrName>style.color</p:attrName>
                                        </p:attrNameLst>
                                      </p:cBhvr>
                                      <p:to>
                                        <a:srgbClr val="FF0000"/>
                                      </p:to>
                                    </p:animClr>
                                    <p:animClr clrSpc="rgb" dir="cw">
                                      <p:cBhvr>
                                        <p:cTn id="7" dur="500" autoRev="1" fill="remove"/>
                                        <p:tgtEl>
                                          <p:spTgt spid="2">
                                            <p:txEl>
                                              <p:pRg st="0" end="0"/>
                                            </p:txEl>
                                          </p:spTgt>
                                        </p:tgtEl>
                                        <p:attrNameLst>
                                          <p:attrName>fillcolor</p:attrName>
                                        </p:attrNameLst>
                                      </p:cBhvr>
                                      <p:to>
                                        <a:srgbClr val="FF0000"/>
                                      </p:to>
                                    </p:animClr>
                                    <p:set>
                                      <p:cBhvr>
                                        <p:cTn id="8" dur="500" autoRev="1" fill="remove"/>
                                        <p:tgtEl>
                                          <p:spTgt spid="2">
                                            <p:txEl>
                                              <p:pRg st="0" end="0"/>
                                            </p:txEl>
                                          </p:spTgt>
                                        </p:tgtEl>
                                        <p:attrNameLst>
                                          <p:attrName>fill.type</p:attrName>
                                        </p:attrNameLst>
                                      </p:cBhvr>
                                      <p:to>
                                        <p:strVal val="solid"/>
                                      </p:to>
                                    </p:set>
                                    <p:set>
                                      <p:cBhvr>
                                        <p:cTn id="9" dur="50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build="p"/>
      <p:bldP spid="5" grpId="0" build="p" autoUpdateAnimBg="0"/>
      <p:bldP spid="16" grpId="0" build="p"/>
      <p:bldP spid="17" grpId="0" animBg="1"/>
      <p:bldP spid="30" grpId="0" animBg="1"/>
      <p:bldP spid="31"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r>
              <a:rPr lang="en-US" altLang="zh-CN" sz="3600" b="1" dirty="0" smtClean="0">
                <a:solidFill>
                  <a:schemeClr val="accent2"/>
                </a:solidFill>
                <a:latin typeface="隶书" pitchFamily="49" charset="-122"/>
                <a:ea typeface="隶书" pitchFamily="49" charset="-122"/>
              </a:rPr>
              <a:t>3.3</a:t>
            </a:r>
            <a:r>
              <a:rPr lang="zh-CN" altLang="en-US" sz="3600" b="1" dirty="0" smtClean="0">
                <a:solidFill>
                  <a:schemeClr val="accent2"/>
                </a:solidFill>
                <a:latin typeface="隶书" pitchFamily="49" charset="-122"/>
                <a:ea typeface="隶书" pitchFamily="49" charset="-122"/>
              </a:rPr>
              <a:t>　曲面立体及其表面上的点和线</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1"/>
          <p:cNvSpPr txBox="1">
            <a:spLocks/>
          </p:cNvSpPr>
          <p:nvPr/>
        </p:nvSpPr>
        <p:spPr bwMode="auto">
          <a:xfrm>
            <a:off x="697343" y="1340768"/>
            <a:ext cx="801528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3.3.1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曲面立体</a:t>
            </a:r>
            <a:endParaRPr lang="zh-CN" altLang="en-US" sz="3200" b="1" dirty="0">
              <a:solidFill>
                <a:schemeClr val="accent2"/>
              </a:solidFill>
              <a:latin typeface="隶书" pitchFamily="49" charset="-122"/>
              <a:ea typeface="隶书" pitchFamily="49" charset="-122"/>
            </a:endParaRPr>
          </a:p>
        </p:txBody>
      </p:sp>
      <p:sp>
        <p:nvSpPr>
          <p:cNvPr id="5" name="Text Box 2"/>
          <p:cNvSpPr txBox="1">
            <a:spLocks noChangeArrowheads="1"/>
          </p:cNvSpPr>
          <p:nvPr/>
        </p:nvSpPr>
        <p:spPr bwMode="auto">
          <a:xfrm>
            <a:off x="791750" y="1844824"/>
            <a:ext cx="7920880" cy="100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表面</a:t>
            </a:r>
            <a:r>
              <a:rPr lang="zh-CN" altLang="en-US" dirty="0"/>
              <a:t>由</a:t>
            </a:r>
            <a:r>
              <a:rPr lang="zh-CN" altLang="en-US" dirty="0">
                <a:solidFill>
                  <a:srgbClr val="FF0000"/>
                </a:solidFill>
                <a:latin typeface="隶书" pitchFamily="49" charset="-122"/>
                <a:ea typeface="隶书" pitchFamily="49" charset="-122"/>
              </a:rPr>
              <a:t>曲面</a:t>
            </a:r>
            <a:r>
              <a:rPr lang="zh-CN" altLang="en-US" dirty="0"/>
              <a:t>或者</a:t>
            </a:r>
            <a:r>
              <a:rPr lang="zh-CN" altLang="en-US" dirty="0">
                <a:solidFill>
                  <a:srgbClr val="FF0000"/>
                </a:solidFill>
                <a:latin typeface="隶书" pitchFamily="49" charset="-122"/>
                <a:ea typeface="隶书" pitchFamily="49" charset="-122"/>
              </a:rPr>
              <a:t>曲面和平面</a:t>
            </a:r>
            <a:r>
              <a:rPr lang="zh-CN" altLang="en-US" dirty="0"/>
              <a:t>所构成的立体称为</a:t>
            </a:r>
            <a:r>
              <a:rPr lang="zh-CN" altLang="en-US" dirty="0">
                <a:solidFill>
                  <a:srgbClr val="FF0000"/>
                </a:solidFill>
                <a:latin typeface="隶书" pitchFamily="49" charset="-122"/>
                <a:ea typeface="隶书" pitchFamily="49" charset="-122"/>
              </a:rPr>
              <a:t>曲面立体</a:t>
            </a:r>
            <a:r>
              <a:rPr lang="zh-CN" altLang="en-US" dirty="0" smtClean="0"/>
              <a:t>。</a:t>
            </a:r>
          </a:p>
        </p:txBody>
      </p:sp>
      <p:pic>
        <p:nvPicPr>
          <p:cNvPr id="6" name="Picture 12" descr="常见回转体"/>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1106" y="3067073"/>
            <a:ext cx="7580119" cy="1584176"/>
          </a:xfrm>
          <a:prstGeom prst="rect">
            <a:avLst/>
          </a:prstGeom>
          <a:solidFill>
            <a:schemeClr val="accent3"/>
          </a:solidFill>
          <a:ln w="38100">
            <a:solidFill>
              <a:schemeClr val="accent2"/>
            </a:solidFill>
          </a:ln>
        </p:spPr>
      </p:pic>
      <p:sp>
        <p:nvSpPr>
          <p:cNvPr id="7" name="Text Box 2"/>
          <p:cNvSpPr txBox="1">
            <a:spLocks noChangeArrowheads="1"/>
          </p:cNvSpPr>
          <p:nvPr/>
        </p:nvSpPr>
        <p:spPr bwMode="auto">
          <a:xfrm>
            <a:off x="794134" y="4797152"/>
            <a:ext cx="792088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有</a:t>
            </a:r>
            <a:r>
              <a:rPr lang="zh-CN" altLang="en-US" dirty="0"/>
              <a:t>的曲面立体各表面相交形成</a:t>
            </a:r>
            <a:r>
              <a:rPr lang="zh-CN" altLang="en-US" dirty="0">
                <a:solidFill>
                  <a:srgbClr val="FF0000"/>
                </a:solidFill>
                <a:latin typeface="隶书" pitchFamily="49" charset="-122"/>
                <a:ea typeface="隶书" pitchFamily="49" charset="-122"/>
              </a:rPr>
              <a:t>轮廓线</a:t>
            </a:r>
            <a:r>
              <a:rPr lang="zh-CN" altLang="en-US" dirty="0" smtClean="0"/>
              <a:t>；</a:t>
            </a:r>
          </a:p>
        </p:txBody>
      </p:sp>
      <p:sp>
        <p:nvSpPr>
          <p:cNvPr id="8" name="Text Box 2"/>
          <p:cNvSpPr txBox="1">
            <a:spLocks noChangeArrowheads="1"/>
          </p:cNvSpPr>
          <p:nvPr/>
        </p:nvSpPr>
        <p:spPr bwMode="auto">
          <a:xfrm>
            <a:off x="794134" y="5301208"/>
            <a:ext cx="792088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a:t>
            </a:r>
            <a:r>
              <a:rPr lang="zh-CN" altLang="en-US" dirty="0"/>
              <a:t>有的</a:t>
            </a:r>
            <a:r>
              <a:rPr lang="zh-CN" altLang="en-US" dirty="0" smtClean="0"/>
              <a:t>曲面立体</a:t>
            </a:r>
            <a:r>
              <a:rPr lang="zh-CN" altLang="en-US" dirty="0"/>
              <a:t>既有</a:t>
            </a:r>
            <a:r>
              <a:rPr lang="zh-CN" altLang="en-US" dirty="0">
                <a:solidFill>
                  <a:srgbClr val="FF0000"/>
                </a:solidFill>
                <a:latin typeface="隶书" pitchFamily="49" charset="-122"/>
                <a:ea typeface="隶书" pitchFamily="49" charset="-122"/>
              </a:rPr>
              <a:t>轮廓线</a:t>
            </a:r>
            <a:r>
              <a:rPr lang="en-US" altLang="zh-CN" dirty="0" smtClean="0"/>
              <a:t>,</a:t>
            </a:r>
            <a:r>
              <a:rPr lang="zh-CN" altLang="en-US" dirty="0" smtClean="0"/>
              <a:t>还有</a:t>
            </a:r>
            <a:r>
              <a:rPr lang="zh-CN" altLang="en-US" dirty="0">
                <a:solidFill>
                  <a:srgbClr val="FF0000"/>
                </a:solidFill>
                <a:latin typeface="隶书" pitchFamily="49" charset="-122"/>
                <a:ea typeface="隶书" pitchFamily="49" charset="-122"/>
              </a:rPr>
              <a:t>尖点</a:t>
            </a:r>
            <a:r>
              <a:rPr lang="en-US" altLang="zh-CN" dirty="0" smtClean="0"/>
              <a:t>;</a:t>
            </a:r>
            <a:endParaRPr lang="zh-CN" altLang="en-US" dirty="0" smtClean="0"/>
          </a:p>
        </p:txBody>
      </p:sp>
      <p:sp>
        <p:nvSpPr>
          <p:cNvPr id="9" name="Text Box 2"/>
          <p:cNvSpPr txBox="1">
            <a:spLocks noChangeArrowheads="1"/>
          </p:cNvSpPr>
          <p:nvPr/>
        </p:nvSpPr>
        <p:spPr bwMode="auto">
          <a:xfrm>
            <a:off x="794134" y="5802760"/>
            <a:ext cx="792088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a:t>
            </a:r>
            <a:r>
              <a:rPr lang="zh-CN" altLang="en-US" dirty="0"/>
              <a:t>有的曲面完全由光滑的</a:t>
            </a:r>
            <a:r>
              <a:rPr lang="zh-CN" altLang="en-US" dirty="0">
                <a:solidFill>
                  <a:srgbClr val="FF0000"/>
                </a:solidFill>
                <a:latin typeface="隶书" pitchFamily="49" charset="-122"/>
                <a:ea typeface="隶书" pitchFamily="49" charset="-122"/>
              </a:rPr>
              <a:t>曲面</a:t>
            </a:r>
            <a:r>
              <a:rPr lang="zh-CN" altLang="en-US" dirty="0"/>
              <a:t>围</a:t>
            </a:r>
            <a:r>
              <a:rPr lang="zh-CN" altLang="en-US" dirty="0" smtClean="0"/>
              <a:t>成。</a:t>
            </a:r>
          </a:p>
        </p:txBody>
      </p:sp>
      <p:sp>
        <p:nvSpPr>
          <p:cNvPr id="3" name="椭圆 2"/>
          <p:cNvSpPr/>
          <p:nvPr/>
        </p:nvSpPr>
        <p:spPr bwMode="auto">
          <a:xfrm>
            <a:off x="794134" y="2998839"/>
            <a:ext cx="1329594" cy="1726305"/>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1" name="椭圆 10"/>
          <p:cNvSpPr/>
          <p:nvPr/>
        </p:nvSpPr>
        <p:spPr bwMode="auto">
          <a:xfrm>
            <a:off x="4704986" y="2996008"/>
            <a:ext cx="1811230" cy="1726305"/>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2" name="椭圆 11"/>
          <p:cNvSpPr/>
          <p:nvPr/>
        </p:nvSpPr>
        <p:spPr bwMode="auto">
          <a:xfrm>
            <a:off x="2051720" y="2998839"/>
            <a:ext cx="1329594" cy="1726305"/>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3" name="椭圆 12"/>
          <p:cNvSpPr/>
          <p:nvPr/>
        </p:nvSpPr>
        <p:spPr bwMode="auto">
          <a:xfrm>
            <a:off x="3375392" y="3027394"/>
            <a:ext cx="1329594" cy="1726305"/>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4" name="椭圆 13"/>
          <p:cNvSpPr/>
          <p:nvPr/>
        </p:nvSpPr>
        <p:spPr bwMode="auto">
          <a:xfrm>
            <a:off x="6588224" y="3212976"/>
            <a:ext cx="1870993" cy="1437329"/>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1908176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2">
                                            <p:txEl>
                                              <p:pRg st="0" end="0"/>
                                            </p:txEl>
                                          </p:spTgt>
                                        </p:tgtEl>
                                        <p:attrNameLst>
                                          <p:attrName>style.color</p:attrName>
                                        </p:attrNameLst>
                                      </p:cBhvr>
                                      <p:to>
                                        <a:srgbClr val="FF0000"/>
                                      </p:to>
                                    </p:animClr>
                                    <p:animClr clrSpc="rgb" dir="cw">
                                      <p:cBhvr>
                                        <p:cTn id="7" dur="500" autoRev="1" fill="remove"/>
                                        <p:tgtEl>
                                          <p:spTgt spid="2">
                                            <p:txEl>
                                              <p:pRg st="0" end="0"/>
                                            </p:txEl>
                                          </p:spTgt>
                                        </p:tgtEl>
                                        <p:attrNameLst>
                                          <p:attrName>fillcolor</p:attrName>
                                        </p:attrNameLst>
                                      </p:cBhvr>
                                      <p:to>
                                        <a:srgbClr val="FF0000"/>
                                      </p:to>
                                    </p:animClr>
                                    <p:set>
                                      <p:cBhvr>
                                        <p:cTn id="8" dur="500" autoRev="1" fill="remove"/>
                                        <p:tgtEl>
                                          <p:spTgt spid="2">
                                            <p:txEl>
                                              <p:pRg st="0" end="0"/>
                                            </p:txEl>
                                          </p:spTgt>
                                        </p:tgtEl>
                                        <p:attrNameLst>
                                          <p:attrName>fill.type</p:attrName>
                                        </p:attrNameLst>
                                      </p:cBhvr>
                                      <p:to>
                                        <p:strVal val="solid"/>
                                      </p:to>
                                    </p:set>
                                    <p:set>
                                      <p:cBhvr>
                                        <p:cTn id="9" dur="50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left)">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000"/>
                                        <p:tgtEl>
                                          <p:spTgt spid="3"/>
                                        </p:tgtEl>
                                      </p:cBhvr>
                                    </p:animEffect>
                                    <p:anim calcmode="lin" valueType="num">
                                      <p:cBhvr>
                                        <p:cTn id="35" dur="2000" fill="hold"/>
                                        <p:tgtEl>
                                          <p:spTgt spid="3"/>
                                        </p:tgtEl>
                                        <p:attrNameLst>
                                          <p:attrName>ppt_w</p:attrName>
                                        </p:attrNameLst>
                                      </p:cBhvr>
                                      <p:tavLst>
                                        <p:tav tm="0" fmla="#ppt_w*sin(2.5*pi*$)">
                                          <p:val>
                                            <p:fltVal val="0"/>
                                          </p:val>
                                        </p:tav>
                                        <p:tav tm="100000">
                                          <p:val>
                                            <p:fltVal val="1"/>
                                          </p:val>
                                        </p:tav>
                                      </p:tavLst>
                                    </p:anim>
                                    <p:anim calcmode="lin" valueType="num">
                                      <p:cBhvr>
                                        <p:cTn id="3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anim calcmode="lin" valueType="num">
                                      <p:cBhvr>
                                        <p:cTn id="42" dur="2000" fill="hold"/>
                                        <p:tgtEl>
                                          <p:spTgt spid="11"/>
                                        </p:tgtEl>
                                        <p:attrNameLst>
                                          <p:attrName>ppt_w</p:attrName>
                                        </p:attrNameLst>
                                      </p:cBhvr>
                                      <p:tavLst>
                                        <p:tav tm="0" fmla="#ppt_w*sin(2.5*pi*$)">
                                          <p:val>
                                            <p:fltVal val="0"/>
                                          </p:val>
                                        </p:tav>
                                        <p:tav tm="100000">
                                          <p:val>
                                            <p:fltVal val="1"/>
                                          </p:val>
                                        </p:tav>
                                      </p:tavLst>
                                    </p:anim>
                                    <p:anim calcmode="lin" valueType="num">
                                      <p:cBhvr>
                                        <p:cTn id="4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wipe(left)">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0"/>
                                        <p:tgtEl>
                                          <p:spTgt spid="12"/>
                                        </p:tgtEl>
                                      </p:cBhvr>
                                    </p:animEffect>
                                    <p:anim calcmode="lin" valueType="num">
                                      <p:cBhvr>
                                        <p:cTn id="62" dur="2000" fill="hold"/>
                                        <p:tgtEl>
                                          <p:spTgt spid="12"/>
                                        </p:tgtEl>
                                        <p:attrNameLst>
                                          <p:attrName>ppt_w</p:attrName>
                                        </p:attrNameLst>
                                      </p:cBhvr>
                                      <p:tavLst>
                                        <p:tav tm="0" fmla="#ppt_w*sin(2.5*pi*$)">
                                          <p:val>
                                            <p:fltVal val="0"/>
                                          </p:val>
                                        </p:tav>
                                        <p:tav tm="100000">
                                          <p:val>
                                            <p:fltVal val="1"/>
                                          </p:val>
                                        </p:tav>
                                      </p:tavLst>
                                    </p:anim>
                                    <p:anim calcmode="lin" valueType="num">
                                      <p:cBhvr>
                                        <p:cTn id="6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
                                            <p:txEl>
                                              <p:pRg st="0" end="0"/>
                                            </p:txEl>
                                          </p:spTgt>
                                        </p:tgtEl>
                                        <p:attrNameLst>
                                          <p:attrName>style.visibility</p:attrName>
                                        </p:attrNameLst>
                                      </p:cBhvr>
                                      <p:to>
                                        <p:strVal val="visible"/>
                                      </p:to>
                                    </p:set>
                                    <p:animEffect transition="in" filter="wipe(left)">
                                      <p:cBhvr>
                                        <p:cTn id="73" dur="500"/>
                                        <p:tgtEl>
                                          <p:spTgt spid="9">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5"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2000"/>
                                        <p:tgtEl>
                                          <p:spTgt spid="13"/>
                                        </p:tgtEl>
                                      </p:cBhvr>
                                    </p:animEffect>
                                    <p:anim calcmode="lin" valueType="num">
                                      <p:cBhvr>
                                        <p:cTn id="79" dur="2000" fill="hold"/>
                                        <p:tgtEl>
                                          <p:spTgt spid="13"/>
                                        </p:tgtEl>
                                        <p:attrNameLst>
                                          <p:attrName>ppt_w</p:attrName>
                                        </p:attrNameLst>
                                      </p:cBhvr>
                                      <p:tavLst>
                                        <p:tav tm="0" fmla="#ppt_w*sin(2.5*pi*$)">
                                          <p:val>
                                            <p:fltVal val="0"/>
                                          </p:val>
                                        </p:tav>
                                        <p:tav tm="100000">
                                          <p:val>
                                            <p:fltVal val="1"/>
                                          </p:val>
                                        </p:tav>
                                      </p:tavLst>
                                    </p:anim>
                                    <p:anim calcmode="lin" valueType="num">
                                      <p:cBhvr>
                                        <p:cTn id="80"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45"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2000"/>
                                        <p:tgtEl>
                                          <p:spTgt spid="14"/>
                                        </p:tgtEl>
                                      </p:cBhvr>
                                    </p:animEffect>
                                    <p:anim calcmode="lin" valueType="num">
                                      <p:cBhvr>
                                        <p:cTn id="86" dur="2000" fill="hold"/>
                                        <p:tgtEl>
                                          <p:spTgt spid="14"/>
                                        </p:tgtEl>
                                        <p:attrNameLst>
                                          <p:attrName>ppt_w</p:attrName>
                                        </p:attrNameLst>
                                      </p:cBhvr>
                                      <p:tavLst>
                                        <p:tav tm="0" fmla="#ppt_w*sin(2.5*pi*$)">
                                          <p:val>
                                            <p:fltVal val="0"/>
                                          </p:val>
                                        </p:tav>
                                        <p:tav tm="100000">
                                          <p:val>
                                            <p:fltVal val="1"/>
                                          </p:val>
                                        </p:tav>
                                      </p:tavLst>
                                    </p:anim>
                                    <p:anim calcmode="lin" valueType="num">
                                      <p:cBhvr>
                                        <p:cTn id="8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4"/>
                                        </p:tgtEl>
                                      </p:cBhvr>
                                    </p:animEffect>
                                    <p:set>
                                      <p:cBhvr>
                                        <p:cTn id="9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build="p" autoUpdateAnimBg="0"/>
      <p:bldP spid="7" grpId="0" build="p" autoUpdateAnimBg="0"/>
      <p:bldP spid="8" grpId="0" build="p" autoUpdateAnimBg="0"/>
      <p:bldP spid="9" grpId="0" build="p" autoUpdateAnimBg="0"/>
      <p:bldP spid="3" grpId="0" animBg="1"/>
      <p:bldP spid="3"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
          <p:cNvSpPr>
            <a:spLocks noChangeArrowheads="1"/>
          </p:cNvSpPr>
          <p:nvPr/>
        </p:nvSpPr>
        <p:spPr bwMode="auto">
          <a:xfrm flipV="1">
            <a:off x="569044" y="1956025"/>
            <a:ext cx="3969544" cy="4425301"/>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4.</a:t>
            </a:r>
            <a:r>
              <a:rPr lang="zh-CN" altLang="en-US" sz="3600" b="1" dirty="0" smtClean="0">
                <a:solidFill>
                  <a:schemeClr val="accent2"/>
                </a:solidFill>
                <a:latin typeface="隶书" pitchFamily="49" charset="-122"/>
                <a:ea typeface="隶书" pitchFamily="49" charset="-122"/>
              </a:rPr>
              <a:t>　圆环</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占位符 1"/>
          <p:cNvSpPr txBox="1">
            <a:spLocks/>
          </p:cNvSpPr>
          <p:nvPr/>
        </p:nvSpPr>
        <p:spPr bwMode="auto">
          <a:xfrm>
            <a:off x="734248" y="1321496"/>
            <a:ext cx="47738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smtClean="0">
                <a:solidFill>
                  <a:schemeClr val="accent2"/>
                </a:solidFill>
                <a:latin typeface="隶书" pitchFamily="49" charset="-122"/>
                <a:ea typeface="隶书" pitchFamily="49" charset="-122"/>
              </a:rPr>
              <a:t>）</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圆环的投影</a:t>
            </a:r>
            <a:endParaRPr lang="zh-CN" altLang="en-US" sz="3200" b="1" dirty="0">
              <a:solidFill>
                <a:schemeClr val="accent2"/>
              </a:solidFill>
              <a:latin typeface="隶书" pitchFamily="49" charset="-122"/>
              <a:ea typeface="隶书" pitchFamily="49" charset="-122"/>
            </a:endParaRPr>
          </a:p>
        </p:txBody>
      </p:sp>
      <p:grpSp>
        <p:nvGrpSpPr>
          <p:cNvPr id="11" name="Group 8"/>
          <p:cNvGrpSpPr>
            <a:grpSpLocks/>
          </p:cNvGrpSpPr>
          <p:nvPr/>
        </p:nvGrpSpPr>
        <p:grpSpPr bwMode="auto">
          <a:xfrm>
            <a:off x="755576" y="2189187"/>
            <a:ext cx="2965450" cy="4048125"/>
            <a:chOff x="671" y="1264"/>
            <a:chExt cx="1868" cy="2550"/>
          </a:xfrm>
        </p:grpSpPr>
        <p:grpSp>
          <p:nvGrpSpPr>
            <p:cNvPr id="12" name="Group 9"/>
            <p:cNvGrpSpPr>
              <a:grpSpLocks/>
            </p:cNvGrpSpPr>
            <p:nvPr/>
          </p:nvGrpSpPr>
          <p:grpSpPr bwMode="auto">
            <a:xfrm>
              <a:off x="1022" y="1505"/>
              <a:ext cx="194" cy="1512"/>
              <a:chOff x="1022" y="1505"/>
              <a:chExt cx="194" cy="1512"/>
            </a:xfrm>
          </p:grpSpPr>
          <p:sp>
            <p:nvSpPr>
              <p:cNvPr id="122" name="Freeform 10"/>
              <p:cNvSpPr>
                <a:spLocks/>
              </p:cNvSpPr>
              <p:nvPr/>
            </p:nvSpPr>
            <p:spPr bwMode="auto">
              <a:xfrm>
                <a:off x="1022" y="2908"/>
                <a:ext cx="30" cy="109"/>
              </a:xfrm>
              <a:custGeom>
                <a:avLst/>
                <a:gdLst>
                  <a:gd name="T0" fmla="*/ 19 w 202"/>
                  <a:gd name="T1" fmla="*/ 768 h 768"/>
                  <a:gd name="T2" fmla="*/ 0 w 202"/>
                  <a:gd name="T3" fmla="*/ 695 h 768"/>
                  <a:gd name="T4" fmla="*/ 0 w 202"/>
                  <a:gd name="T5" fmla="*/ 603 h 768"/>
                  <a:gd name="T6" fmla="*/ 19 w 202"/>
                  <a:gd name="T7" fmla="*/ 438 h 768"/>
                  <a:gd name="T8" fmla="*/ 73 w 202"/>
                  <a:gd name="T9" fmla="*/ 256 h 768"/>
                  <a:gd name="T10" fmla="*/ 146 w 202"/>
                  <a:gd name="T11" fmla="*/ 91 h 768"/>
                  <a:gd name="T12" fmla="*/ 202 w 202"/>
                  <a:gd name="T13" fmla="*/ 0 h 768"/>
                </a:gdLst>
                <a:ahLst/>
                <a:cxnLst>
                  <a:cxn ang="0">
                    <a:pos x="T0" y="T1"/>
                  </a:cxn>
                  <a:cxn ang="0">
                    <a:pos x="T2" y="T3"/>
                  </a:cxn>
                  <a:cxn ang="0">
                    <a:pos x="T4" y="T5"/>
                  </a:cxn>
                  <a:cxn ang="0">
                    <a:pos x="T6" y="T7"/>
                  </a:cxn>
                  <a:cxn ang="0">
                    <a:pos x="T8" y="T9"/>
                  </a:cxn>
                  <a:cxn ang="0">
                    <a:pos x="T10" y="T11"/>
                  </a:cxn>
                  <a:cxn ang="0">
                    <a:pos x="T12" y="T13"/>
                  </a:cxn>
                </a:cxnLst>
                <a:rect l="0" t="0" r="r" b="b"/>
                <a:pathLst>
                  <a:path w="202" h="768">
                    <a:moveTo>
                      <a:pt x="19" y="768"/>
                    </a:moveTo>
                    <a:lnTo>
                      <a:pt x="0" y="695"/>
                    </a:lnTo>
                    <a:lnTo>
                      <a:pt x="0" y="603"/>
                    </a:lnTo>
                    <a:lnTo>
                      <a:pt x="19" y="438"/>
                    </a:lnTo>
                    <a:lnTo>
                      <a:pt x="73" y="256"/>
                    </a:lnTo>
                    <a:lnTo>
                      <a:pt x="146" y="91"/>
                    </a:lnTo>
                    <a:lnTo>
                      <a:pt x="202"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3" name="Freeform 11"/>
              <p:cNvSpPr>
                <a:spLocks/>
              </p:cNvSpPr>
              <p:nvPr/>
            </p:nvSpPr>
            <p:spPr bwMode="auto">
              <a:xfrm>
                <a:off x="1073" y="2945"/>
                <a:ext cx="50" cy="61"/>
              </a:xfrm>
              <a:custGeom>
                <a:avLst/>
                <a:gdLst>
                  <a:gd name="T0" fmla="*/ 311 w 347"/>
                  <a:gd name="T1" fmla="*/ 311 h 439"/>
                  <a:gd name="T2" fmla="*/ 347 w 347"/>
                  <a:gd name="T3" fmla="*/ 146 h 439"/>
                  <a:gd name="T4" fmla="*/ 347 w 347"/>
                  <a:gd name="T5" fmla="*/ 92 h 439"/>
                  <a:gd name="T6" fmla="*/ 330 w 347"/>
                  <a:gd name="T7" fmla="*/ 37 h 439"/>
                  <a:gd name="T8" fmla="*/ 275 w 347"/>
                  <a:gd name="T9" fmla="*/ 0 h 439"/>
                  <a:gd name="T10" fmla="*/ 219 w 347"/>
                  <a:gd name="T11" fmla="*/ 0 h 439"/>
                  <a:gd name="T12" fmla="*/ 165 w 347"/>
                  <a:gd name="T13" fmla="*/ 18 h 439"/>
                  <a:gd name="T14" fmla="*/ 110 w 347"/>
                  <a:gd name="T15" fmla="*/ 54 h 439"/>
                  <a:gd name="T16" fmla="*/ 73 w 347"/>
                  <a:gd name="T17" fmla="*/ 92 h 439"/>
                  <a:gd name="T18" fmla="*/ 0 w 347"/>
                  <a:gd name="T19" fmla="*/ 311 h 439"/>
                  <a:gd name="T20" fmla="*/ 0 w 347"/>
                  <a:gd name="T21" fmla="*/ 347 h 439"/>
                  <a:gd name="T22" fmla="*/ 19 w 347"/>
                  <a:gd name="T23" fmla="*/ 384 h 439"/>
                  <a:gd name="T24" fmla="*/ 56 w 347"/>
                  <a:gd name="T25" fmla="*/ 420 h 439"/>
                  <a:gd name="T26" fmla="*/ 92 w 347"/>
                  <a:gd name="T27" fmla="*/ 439 h 439"/>
                  <a:gd name="T28" fmla="*/ 146 w 347"/>
                  <a:gd name="T29" fmla="*/ 439 h 439"/>
                  <a:gd name="T30" fmla="*/ 202 w 347"/>
                  <a:gd name="T31" fmla="*/ 420 h 439"/>
                  <a:gd name="T32" fmla="*/ 256 w 347"/>
                  <a:gd name="T33" fmla="*/ 384 h 439"/>
                  <a:gd name="T34" fmla="*/ 293 w 347"/>
                  <a:gd name="T35" fmla="*/ 347 h 439"/>
                  <a:gd name="T36" fmla="*/ 311 w 347"/>
                  <a:gd name="T37" fmla="*/ 31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39">
                    <a:moveTo>
                      <a:pt x="311" y="311"/>
                    </a:moveTo>
                    <a:lnTo>
                      <a:pt x="347" y="146"/>
                    </a:lnTo>
                    <a:lnTo>
                      <a:pt x="347" y="92"/>
                    </a:lnTo>
                    <a:lnTo>
                      <a:pt x="330" y="37"/>
                    </a:lnTo>
                    <a:lnTo>
                      <a:pt x="275" y="0"/>
                    </a:lnTo>
                    <a:lnTo>
                      <a:pt x="219" y="0"/>
                    </a:lnTo>
                    <a:lnTo>
                      <a:pt x="165" y="18"/>
                    </a:lnTo>
                    <a:lnTo>
                      <a:pt x="110" y="54"/>
                    </a:lnTo>
                    <a:lnTo>
                      <a:pt x="73" y="92"/>
                    </a:lnTo>
                    <a:lnTo>
                      <a:pt x="0" y="311"/>
                    </a:lnTo>
                    <a:lnTo>
                      <a:pt x="0" y="347"/>
                    </a:lnTo>
                    <a:lnTo>
                      <a:pt x="19" y="384"/>
                    </a:lnTo>
                    <a:lnTo>
                      <a:pt x="56" y="420"/>
                    </a:lnTo>
                    <a:lnTo>
                      <a:pt x="92" y="439"/>
                    </a:lnTo>
                    <a:lnTo>
                      <a:pt x="146" y="439"/>
                    </a:lnTo>
                    <a:lnTo>
                      <a:pt x="202" y="420"/>
                    </a:lnTo>
                    <a:lnTo>
                      <a:pt x="256" y="384"/>
                    </a:lnTo>
                    <a:lnTo>
                      <a:pt x="293" y="347"/>
                    </a:lnTo>
                    <a:lnTo>
                      <a:pt x="311" y="31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4" name="Freeform 12"/>
              <p:cNvSpPr>
                <a:spLocks/>
              </p:cNvSpPr>
              <p:nvPr/>
            </p:nvSpPr>
            <p:spPr bwMode="auto">
              <a:xfrm>
                <a:off x="1140" y="2908"/>
                <a:ext cx="34" cy="109"/>
              </a:xfrm>
              <a:custGeom>
                <a:avLst/>
                <a:gdLst>
                  <a:gd name="T0" fmla="*/ 0 w 238"/>
                  <a:gd name="T1" fmla="*/ 768 h 768"/>
                  <a:gd name="T2" fmla="*/ 55 w 238"/>
                  <a:gd name="T3" fmla="*/ 695 h 768"/>
                  <a:gd name="T4" fmla="*/ 146 w 238"/>
                  <a:gd name="T5" fmla="*/ 511 h 768"/>
                  <a:gd name="T6" fmla="*/ 201 w 238"/>
                  <a:gd name="T7" fmla="*/ 348 h 768"/>
                  <a:gd name="T8" fmla="*/ 238 w 238"/>
                  <a:gd name="T9" fmla="*/ 164 h 768"/>
                  <a:gd name="T10" fmla="*/ 238 w 238"/>
                  <a:gd name="T11" fmla="*/ 0 h 768"/>
                </a:gdLst>
                <a:ahLst/>
                <a:cxnLst>
                  <a:cxn ang="0">
                    <a:pos x="T0" y="T1"/>
                  </a:cxn>
                  <a:cxn ang="0">
                    <a:pos x="T2" y="T3"/>
                  </a:cxn>
                  <a:cxn ang="0">
                    <a:pos x="T4" y="T5"/>
                  </a:cxn>
                  <a:cxn ang="0">
                    <a:pos x="T6" y="T7"/>
                  </a:cxn>
                  <a:cxn ang="0">
                    <a:pos x="T8" y="T9"/>
                  </a:cxn>
                  <a:cxn ang="0">
                    <a:pos x="T10" y="T11"/>
                  </a:cxn>
                </a:cxnLst>
                <a:rect l="0" t="0" r="r" b="b"/>
                <a:pathLst>
                  <a:path w="238" h="768">
                    <a:moveTo>
                      <a:pt x="0" y="768"/>
                    </a:moveTo>
                    <a:lnTo>
                      <a:pt x="55" y="695"/>
                    </a:lnTo>
                    <a:lnTo>
                      <a:pt x="146" y="511"/>
                    </a:lnTo>
                    <a:lnTo>
                      <a:pt x="201" y="348"/>
                    </a:lnTo>
                    <a:lnTo>
                      <a:pt x="238" y="164"/>
                    </a:lnTo>
                    <a:lnTo>
                      <a:pt x="238"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5" name="Freeform 13"/>
              <p:cNvSpPr>
                <a:spLocks/>
              </p:cNvSpPr>
              <p:nvPr/>
            </p:nvSpPr>
            <p:spPr bwMode="auto">
              <a:xfrm>
                <a:off x="1022" y="1505"/>
                <a:ext cx="30" cy="108"/>
              </a:xfrm>
              <a:custGeom>
                <a:avLst/>
                <a:gdLst>
                  <a:gd name="T0" fmla="*/ 19 w 202"/>
                  <a:gd name="T1" fmla="*/ 767 h 767"/>
                  <a:gd name="T2" fmla="*/ 0 w 202"/>
                  <a:gd name="T3" fmla="*/ 694 h 767"/>
                  <a:gd name="T4" fmla="*/ 0 w 202"/>
                  <a:gd name="T5" fmla="*/ 603 h 767"/>
                  <a:gd name="T6" fmla="*/ 19 w 202"/>
                  <a:gd name="T7" fmla="*/ 438 h 767"/>
                  <a:gd name="T8" fmla="*/ 73 w 202"/>
                  <a:gd name="T9" fmla="*/ 256 h 767"/>
                  <a:gd name="T10" fmla="*/ 146 w 202"/>
                  <a:gd name="T11" fmla="*/ 91 h 767"/>
                  <a:gd name="T12" fmla="*/ 202 w 202"/>
                  <a:gd name="T13" fmla="*/ 0 h 767"/>
                </a:gdLst>
                <a:ahLst/>
                <a:cxnLst>
                  <a:cxn ang="0">
                    <a:pos x="T0" y="T1"/>
                  </a:cxn>
                  <a:cxn ang="0">
                    <a:pos x="T2" y="T3"/>
                  </a:cxn>
                  <a:cxn ang="0">
                    <a:pos x="T4" y="T5"/>
                  </a:cxn>
                  <a:cxn ang="0">
                    <a:pos x="T6" y="T7"/>
                  </a:cxn>
                  <a:cxn ang="0">
                    <a:pos x="T8" y="T9"/>
                  </a:cxn>
                  <a:cxn ang="0">
                    <a:pos x="T10" y="T11"/>
                  </a:cxn>
                  <a:cxn ang="0">
                    <a:pos x="T12" y="T13"/>
                  </a:cxn>
                </a:cxnLst>
                <a:rect l="0" t="0" r="r" b="b"/>
                <a:pathLst>
                  <a:path w="202" h="767">
                    <a:moveTo>
                      <a:pt x="19" y="767"/>
                    </a:moveTo>
                    <a:lnTo>
                      <a:pt x="0" y="694"/>
                    </a:lnTo>
                    <a:lnTo>
                      <a:pt x="0" y="603"/>
                    </a:lnTo>
                    <a:lnTo>
                      <a:pt x="19" y="438"/>
                    </a:lnTo>
                    <a:lnTo>
                      <a:pt x="73" y="256"/>
                    </a:lnTo>
                    <a:lnTo>
                      <a:pt x="146" y="91"/>
                    </a:lnTo>
                    <a:lnTo>
                      <a:pt x="202"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6" name="Freeform 14"/>
              <p:cNvSpPr>
                <a:spLocks/>
              </p:cNvSpPr>
              <p:nvPr/>
            </p:nvSpPr>
            <p:spPr bwMode="auto">
              <a:xfrm>
                <a:off x="1073" y="1541"/>
                <a:ext cx="50" cy="62"/>
              </a:xfrm>
              <a:custGeom>
                <a:avLst/>
                <a:gdLst>
                  <a:gd name="T0" fmla="*/ 311 w 347"/>
                  <a:gd name="T1" fmla="*/ 310 h 438"/>
                  <a:gd name="T2" fmla="*/ 347 w 347"/>
                  <a:gd name="T3" fmla="*/ 145 h 438"/>
                  <a:gd name="T4" fmla="*/ 347 w 347"/>
                  <a:gd name="T5" fmla="*/ 91 h 438"/>
                  <a:gd name="T6" fmla="*/ 330 w 347"/>
                  <a:gd name="T7" fmla="*/ 36 h 438"/>
                  <a:gd name="T8" fmla="*/ 275 w 347"/>
                  <a:gd name="T9" fmla="*/ 0 h 438"/>
                  <a:gd name="T10" fmla="*/ 219 w 347"/>
                  <a:gd name="T11" fmla="*/ 0 h 438"/>
                  <a:gd name="T12" fmla="*/ 165 w 347"/>
                  <a:gd name="T13" fmla="*/ 18 h 438"/>
                  <a:gd name="T14" fmla="*/ 110 w 347"/>
                  <a:gd name="T15" fmla="*/ 55 h 438"/>
                  <a:gd name="T16" fmla="*/ 73 w 347"/>
                  <a:gd name="T17" fmla="*/ 91 h 438"/>
                  <a:gd name="T18" fmla="*/ 0 w 347"/>
                  <a:gd name="T19" fmla="*/ 310 h 438"/>
                  <a:gd name="T20" fmla="*/ 0 w 347"/>
                  <a:gd name="T21" fmla="*/ 347 h 438"/>
                  <a:gd name="T22" fmla="*/ 19 w 347"/>
                  <a:gd name="T23" fmla="*/ 383 h 438"/>
                  <a:gd name="T24" fmla="*/ 56 w 347"/>
                  <a:gd name="T25" fmla="*/ 420 h 438"/>
                  <a:gd name="T26" fmla="*/ 92 w 347"/>
                  <a:gd name="T27" fmla="*/ 438 h 438"/>
                  <a:gd name="T28" fmla="*/ 146 w 347"/>
                  <a:gd name="T29" fmla="*/ 438 h 438"/>
                  <a:gd name="T30" fmla="*/ 202 w 347"/>
                  <a:gd name="T31" fmla="*/ 420 h 438"/>
                  <a:gd name="T32" fmla="*/ 256 w 347"/>
                  <a:gd name="T33" fmla="*/ 383 h 438"/>
                  <a:gd name="T34" fmla="*/ 293 w 347"/>
                  <a:gd name="T35" fmla="*/ 347 h 438"/>
                  <a:gd name="T36" fmla="*/ 311 w 347"/>
                  <a:gd name="T37" fmla="*/ 31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38">
                    <a:moveTo>
                      <a:pt x="311" y="310"/>
                    </a:moveTo>
                    <a:lnTo>
                      <a:pt x="347" y="145"/>
                    </a:lnTo>
                    <a:lnTo>
                      <a:pt x="347" y="91"/>
                    </a:lnTo>
                    <a:lnTo>
                      <a:pt x="330" y="36"/>
                    </a:lnTo>
                    <a:lnTo>
                      <a:pt x="275" y="0"/>
                    </a:lnTo>
                    <a:lnTo>
                      <a:pt x="219" y="0"/>
                    </a:lnTo>
                    <a:lnTo>
                      <a:pt x="165" y="18"/>
                    </a:lnTo>
                    <a:lnTo>
                      <a:pt x="110" y="55"/>
                    </a:lnTo>
                    <a:lnTo>
                      <a:pt x="73" y="91"/>
                    </a:lnTo>
                    <a:lnTo>
                      <a:pt x="0" y="310"/>
                    </a:lnTo>
                    <a:lnTo>
                      <a:pt x="0" y="347"/>
                    </a:lnTo>
                    <a:lnTo>
                      <a:pt x="19" y="383"/>
                    </a:lnTo>
                    <a:lnTo>
                      <a:pt x="56" y="420"/>
                    </a:lnTo>
                    <a:lnTo>
                      <a:pt x="92" y="438"/>
                    </a:lnTo>
                    <a:lnTo>
                      <a:pt x="146" y="438"/>
                    </a:lnTo>
                    <a:lnTo>
                      <a:pt x="202" y="420"/>
                    </a:lnTo>
                    <a:lnTo>
                      <a:pt x="256" y="383"/>
                    </a:lnTo>
                    <a:lnTo>
                      <a:pt x="293" y="347"/>
                    </a:lnTo>
                    <a:lnTo>
                      <a:pt x="311" y="3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7" name="Line 15"/>
              <p:cNvSpPr>
                <a:spLocks noChangeShapeType="1"/>
              </p:cNvSpPr>
              <p:nvPr/>
            </p:nvSpPr>
            <p:spPr bwMode="auto">
              <a:xfrm flipV="1">
                <a:off x="1163" y="1510"/>
                <a:ext cx="11" cy="2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8" name="Freeform 16"/>
              <p:cNvSpPr>
                <a:spLocks/>
              </p:cNvSpPr>
              <p:nvPr/>
            </p:nvSpPr>
            <p:spPr bwMode="auto">
              <a:xfrm>
                <a:off x="1182" y="1505"/>
                <a:ext cx="34" cy="108"/>
              </a:xfrm>
              <a:custGeom>
                <a:avLst/>
                <a:gdLst>
                  <a:gd name="T0" fmla="*/ 0 w 236"/>
                  <a:gd name="T1" fmla="*/ 767 h 767"/>
                  <a:gd name="T2" fmla="*/ 54 w 236"/>
                  <a:gd name="T3" fmla="*/ 694 h 767"/>
                  <a:gd name="T4" fmla="*/ 146 w 236"/>
                  <a:gd name="T5" fmla="*/ 511 h 767"/>
                  <a:gd name="T6" fmla="*/ 200 w 236"/>
                  <a:gd name="T7" fmla="*/ 347 h 767"/>
                  <a:gd name="T8" fmla="*/ 236 w 236"/>
                  <a:gd name="T9" fmla="*/ 164 h 767"/>
                  <a:gd name="T10" fmla="*/ 236 w 236"/>
                  <a:gd name="T11" fmla="*/ 0 h 767"/>
                </a:gdLst>
                <a:ahLst/>
                <a:cxnLst>
                  <a:cxn ang="0">
                    <a:pos x="T0" y="T1"/>
                  </a:cxn>
                  <a:cxn ang="0">
                    <a:pos x="T2" y="T3"/>
                  </a:cxn>
                  <a:cxn ang="0">
                    <a:pos x="T4" y="T5"/>
                  </a:cxn>
                  <a:cxn ang="0">
                    <a:pos x="T6" y="T7"/>
                  </a:cxn>
                  <a:cxn ang="0">
                    <a:pos x="T8" y="T9"/>
                  </a:cxn>
                  <a:cxn ang="0">
                    <a:pos x="T10" y="T11"/>
                  </a:cxn>
                </a:cxnLst>
                <a:rect l="0" t="0" r="r" b="b"/>
                <a:pathLst>
                  <a:path w="236" h="767">
                    <a:moveTo>
                      <a:pt x="0" y="767"/>
                    </a:moveTo>
                    <a:lnTo>
                      <a:pt x="54" y="694"/>
                    </a:lnTo>
                    <a:lnTo>
                      <a:pt x="146" y="511"/>
                    </a:lnTo>
                    <a:lnTo>
                      <a:pt x="200" y="347"/>
                    </a:lnTo>
                    <a:lnTo>
                      <a:pt x="236" y="164"/>
                    </a:lnTo>
                    <a:lnTo>
                      <a:pt x="23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3" name="Group 17"/>
            <p:cNvGrpSpPr>
              <a:grpSpLocks/>
            </p:cNvGrpSpPr>
            <p:nvPr/>
          </p:nvGrpSpPr>
          <p:grpSpPr bwMode="auto">
            <a:xfrm>
              <a:off x="671" y="1264"/>
              <a:ext cx="1868" cy="2550"/>
              <a:chOff x="671" y="1264"/>
              <a:chExt cx="1868" cy="2550"/>
            </a:xfrm>
          </p:grpSpPr>
          <p:grpSp>
            <p:nvGrpSpPr>
              <p:cNvPr id="14" name="Group 18"/>
              <p:cNvGrpSpPr>
                <a:grpSpLocks/>
              </p:cNvGrpSpPr>
              <p:nvPr/>
            </p:nvGrpSpPr>
            <p:grpSpPr bwMode="auto">
              <a:xfrm>
                <a:off x="673" y="1996"/>
                <a:ext cx="1866" cy="1818"/>
                <a:chOff x="673" y="1996"/>
                <a:chExt cx="1866" cy="1818"/>
              </a:xfrm>
            </p:grpSpPr>
            <p:grpSp>
              <p:nvGrpSpPr>
                <p:cNvPr id="98" name="Group 19"/>
                <p:cNvGrpSpPr>
                  <a:grpSpLocks/>
                </p:cNvGrpSpPr>
                <p:nvPr/>
              </p:nvGrpSpPr>
              <p:grpSpPr bwMode="auto">
                <a:xfrm>
                  <a:off x="673" y="2906"/>
                  <a:ext cx="1866" cy="1"/>
                  <a:chOff x="673" y="2906"/>
                  <a:chExt cx="1866" cy="1"/>
                </a:xfrm>
              </p:grpSpPr>
              <p:sp>
                <p:nvSpPr>
                  <p:cNvPr id="111" name="Line 20"/>
                  <p:cNvSpPr>
                    <a:spLocks noChangeShapeType="1"/>
                  </p:cNvSpPr>
                  <p:nvPr/>
                </p:nvSpPr>
                <p:spPr bwMode="auto">
                  <a:xfrm>
                    <a:off x="2115" y="2906"/>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 name="Line 21"/>
                  <p:cNvSpPr>
                    <a:spLocks noChangeShapeType="1"/>
                  </p:cNvSpPr>
                  <p:nvPr/>
                </p:nvSpPr>
                <p:spPr bwMode="auto">
                  <a:xfrm>
                    <a:off x="2316" y="290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 name="Line 22"/>
                  <p:cNvSpPr>
                    <a:spLocks noChangeShapeType="1"/>
                  </p:cNvSpPr>
                  <p:nvPr/>
                </p:nvSpPr>
                <p:spPr bwMode="auto">
                  <a:xfrm>
                    <a:off x="2381" y="2906"/>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 name="Line 23"/>
                  <p:cNvSpPr>
                    <a:spLocks noChangeShapeType="1"/>
                  </p:cNvSpPr>
                  <p:nvPr/>
                </p:nvSpPr>
                <p:spPr bwMode="auto">
                  <a:xfrm flipH="1">
                    <a:off x="939" y="2906"/>
                    <a:ext cx="158"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 name="Line 24"/>
                  <p:cNvSpPr>
                    <a:spLocks noChangeShapeType="1"/>
                  </p:cNvSpPr>
                  <p:nvPr/>
                </p:nvSpPr>
                <p:spPr bwMode="auto">
                  <a:xfrm flipH="1">
                    <a:off x="874" y="2906"/>
                    <a:ext cx="22"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 name="Line 25"/>
                  <p:cNvSpPr>
                    <a:spLocks noChangeShapeType="1"/>
                  </p:cNvSpPr>
                  <p:nvPr/>
                </p:nvSpPr>
                <p:spPr bwMode="auto">
                  <a:xfrm flipH="1">
                    <a:off x="673" y="2906"/>
                    <a:ext cx="158"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Line 26"/>
                  <p:cNvSpPr>
                    <a:spLocks noChangeShapeType="1"/>
                  </p:cNvSpPr>
                  <p:nvPr/>
                </p:nvSpPr>
                <p:spPr bwMode="auto">
                  <a:xfrm flipH="1">
                    <a:off x="1850" y="2906"/>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 name="Line 27"/>
                  <p:cNvSpPr>
                    <a:spLocks noChangeShapeType="1"/>
                  </p:cNvSpPr>
                  <p:nvPr/>
                </p:nvSpPr>
                <p:spPr bwMode="auto">
                  <a:xfrm flipH="1">
                    <a:off x="1786" y="290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 name="Line 28"/>
                  <p:cNvSpPr>
                    <a:spLocks noChangeShapeType="1"/>
                  </p:cNvSpPr>
                  <p:nvPr/>
                </p:nvSpPr>
                <p:spPr bwMode="auto">
                  <a:xfrm flipH="1">
                    <a:off x="1468" y="2906"/>
                    <a:ext cx="2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 name="Line 29"/>
                  <p:cNvSpPr>
                    <a:spLocks noChangeShapeType="1"/>
                  </p:cNvSpPr>
                  <p:nvPr/>
                </p:nvSpPr>
                <p:spPr bwMode="auto">
                  <a:xfrm flipH="1">
                    <a:off x="1404" y="2906"/>
                    <a:ext cx="22"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 name="Line 30"/>
                  <p:cNvSpPr>
                    <a:spLocks noChangeShapeType="1"/>
                  </p:cNvSpPr>
                  <p:nvPr/>
                </p:nvSpPr>
                <p:spPr bwMode="auto">
                  <a:xfrm flipH="1">
                    <a:off x="1097" y="2906"/>
                    <a:ext cx="266"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9" name="Group 31"/>
                <p:cNvGrpSpPr>
                  <a:grpSpLocks/>
                </p:cNvGrpSpPr>
                <p:nvPr/>
              </p:nvGrpSpPr>
              <p:grpSpPr bwMode="auto">
                <a:xfrm>
                  <a:off x="1606" y="1996"/>
                  <a:ext cx="1" cy="1818"/>
                  <a:chOff x="1606" y="1996"/>
                  <a:chExt cx="1" cy="1818"/>
                </a:xfrm>
              </p:grpSpPr>
              <p:sp>
                <p:nvSpPr>
                  <p:cNvPr id="100" name="Line 32"/>
                  <p:cNvSpPr>
                    <a:spLocks noChangeShapeType="1"/>
                  </p:cNvSpPr>
                  <p:nvPr/>
                </p:nvSpPr>
                <p:spPr bwMode="auto">
                  <a:xfrm flipV="1">
                    <a:off x="1606" y="2255"/>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33"/>
                  <p:cNvSpPr>
                    <a:spLocks noChangeShapeType="1"/>
                  </p:cNvSpPr>
                  <p:nvPr/>
                </p:nvSpPr>
                <p:spPr bwMode="auto">
                  <a:xfrm flipV="1">
                    <a:off x="1606" y="2193"/>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34"/>
                  <p:cNvSpPr>
                    <a:spLocks noChangeShapeType="1"/>
                  </p:cNvSpPr>
                  <p:nvPr/>
                </p:nvSpPr>
                <p:spPr bwMode="auto">
                  <a:xfrm flipV="1">
                    <a:off x="1606" y="1996"/>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35"/>
                  <p:cNvSpPr>
                    <a:spLocks noChangeShapeType="1"/>
                  </p:cNvSpPr>
                  <p:nvPr/>
                </p:nvSpPr>
                <p:spPr bwMode="auto">
                  <a:xfrm flipV="1">
                    <a:off x="1606" y="3659"/>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36"/>
                  <p:cNvSpPr>
                    <a:spLocks noChangeShapeType="1"/>
                  </p:cNvSpPr>
                  <p:nvPr/>
                </p:nvSpPr>
                <p:spPr bwMode="auto">
                  <a:xfrm flipV="1">
                    <a:off x="1606" y="3597"/>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37"/>
                  <p:cNvSpPr>
                    <a:spLocks noChangeShapeType="1"/>
                  </p:cNvSpPr>
                  <p:nvPr/>
                </p:nvSpPr>
                <p:spPr bwMode="auto">
                  <a:xfrm flipV="1">
                    <a:off x="1606" y="3401"/>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38"/>
                  <p:cNvSpPr>
                    <a:spLocks noChangeShapeType="1"/>
                  </p:cNvSpPr>
                  <p:nvPr/>
                </p:nvSpPr>
                <p:spPr bwMode="auto">
                  <a:xfrm flipV="1">
                    <a:off x="1606" y="3142"/>
                    <a:ext cx="1" cy="2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39"/>
                  <p:cNvSpPr>
                    <a:spLocks noChangeShapeType="1"/>
                  </p:cNvSpPr>
                  <p:nvPr/>
                </p:nvSpPr>
                <p:spPr bwMode="auto">
                  <a:xfrm flipV="1">
                    <a:off x="1606" y="3082"/>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Line 40"/>
                  <p:cNvSpPr>
                    <a:spLocks noChangeShapeType="1"/>
                  </p:cNvSpPr>
                  <p:nvPr/>
                </p:nvSpPr>
                <p:spPr bwMode="auto">
                  <a:xfrm flipV="1">
                    <a:off x="1606" y="2770"/>
                    <a:ext cx="1" cy="2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Line 41"/>
                  <p:cNvSpPr>
                    <a:spLocks noChangeShapeType="1"/>
                  </p:cNvSpPr>
                  <p:nvPr/>
                </p:nvSpPr>
                <p:spPr bwMode="auto">
                  <a:xfrm flipV="1">
                    <a:off x="1606" y="2710"/>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Line 42"/>
                  <p:cNvSpPr>
                    <a:spLocks noChangeShapeType="1"/>
                  </p:cNvSpPr>
                  <p:nvPr/>
                </p:nvSpPr>
                <p:spPr bwMode="auto">
                  <a:xfrm flipV="1">
                    <a:off x="1606" y="2410"/>
                    <a:ext cx="1" cy="2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5" name="Group 43"/>
              <p:cNvGrpSpPr>
                <a:grpSpLocks/>
              </p:cNvGrpSpPr>
              <p:nvPr/>
            </p:nvGrpSpPr>
            <p:grpSpPr bwMode="auto">
              <a:xfrm>
                <a:off x="671" y="1264"/>
                <a:ext cx="1868" cy="2466"/>
                <a:chOff x="671" y="1264"/>
                <a:chExt cx="1868" cy="2466"/>
              </a:xfrm>
            </p:grpSpPr>
            <p:sp>
              <p:nvSpPr>
                <p:cNvPr id="19" name="Line 44"/>
                <p:cNvSpPr>
                  <a:spLocks noChangeShapeType="1"/>
                </p:cNvSpPr>
                <p:nvPr/>
              </p:nvSpPr>
              <p:spPr bwMode="auto">
                <a:xfrm>
                  <a:off x="1012" y="1377"/>
                  <a:ext cx="1188" cy="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Line 45"/>
                <p:cNvSpPr>
                  <a:spLocks noChangeShapeType="1"/>
                </p:cNvSpPr>
                <p:nvPr/>
              </p:nvSpPr>
              <p:spPr bwMode="auto">
                <a:xfrm flipH="1">
                  <a:off x="2381" y="1625"/>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46"/>
                <p:cNvSpPr>
                  <a:spLocks noChangeShapeType="1"/>
                </p:cNvSpPr>
                <p:nvPr/>
              </p:nvSpPr>
              <p:spPr bwMode="auto">
                <a:xfrm flipH="1">
                  <a:off x="2316" y="1625"/>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47"/>
                <p:cNvSpPr>
                  <a:spLocks noChangeShapeType="1"/>
                </p:cNvSpPr>
                <p:nvPr/>
              </p:nvSpPr>
              <p:spPr bwMode="auto">
                <a:xfrm flipH="1">
                  <a:off x="2115" y="1625"/>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Freeform 48"/>
                <p:cNvSpPr>
                  <a:spLocks/>
                </p:cNvSpPr>
                <p:nvPr/>
              </p:nvSpPr>
              <p:spPr bwMode="auto">
                <a:xfrm>
                  <a:off x="757" y="2080"/>
                  <a:ext cx="1697" cy="1650"/>
                </a:xfrm>
                <a:custGeom>
                  <a:avLst/>
                  <a:gdLst>
                    <a:gd name="T0" fmla="*/ 11688 w 11688"/>
                    <a:gd name="T1" fmla="*/ 5847 h 11694"/>
                    <a:gd name="T2" fmla="*/ 11616 w 11688"/>
                    <a:gd name="T3" fmla="*/ 4933 h 11694"/>
                    <a:gd name="T4" fmla="*/ 11401 w 11688"/>
                    <a:gd name="T5" fmla="*/ 4040 h 11694"/>
                    <a:gd name="T6" fmla="*/ 11051 w 11688"/>
                    <a:gd name="T7" fmla="*/ 3192 h 11694"/>
                    <a:gd name="T8" fmla="*/ 10571 w 11688"/>
                    <a:gd name="T9" fmla="*/ 2410 h 11694"/>
                    <a:gd name="T10" fmla="*/ 9975 w 11688"/>
                    <a:gd name="T11" fmla="*/ 1712 h 11694"/>
                    <a:gd name="T12" fmla="*/ 9279 w 11688"/>
                    <a:gd name="T13" fmla="*/ 1116 h 11694"/>
                    <a:gd name="T14" fmla="*/ 8497 w 11688"/>
                    <a:gd name="T15" fmla="*/ 638 h 11694"/>
                    <a:gd name="T16" fmla="*/ 7650 w 11688"/>
                    <a:gd name="T17" fmla="*/ 286 h 11694"/>
                    <a:gd name="T18" fmla="*/ 6758 w 11688"/>
                    <a:gd name="T19" fmla="*/ 72 h 11694"/>
                    <a:gd name="T20" fmla="*/ 5844 w 11688"/>
                    <a:gd name="T21" fmla="*/ 0 h 11694"/>
                    <a:gd name="T22" fmla="*/ 4930 w 11688"/>
                    <a:gd name="T23" fmla="*/ 72 h 11694"/>
                    <a:gd name="T24" fmla="*/ 4038 w 11688"/>
                    <a:gd name="T25" fmla="*/ 286 h 11694"/>
                    <a:gd name="T26" fmla="*/ 3191 w 11688"/>
                    <a:gd name="T27" fmla="*/ 638 h 11694"/>
                    <a:gd name="T28" fmla="*/ 2409 w 11688"/>
                    <a:gd name="T29" fmla="*/ 1116 h 11694"/>
                    <a:gd name="T30" fmla="*/ 1713 w 11688"/>
                    <a:gd name="T31" fmla="*/ 1712 h 11694"/>
                    <a:gd name="T32" fmla="*/ 1117 w 11688"/>
                    <a:gd name="T33" fmla="*/ 2410 h 11694"/>
                    <a:gd name="T34" fmla="*/ 637 w 11688"/>
                    <a:gd name="T35" fmla="*/ 3192 h 11694"/>
                    <a:gd name="T36" fmla="*/ 287 w 11688"/>
                    <a:gd name="T37" fmla="*/ 4040 h 11694"/>
                    <a:gd name="T38" fmla="*/ 72 w 11688"/>
                    <a:gd name="T39" fmla="*/ 4933 h 11694"/>
                    <a:gd name="T40" fmla="*/ 0 w 11688"/>
                    <a:gd name="T41" fmla="*/ 5847 h 11694"/>
                    <a:gd name="T42" fmla="*/ 72 w 11688"/>
                    <a:gd name="T43" fmla="*/ 6762 h 11694"/>
                    <a:gd name="T44" fmla="*/ 287 w 11688"/>
                    <a:gd name="T45" fmla="*/ 7654 h 11694"/>
                    <a:gd name="T46" fmla="*/ 637 w 11688"/>
                    <a:gd name="T47" fmla="*/ 8502 h 11694"/>
                    <a:gd name="T48" fmla="*/ 1117 w 11688"/>
                    <a:gd name="T49" fmla="*/ 9284 h 11694"/>
                    <a:gd name="T50" fmla="*/ 1713 w 11688"/>
                    <a:gd name="T51" fmla="*/ 9982 h 11694"/>
                    <a:gd name="T52" fmla="*/ 2409 w 11688"/>
                    <a:gd name="T53" fmla="*/ 10577 h 11694"/>
                    <a:gd name="T54" fmla="*/ 3191 w 11688"/>
                    <a:gd name="T55" fmla="*/ 11057 h 11694"/>
                    <a:gd name="T56" fmla="*/ 4038 w 11688"/>
                    <a:gd name="T57" fmla="*/ 11407 h 11694"/>
                    <a:gd name="T58" fmla="*/ 4930 w 11688"/>
                    <a:gd name="T59" fmla="*/ 11622 h 11694"/>
                    <a:gd name="T60" fmla="*/ 5844 w 11688"/>
                    <a:gd name="T61" fmla="*/ 11694 h 11694"/>
                    <a:gd name="T62" fmla="*/ 6758 w 11688"/>
                    <a:gd name="T63" fmla="*/ 11622 h 11694"/>
                    <a:gd name="T64" fmla="*/ 7650 w 11688"/>
                    <a:gd name="T65" fmla="*/ 11407 h 11694"/>
                    <a:gd name="T66" fmla="*/ 8497 w 11688"/>
                    <a:gd name="T67" fmla="*/ 11057 h 11694"/>
                    <a:gd name="T68" fmla="*/ 9279 w 11688"/>
                    <a:gd name="T69" fmla="*/ 10577 h 11694"/>
                    <a:gd name="T70" fmla="*/ 9975 w 11688"/>
                    <a:gd name="T71" fmla="*/ 9982 h 11694"/>
                    <a:gd name="T72" fmla="*/ 10571 w 11688"/>
                    <a:gd name="T73" fmla="*/ 9284 h 11694"/>
                    <a:gd name="T74" fmla="*/ 11051 w 11688"/>
                    <a:gd name="T75" fmla="*/ 8502 h 11694"/>
                    <a:gd name="T76" fmla="*/ 11401 w 11688"/>
                    <a:gd name="T77" fmla="*/ 7654 h 11694"/>
                    <a:gd name="T78" fmla="*/ 11616 w 11688"/>
                    <a:gd name="T79" fmla="*/ 6762 h 11694"/>
                    <a:gd name="T80" fmla="*/ 11688 w 11688"/>
                    <a:gd name="T81" fmla="*/ 5847 h 1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88" h="11694">
                      <a:moveTo>
                        <a:pt x="11688" y="5847"/>
                      </a:moveTo>
                      <a:lnTo>
                        <a:pt x="11616" y="4933"/>
                      </a:lnTo>
                      <a:lnTo>
                        <a:pt x="11401" y="4040"/>
                      </a:lnTo>
                      <a:lnTo>
                        <a:pt x="11051" y="3192"/>
                      </a:lnTo>
                      <a:lnTo>
                        <a:pt x="10571" y="2410"/>
                      </a:lnTo>
                      <a:lnTo>
                        <a:pt x="9975" y="1712"/>
                      </a:lnTo>
                      <a:lnTo>
                        <a:pt x="9279" y="1116"/>
                      </a:lnTo>
                      <a:lnTo>
                        <a:pt x="8497" y="638"/>
                      </a:lnTo>
                      <a:lnTo>
                        <a:pt x="7650" y="286"/>
                      </a:lnTo>
                      <a:lnTo>
                        <a:pt x="6758" y="72"/>
                      </a:lnTo>
                      <a:lnTo>
                        <a:pt x="5844" y="0"/>
                      </a:lnTo>
                      <a:lnTo>
                        <a:pt x="4930" y="72"/>
                      </a:lnTo>
                      <a:lnTo>
                        <a:pt x="4038" y="286"/>
                      </a:lnTo>
                      <a:lnTo>
                        <a:pt x="3191" y="638"/>
                      </a:lnTo>
                      <a:lnTo>
                        <a:pt x="2409" y="1116"/>
                      </a:lnTo>
                      <a:lnTo>
                        <a:pt x="1713" y="1712"/>
                      </a:lnTo>
                      <a:lnTo>
                        <a:pt x="1117" y="2410"/>
                      </a:lnTo>
                      <a:lnTo>
                        <a:pt x="637" y="3192"/>
                      </a:lnTo>
                      <a:lnTo>
                        <a:pt x="287" y="4040"/>
                      </a:lnTo>
                      <a:lnTo>
                        <a:pt x="72" y="4933"/>
                      </a:lnTo>
                      <a:lnTo>
                        <a:pt x="0" y="5847"/>
                      </a:lnTo>
                      <a:lnTo>
                        <a:pt x="72" y="6762"/>
                      </a:lnTo>
                      <a:lnTo>
                        <a:pt x="287" y="7654"/>
                      </a:lnTo>
                      <a:lnTo>
                        <a:pt x="637" y="8502"/>
                      </a:lnTo>
                      <a:lnTo>
                        <a:pt x="1117" y="9284"/>
                      </a:lnTo>
                      <a:lnTo>
                        <a:pt x="1713" y="9982"/>
                      </a:lnTo>
                      <a:lnTo>
                        <a:pt x="2409" y="10577"/>
                      </a:lnTo>
                      <a:lnTo>
                        <a:pt x="3191" y="11057"/>
                      </a:lnTo>
                      <a:lnTo>
                        <a:pt x="4038" y="11407"/>
                      </a:lnTo>
                      <a:lnTo>
                        <a:pt x="4930" y="11622"/>
                      </a:lnTo>
                      <a:lnTo>
                        <a:pt x="5844" y="11694"/>
                      </a:lnTo>
                      <a:lnTo>
                        <a:pt x="6758" y="11622"/>
                      </a:lnTo>
                      <a:lnTo>
                        <a:pt x="7650" y="11407"/>
                      </a:lnTo>
                      <a:lnTo>
                        <a:pt x="8497" y="11057"/>
                      </a:lnTo>
                      <a:lnTo>
                        <a:pt x="9279" y="10577"/>
                      </a:lnTo>
                      <a:lnTo>
                        <a:pt x="9975" y="9982"/>
                      </a:lnTo>
                      <a:lnTo>
                        <a:pt x="10571" y="9284"/>
                      </a:lnTo>
                      <a:lnTo>
                        <a:pt x="11051" y="8502"/>
                      </a:lnTo>
                      <a:lnTo>
                        <a:pt x="11401" y="7654"/>
                      </a:lnTo>
                      <a:lnTo>
                        <a:pt x="11616" y="6762"/>
                      </a:lnTo>
                      <a:lnTo>
                        <a:pt x="11688" y="5847"/>
                      </a:lnTo>
                    </a:path>
                  </a:pathLst>
                </a:custGeom>
                <a:noFill/>
                <a:ln w="254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Line 49"/>
                <p:cNvSpPr>
                  <a:spLocks noChangeShapeType="1"/>
                </p:cNvSpPr>
                <p:nvPr/>
              </p:nvSpPr>
              <p:spPr bwMode="auto">
                <a:xfrm flipH="1">
                  <a:off x="1012" y="1873"/>
                  <a:ext cx="1188" cy="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5" name="Freeform 50"/>
                <p:cNvSpPr>
                  <a:spLocks/>
                </p:cNvSpPr>
                <p:nvPr/>
              </p:nvSpPr>
              <p:spPr bwMode="auto">
                <a:xfrm>
                  <a:off x="1015" y="2963"/>
                  <a:ext cx="100" cy="263"/>
                </a:xfrm>
                <a:custGeom>
                  <a:avLst/>
                  <a:gdLst>
                    <a:gd name="T0" fmla="*/ 0 w 689"/>
                    <a:gd name="T1" fmla="*/ 0 h 1864"/>
                    <a:gd name="T2" fmla="*/ 154 w 689"/>
                    <a:gd name="T3" fmla="*/ 775 h 1864"/>
                    <a:gd name="T4" fmla="*/ 453 w 689"/>
                    <a:gd name="T5" fmla="*/ 1506 h 1864"/>
                    <a:gd name="T6" fmla="*/ 689 w 689"/>
                    <a:gd name="T7" fmla="*/ 1864 h 1864"/>
                  </a:gdLst>
                  <a:ahLst/>
                  <a:cxnLst>
                    <a:cxn ang="0">
                      <a:pos x="T0" y="T1"/>
                    </a:cxn>
                    <a:cxn ang="0">
                      <a:pos x="T2" y="T3"/>
                    </a:cxn>
                    <a:cxn ang="0">
                      <a:pos x="T4" y="T5"/>
                    </a:cxn>
                    <a:cxn ang="0">
                      <a:pos x="T6" y="T7"/>
                    </a:cxn>
                  </a:cxnLst>
                  <a:rect l="0" t="0" r="r" b="b"/>
                  <a:pathLst>
                    <a:path w="689" h="1864">
                      <a:moveTo>
                        <a:pt x="0" y="0"/>
                      </a:moveTo>
                      <a:lnTo>
                        <a:pt x="154" y="775"/>
                      </a:lnTo>
                      <a:lnTo>
                        <a:pt x="453" y="1506"/>
                      </a:lnTo>
                      <a:lnTo>
                        <a:pt x="689" y="18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 name="Freeform 51"/>
                <p:cNvSpPr>
                  <a:spLocks/>
                </p:cNvSpPr>
                <p:nvPr/>
              </p:nvSpPr>
              <p:spPr bwMode="auto">
                <a:xfrm>
                  <a:off x="1139" y="3260"/>
                  <a:ext cx="12" cy="16"/>
                </a:xfrm>
                <a:custGeom>
                  <a:avLst/>
                  <a:gdLst>
                    <a:gd name="T0" fmla="*/ 0 w 92"/>
                    <a:gd name="T1" fmla="*/ 0 h 113"/>
                    <a:gd name="T2" fmla="*/ 39 w 92"/>
                    <a:gd name="T3" fmla="*/ 57 h 113"/>
                    <a:gd name="T4" fmla="*/ 92 w 92"/>
                    <a:gd name="T5" fmla="*/ 113 h 113"/>
                  </a:gdLst>
                  <a:ahLst/>
                  <a:cxnLst>
                    <a:cxn ang="0">
                      <a:pos x="T0" y="T1"/>
                    </a:cxn>
                    <a:cxn ang="0">
                      <a:pos x="T2" y="T3"/>
                    </a:cxn>
                    <a:cxn ang="0">
                      <a:pos x="T4" y="T5"/>
                    </a:cxn>
                  </a:cxnLst>
                  <a:rect l="0" t="0" r="r" b="b"/>
                  <a:pathLst>
                    <a:path w="92" h="113">
                      <a:moveTo>
                        <a:pt x="0" y="0"/>
                      </a:moveTo>
                      <a:lnTo>
                        <a:pt x="39" y="57"/>
                      </a:lnTo>
                      <a:lnTo>
                        <a:pt x="92" y="1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Freeform 52"/>
                <p:cNvSpPr>
                  <a:spLocks/>
                </p:cNvSpPr>
                <p:nvPr/>
              </p:nvSpPr>
              <p:spPr bwMode="auto">
                <a:xfrm>
                  <a:off x="1181" y="3306"/>
                  <a:ext cx="229" cy="144"/>
                </a:xfrm>
                <a:custGeom>
                  <a:avLst/>
                  <a:gdLst>
                    <a:gd name="T0" fmla="*/ 0 w 1578"/>
                    <a:gd name="T1" fmla="*/ 0 h 1021"/>
                    <a:gd name="T2" fmla="*/ 295 w 1578"/>
                    <a:gd name="T3" fmla="*/ 300 h 1021"/>
                    <a:gd name="T4" fmla="*/ 946 w 1578"/>
                    <a:gd name="T5" fmla="*/ 748 h 1021"/>
                    <a:gd name="T6" fmla="*/ 1578 w 1578"/>
                    <a:gd name="T7" fmla="*/ 1021 h 1021"/>
                  </a:gdLst>
                  <a:ahLst/>
                  <a:cxnLst>
                    <a:cxn ang="0">
                      <a:pos x="T0" y="T1"/>
                    </a:cxn>
                    <a:cxn ang="0">
                      <a:pos x="T2" y="T3"/>
                    </a:cxn>
                    <a:cxn ang="0">
                      <a:pos x="T4" y="T5"/>
                    </a:cxn>
                    <a:cxn ang="0">
                      <a:pos x="T6" y="T7"/>
                    </a:cxn>
                  </a:cxnLst>
                  <a:rect l="0" t="0" r="r" b="b"/>
                  <a:pathLst>
                    <a:path w="1578" h="1021">
                      <a:moveTo>
                        <a:pt x="0" y="0"/>
                      </a:moveTo>
                      <a:lnTo>
                        <a:pt x="295" y="300"/>
                      </a:lnTo>
                      <a:lnTo>
                        <a:pt x="946" y="748"/>
                      </a:lnTo>
                      <a:lnTo>
                        <a:pt x="1578" y="10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 name="Line 53"/>
                <p:cNvSpPr>
                  <a:spLocks noChangeShapeType="1"/>
                </p:cNvSpPr>
                <p:nvPr/>
              </p:nvSpPr>
              <p:spPr bwMode="auto">
                <a:xfrm>
                  <a:off x="1451" y="3462"/>
                  <a:ext cx="2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Freeform 54"/>
                <p:cNvSpPr>
                  <a:spLocks/>
                </p:cNvSpPr>
                <p:nvPr/>
              </p:nvSpPr>
              <p:spPr bwMode="auto">
                <a:xfrm>
                  <a:off x="1513" y="3456"/>
                  <a:ext cx="272" cy="26"/>
                </a:xfrm>
                <a:custGeom>
                  <a:avLst/>
                  <a:gdLst>
                    <a:gd name="T0" fmla="*/ 0 w 1873"/>
                    <a:gd name="T1" fmla="*/ 141 h 192"/>
                    <a:gd name="T2" fmla="*/ 157 w 1873"/>
                    <a:gd name="T3" fmla="*/ 175 h 192"/>
                    <a:gd name="T4" fmla="*/ 946 w 1873"/>
                    <a:gd name="T5" fmla="*/ 192 h 192"/>
                    <a:gd name="T6" fmla="*/ 1724 w 1873"/>
                    <a:gd name="T7" fmla="*/ 58 h 192"/>
                    <a:gd name="T8" fmla="*/ 1873 w 1873"/>
                    <a:gd name="T9" fmla="*/ 0 h 192"/>
                  </a:gdLst>
                  <a:ahLst/>
                  <a:cxnLst>
                    <a:cxn ang="0">
                      <a:pos x="T0" y="T1"/>
                    </a:cxn>
                    <a:cxn ang="0">
                      <a:pos x="T2" y="T3"/>
                    </a:cxn>
                    <a:cxn ang="0">
                      <a:pos x="T4" y="T5"/>
                    </a:cxn>
                    <a:cxn ang="0">
                      <a:pos x="T6" y="T7"/>
                    </a:cxn>
                    <a:cxn ang="0">
                      <a:pos x="T8" y="T9"/>
                    </a:cxn>
                  </a:cxnLst>
                  <a:rect l="0" t="0" r="r" b="b"/>
                  <a:pathLst>
                    <a:path w="1873" h="192">
                      <a:moveTo>
                        <a:pt x="0" y="141"/>
                      </a:moveTo>
                      <a:lnTo>
                        <a:pt x="157" y="175"/>
                      </a:lnTo>
                      <a:lnTo>
                        <a:pt x="946" y="192"/>
                      </a:lnTo>
                      <a:lnTo>
                        <a:pt x="1724" y="58"/>
                      </a:lnTo>
                      <a:lnTo>
                        <a:pt x="187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 name="Line 55"/>
                <p:cNvSpPr>
                  <a:spLocks noChangeShapeType="1"/>
                </p:cNvSpPr>
                <p:nvPr/>
              </p:nvSpPr>
              <p:spPr bwMode="auto">
                <a:xfrm flipV="1">
                  <a:off x="1825" y="3432"/>
                  <a:ext cx="2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Freeform 56"/>
                <p:cNvSpPr>
                  <a:spLocks/>
                </p:cNvSpPr>
                <p:nvPr/>
              </p:nvSpPr>
              <p:spPr bwMode="auto">
                <a:xfrm>
                  <a:off x="1882" y="3240"/>
                  <a:ext cx="206" cy="176"/>
                </a:xfrm>
                <a:custGeom>
                  <a:avLst/>
                  <a:gdLst>
                    <a:gd name="T0" fmla="*/ 0 w 1408"/>
                    <a:gd name="T1" fmla="*/ 1246 h 1246"/>
                    <a:gd name="T2" fmla="*/ 583 w 1408"/>
                    <a:gd name="T3" fmla="*/ 881 h 1246"/>
                    <a:gd name="T4" fmla="*/ 1160 w 1408"/>
                    <a:gd name="T5" fmla="*/ 342 h 1246"/>
                    <a:gd name="T6" fmla="*/ 1408 w 1408"/>
                    <a:gd name="T7" fmla="*/ 0 h 1246"/>
                  </a:gdLst>
                  <a:ahLst/>
                  <a:cxnLst>
                    <a:cxn ang="0">
                      <a:pos x="T0" y="T1"/>
                    </a:cxn>
                    <a:cxn ang="0">
                      <a:pos x="T2" y="T3"/>
                    </a:cxn>
                    <a:cxn ang="0">
                      <a:pos x="T4" y="T5"/>
                    </a:cxn>
                    <a:cxn ang="0">
                      <a:pos x="T6" y="T7"/>
                    </a:cxn>
                  </a:cxnLst>
                  <a:rect l="0" t="0" r="r" b="b"/>
                  <a:pathLst>
                    <a:path w="1408" h="1246">
                      <a:moveTo>
                        <a:pt x="0" y="1246"/>
                      </a:moveTo>
                      <a:lnTo>
                        <a:pt x="583" y="881"/>
                      </a:lnTo>
                      <a:lnTo>
                        <a:pt x="1160" y="342"/>
                      </a:lnTo>
                      <a:lnTo>
                        <a:pt x="140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 name="Freeform 57"/>
                <p:cNvSpPr>
                  <a:spLocks/>
                </p:cNvSpPr>
                <p:nvPr/>
              </p:nvSpPr>
              <p:spPr bwMode="auto">
                <a:xfrm>
                  <a:off x="2112" y="3188"/>
                  <a:ext cx="10" cy="18"/>
                </a:xfrm>
                <a:custGeom>
                  <a:avLst/>
                  <a:gdLst>
                    <a:gd name="T0" fmla="*/ 0 w 74"/>
                    <a:gd name="T1" fmla="*/ 126 h 126"/>
                    <a:gd name="T2" fmla="*/ 45 w 74"/>
                    <a:gd name="T3" fmla="*/ 64 h 126"/>
                    <a:gd name="T4" fmla="*/ 74 w 74"/>
                    <a:gd name="T5" fmla="*/ 0 h 126"/>
                  </a:gdLst>
                  <a:ahLst/>
                  <a:cxnLst>
                    <a:cxn ang="0">
                      <a:pos x="T0" y="T1"/>
                    </a:cxn>
                    <a:cxn ang="0">
                      <a:pos x="T2" y="T3"/>
                    </a:cxn>
                    <a:cxn ang="0">
                      <a:pos x="T4" y="T5"/>
                    </a:cxn>
                  </a:cxnLst>
                  <a:rect l="0" t="0" r="r" b="b"/>
                  <a:pathLst>
                    <a:path w="74" h="126">
                      <a:moveTo>
                        <a:pt x="0" y="126"/>
                      </a:moveTo>
                      <a:lnTo>
                        <a:pt x="45" y="64"/>
                      </a:lnTo>
                      <a:lnTo>
                        <a:pt x="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 name="Freeform 58"/>
                <p:cNvSpPr>
                  <a:spLocks/>
                </p:cNvSpPr>
                <p:nvPr/>
              </p:nvSpPr>
              <p:spPr bwMode="auto">
                <a:xfrm>
                  <a:off x="2140" y="2877"/>
                  <a:ext cx="60" cy="274"/>
                </a:xfrm>
                <a:custGeom>
                  <a:avLst/>
                  <a:gdLst>
                    <a:gd name="T0" fmla="*/ 0 w 403"/>
                    <a:gd name="T1" fmla="*/ 1944 h 1944"/>
                    <a:gd name="T2" fmla="*/ 180 w 403"/>
                    <a:gd name="T3" fmla="*/ 1556 h 1944"/>
                    <a:gd name="T4" fmla="*/ 367 w 403"/>
                    <a:gd name="T5" fmla="*/ 789 h 1944"/>
                    <a:gd name="T6" fmla="*/ 403 w 403"/>
                    <a:gd name="T7" fmla="*/ 0 h 1944"/>
                  </a:gdLst>
                  <a:ahLst/>
                  <a:cxnLst>
                    <a:cxn ang="0">
                      <a:pos x="T0" y="T1"/>
                    </a:cxn>
                    <a:cxn ang="0">
                      <a:pos x="T2" y="T3"/>
                    </a:cxn>
                    <a:cxn ang="0">
                      <a:pos x="T4" y="T5"/>
                    </a:cxn>
                    <a:cxn ang="0">
                      <a:pos x="T6" y="T7"/>
                    </a:cxn>
                  </a:cxnLst>
                  <a:rect l="0" t="0" r="r" b="b"/>
                  <a:pathLst>
                    <a:path w="403" h="1944">
                      <a:moveTo>
                        <a:pt x="0" y="1944"/>
                      </a:moveTo>
                      <a:lnTo>
                        <a:pt x="180" y="1556"/>
                      </a:lnTo>
                      <a:lnTo>
                        <a:pt x="367" y="789"/>
                      </a:lnTo>
                      <a:lnTo>
                        <a:pt x="40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 name="Freeform 59"/>
                <p:cNvSpPr>
                  <a:spLocks/>
                </p:cNvSpPr>
                <p:nvPr/>
              </p:nvSpPr>
              <p:spPr bwMode="auto">
                <a:xfrm>
                  <a:off x="2099" y="2589"/>
                  <a:ext cx="101" cy="288"/>
                </a:xfrm>
                <a:custGeom>
                  <a:avLst/>
                  <a:gdLst>
                    <a:gd name="T0" fmla="*/ 685 w 685"/>
                    <a:gd name="T1" fmla="*/ 2038 h 2038"/>
                    <a:gd name="T2" fmla="*/ 565 w 685"/>
                    <a:gd name="T3" fmla="*/ 1236 h 2038"/>
                    <a:gd name="T4" fmla="*/ 288 w 685"/>
                    <a:gd name="T5" fmla="*/ 473 h 2038"/>
                    <a:gd name="T6" fmla="*/ 0 w 685"/>
                    <a:gd name="T7" fmla="*/ 0 h 2038"/>
                  </a:gdLst>
                  <a:ahLst/>
                  <a:cxnLst>
                    <a:cxn ang="0">
                      <a:pos x="T0" y="T1"/>
                    </a:cxn>
                    <a:cxn ang="0">
                      <a:pos x="T2" y="T3"/>
                    </a:cxn>
                    <a:cxn ang="0">
                      <a:pos x="T4" y="T5"/>
                    </a:cxn>
                    <a:cxn ang="0">
                      <a:pos x="T6" y="T7"/>
                    </a:cxn>
                  </a:cxnLst>
                  <a:rect l="0" t="0" r="r" b="b"/>
                  <a:pathLst>
                    <a:path w="685" h="2038">
                      <a:moveTo>
                        <a:pt x="685" y="2038"/>
                      </a:moveTo>
                      <a:lnTo>
                        <a:pt x="565" y="1236"/>
                      </a:lnTo>
                      <a:lnTo>
                        <a:pt x="288" y="47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Line 60"/>
                <p:cNvSpPr>
                  <a:spLocks noChangeShapeType="1"/>
                </p:cNvSpPr>
                <p:nvPr/>
              </p:nvSpPr>
              <p:spPr bwMode="auto">
                <a:xfrm flipH="1" flipV="1">
                  <a:off x="2062" y="2538"/>
                  <a:ext cx="15"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Freeform 61"/>
                <p:cNvSpPr>
                  <a:spLocks/>
                </p:cNvSpPr>
                <p:nvPr/>
              </p:nvSpPr>
              <p:spPr bwMode="auto">
                <a:xfrm>
                  <a:off x="1807" y="2361"/>
                  <a:ext cx="227" cy="147"/>
                </a:xfrm>
                <a:custGeom>
                  <a:avLst/>
                  <a:gdLst>
                    <a:gd name="T0" fmla="*/ 1569 w 1569"/>
                    <a:gd name="T1" fmla="*/ 1037 h 1037"/>
                    <a:gd name="T2" fmla="*/ 1340 w 1569"/>
                    <a:gd name="T3" fmla="*/ 789 h 1037"/>
                    <a:gd name="T4" fmla="*/ 683 w 1569"/>
                    <a:gd name="T5" fmla="*/ 313 h 1037"/>
                    <a:gd name="T6" fmla="*/ 0 w 1569"/>
                    <a:gd name="T7" fmla="*/ 0 h 1037"/>
                  </a:gdLst>
                  <a:ahLst/>
                  <a:cxnLst>
                    <a:cxn ang="0">
                      <a:pos x="T0" y="T1"/>
                    </a:cxn>
                    <a:cxn ang="0">
                      <a:pos x="T2" y="T3"/>
                    </a:cxn>
                    <a:cxn ang="0">
                      <a:pos x="T4" y="T5"/>
                    </a:cxn>
                    <a:cxn ang="0">
                      <a:pos x="T6" y="T7"/>
                    </a:cxn>
                  </a:cxnLst>
                  <a:rect l="0" t="0" r="r" b="b"/>
                  <a:pathLst>
                    <a:path w="1569" h="1037">
                      <a:moveTo>
                        <a:pt x="1569" y="1037"/>
                      </a:moveTo>
                      <a:lnTo>
                        <a:pt x="1340" y="789"/>
                      </a:lnTo>
                      <a:lnTo>
                        <a:pt x="683" y="31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 name="Line 62"/>
                <p:cNvSpPr>
                  <a:spLocks noChangeShapeType="1"/>
                </p:cNvSpPr>
                <p:nvPr/>
              </p:nvSpPr>
              <p:spPr bwMode="auto">
                <a:xfrm flipH="1" flipV="1">
                  <a:off x="1745" y="2347"/>
                  <a:ext cx="2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Freeform 63"/>
                <p:cNvSpPr>
                  <a:spLocks/>
                </p:cNvSpPr>
                <p:nvPr/>
              </p:nvSpPr>
              <p:spPr bwMode="auto">
                <a:xfrm>
                  <a:off x="1432" y="2328"/>
                  <a:ext cx="272" cy="27"/>
                </a:xfrm>
                <a:custGeom>
                  <a:avLst/>
                  <a:gdLst>
                    <a:gd name="T0" fmla="*/ 1875 w 1875"/>
                    <a:gd name="T1" fmla="*/ 58 h 184"/>
                    <a:gd name="T2" fmla="*/ 1740 w 1875"/>
                    <a:gd name="T3" fmla="*/ 26 h 184"/>
                    <a:gd name="T4" fmla="*/ 930 w 1875"/>
                    <a:gd name="T5" fmla="*/ 0 h 184"/>
                    <a:gd name="T6" fmla="*/ 130 w 1875"/>
                    <a:gd name="T7" fmla="*/ 135 h 184"/>
                    <a:gd name="T8" fmla="*/ 0 w 1875"/>
                    <a:gd name="T9" fmla="*/ 184 h 184"/>
                  </a:gdLst>
                  <a:ahLst/>
                  <a:cxnLst>
                    <a:cxn ang="0">
                      <a:pos x="T0" y="T1"/>
                    </a:cxn>
                    <a:cxn ang="0">
                      <a:pos x="T2" y="T3"/>
                    </a:cxn>
                    <a:cxn ang="0">
                      <a:pos x="T4" y="T5"/>
                    </a:cxn>
                    <a:cxn ang="0">
                      <a:pos x="T6" y="T7"/>
                    </a:cxn>
                    <a:cxn ang="0">
                      <a:pos x="T8" y="T9"/>
                    </a:cxn>
                  </a:cxnLst>
                  <a:rect l="0" t="0" r="r" b="b"/>
                  <a:pathLst>
                    <a:path w="1875" h="184">
                      <a:moveTo>
                        <a:pt x="1875" y="58"/>
                      </a:moveTo>
                      <a:lnTo>
                        <a:pt x="1740" y="26"/>
                      </a:lnTo>
                      <a:lnTo>
                        <a:pt x="930" y="0"/>
                      </a:lnTo>
                      <a:lnTo>
                        <a:pt x="130" y="135"/>
                      </a:lnTo>
                      <a:lnTo>
                        <a:pt x="0" y="1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 name="Line 64"/>
                <p:cNvSpPr>
                  <a:spLocks noChangeShapeType="1"/>
                </p:cNvSpPr>
                <p:nvPr/>
              </p:nvSpPr>
              <p:spPr bwMode="auto">
                <a:xfrm flipH="1">
                  <a:off x="1372" y="2369"/>
                  <a:ext cx="2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Freeform 65"/>
                <p:cNvSpPr>
                  <a:spLocks/>
                </p:cNvSpPr>
                <p:nvPr/>
              </p:nvSpPr>
              <p:spPr bwMode="auto">
                <a:xfrm>
                  <a:off x="1128" y="2393"/>
                  <a:ext cx="204" cy="175"/>
                </a:xfrm>
                <a:custGeom>
                  <a:avLst/>
                  <a:gdLst>
                    <a:gd name="T0" fmla="*/ 1415 w 1415"/>
                    <a:gd name="T1" fmla="*/ 0 h 1238"/>
                    <a:gd name="T2" fmla="*/ 780 w 1415"/>
                    <a:gd name="T3" fmla="*/ 401 h 1238"/>
                    <a:gd name="T4" fmla="*/ 193 w 1415"/>
                    <a:gd name="T5" fmla="*/ 962 h 1238"/>
                    <a:gd name="T6" fmla="*/ 0 w 1415"/>
                    <a:gd name="T7" fmla="*/ 1238 h 1238"/>
                  </a:gdLst>
                  <a:ahLst/>
                  <a:cxnLst>
                    <a:cxn ang="0">
                      <a:pos x="T0" y="T1"/>
                    </a:cxn>
                    <a:cxn ang="0">
                      <a:pos x="T2" y="T3"/>
                    </a:cxn>
                    <a:cxn ang="0">
                      <a:pos x="T4" y="T5"/>
                    </a:cxn>
                    <a:cxn ang="0">
                      <a:pos x="T6" y="T7"/>
                    </a:cxn>
                  </a:cxnLst>
                  <a:rect l="0" t="0" r="r" b="b"/>
                  <a:pathLst>
                    <a:path w="1415" h="1238">
                      <a:moveTo>
                        <a:pt x="1415" y="0"/>
                      </a:moveTo>
                      <a:lnTo>
                        <a:pt x="780" y="401"/>
                      </a:lnTo>
                      <a:lnTo>
                        <a:pt x="193" y="962"/>
                      </a:lnTo>
                      <a:lnTo>
                        <a:pt x="0" y="12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 name="Line 66"/>
                <p:cNvSpPr>
                  <a:spLocks noChangeShapeType="1"/>
                </p:cNvSpPr>
                <p:nvPr/>
              </p:nvSpPr>
              <p:spPr bwMode="auto">
                <a:xfrm flipH="1">
                  <a:off x="1090" y="2602"/>
                  <a:ext cx="13" cy="1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Freeform 67"/>
                <p:cNvSpPr>
                  <a:spLocks/>
                </p:cNvSpPr>
                <p:nvPr/>
              </p:nvSpPr>
              <p:spPr bwMode="auto">
                <a:xfrm>
                  <a:off x="1015" y="2656"/>
                  <a:ext cx="58" cy="299"/>
                </a:xfrm>
                <a:custGeom>
                  <a:avLst/>
                  <a:gdLst>
                    <a:gd name="T0" fmla="*/ 405 w 405"/>
                    <a:gd name="T1" fmla="*/ 0 h 2112"/>
                    <a:gd name="T2" fmla="*/ 183 w 405"/>
                    <a:gd name="T3" fmla="*/ 508 h 2112"/>
                    <a:gd name="T4" fmla="*/ 12 w 405"/>
                    <a:gd name="T5" fmla="*/ 1300 h 2112"/>
                    <a:gd name="T6" fmla="*/ 0 w 405"/>
                    <a:gd name="T7" fmla="*/ 2112 h 2112"/>
                  </a:gdLst>
                  <a:ahLst/>
                  <a:cxnLst>
                    <a:cxn ang="0">
                      <a:pos x="T0" y="T1"/>
                    </a:cxn>
                    <a:cxn ang="0">
                      <a:pos x="T2" y="T3"/>
                    </a:cxn>
                    <a:cxn ang="0">
                      <a:pos x="T4" y="T5"/>
                    </a:cxn>
                    <a:cxn ang="0">
                      <a:pos x="T6" y="T7"/>
                    </a:cxn>
                  </a:cxnLst>
                  <a:rect l="0" t="0" r="r" b="b"/>
                  <a:pathLst>
                    <a:path w="405" h="2112">
                      <a:moveTo>
                        <a:pt x="405" y="0"/>
                      </a:moveTo>
                      <a:lnTo>
                        <a:pt x="183" y="508"/>
                      </a:lnTo>
                      <a:lnTo>
                        <a:pt x="12" y="1300"/>
                      </a:lnTo>
                      <a:lnTo>
                        <a:pt x="0" y="211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 name="Line 68"/>
                <p:cNvSpPr>
                  <a:spLocks noChangeShapeType="1"/>
                </p:cNvSpPr>
                <p:nvPr/>
              </p:nvSpPr>
              <p:spPr bwMode="auto">
                <a:xfrm flipV="1">
                  <a:off x="1606" y="1746"/>
                  <a:ext cx="1" cy="2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69"/>
                <p:cNvSpPr>
                  <a:spLocks noChangeShapeType="1"/>
                </p:cNvSpPr>
                <p:nvPr/>
              </p:nvSpPr>
              <p:spPr bwMode="auto">
                <a:xfrm flipV="1">
                  <a:off x="1606" y="1683"/>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70"/>
                <p:cNvSpPr>
                  <a:spLocks noChangeShapeType="1"/>
                </p:cNvSpPr>
                <p:nvPr/>
              </p:nvSpPr>
              <p:spPr bwMode="auto">
                <a:xfrm flipV="1">
                  <a:off x="1606" y="1432"/>
                  <a:ext cx="1" cy="2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71"/>
                <p:cNvSpPr>
                  <a:spLocks noChangeShapeType="1"/>
                </p:cNvSpPr>
                <p:nvPr/>
              </p:nvSpPr>
              <p:spPr bwMode="auto">
                <a:xfrm flipV="1">
                  <a:off x="1012" y="1801"/>
                  <a:ext cx="1" cy="15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72"/>
                <p:cNvSpPr>
                  <a:spLocks noChangeShapeType="1"/>
                </p:cNvSpPr>
                <p:nvPr/>
              </p:nvSpPr>
              <p:spPr bwMode="auto">
                <a:xfrm flipV="1">
                  <a:off x="1012" y="1739"/>
                  <a:ext cx="1" cy="2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73"/>
                <p:cNvSpPr>
                  <a:spLocks noChangeShapeType="1"/>
                </p:cNvSpPr>
                <p:nvPr/>
              </p:nvSpPr>
              <p:spPr bwMode="auto">
                <a:xfrm flipV="1">
                  <a:off x="1012" y="1543"/>
                  <a:ext cx="1" cy="154"/>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Freeform 74"/>
                <p:cNvSpPr>
                  <a:spLocks/>
                </p:cNvSpPr>
                <p:nvPr/>
              </p:nvSpPr>
              <p:spPr bwMode="auto">
                <a:xfrm>
                  <a:off x="1325" y="2776"/>
                  <a:ext cx="57" cy="92"/>
                </a:xfrm>
                <a:custGeom>
                  <a:avLst/>
                  <a:gdLst>
                    <a:gd name="T0" fmla="*/ 183 w 383"/>
                    <a:gd name="T1" fmla="*/ 0 h 658"/>
                    <a:gd name="T2" fmla="*/ 0 w 383"/>
                    <a:gd name="T3" fmla="*/ 658 h 658"/>
                    <a:gd name="T4" fmla="*/ 164 w 383"/>
                    <a:gd name="T5" fmla="*/ 658 h 658"/>
                    <a:gd name="T6" fmla="*/ 237 w 383"/>
                    <a:gd name="T7" fmla="*/ 639 h 658"/>
                    <a:gd name="T8" fmla="*/ 292 w 383"/>
                    <a:gd name="T9" fmla="*/ 603 h 658"/>
                    <a:gd name="T10" fmla="*/ 329 w 383"/>
                    <a:gd name="T11" fmla="*/ 548 h 658"/>
                    <a:gd name="T12" fmla="*/ 383 w 383"/>
                    <a:gd name="T13" fmla="*/ 348 h 658"/>
                    <a:gd name="T14" fmla="*/ 383 w 383"/>
                    <a:gd name="T15" fmla="*/ 292 h 658"/>
                    <a:gd name="T16" fmla="*/ 365 w 383"/>
                    <a:gd name="T17" fmla="*/ 237 h 658"/>
                    <a:gd name="T18" fmla="*/ 310 w 383"/>
                    <a:gd name="T19" fmla="*/ 219 h 658"/>
                    <a:gd name="T20" fmla="*/ 127 w 383"/>
                    <a:gd name="T21"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658">
                      <a:moveTo>
                        <a:pt x="183" y="0"/>
                      </a:moveTo>
                      <a:lnTo>
                        <a:pt x="0" y="658"/>
                      </a:lnTo>
                      <a:lnTo>
                        <a:pt x="164" y="658"/>
                      </a:lnTo>
                      <a:lnTo>
                        <a:pt x="237" y="639"/>
                      </a:lnTo>
                      <a:lnTo>
                        <a:pt x="292" y="603"/>
                      </a:lnTo>
                      <a:lnTo>
                        <a:pt x="329" y="548"/>
                      </a:lnTo>
                      <a:lnTo>
                        <a:pt x="383" y="348"/>
                      </a:lnTo>
                      <a:lnTo>
                        <a:pt x="383" y="292"/>
                      </a:lnTo>
                      <a:lnTo>
                        <a:pt x="365" y="237"/>
                      </a:lnTo>
                      <a:lnTo>
                        <a:pt x="310" y="219"/>
                      </a:lnTo>
                      <a:lnTo>
                        <a:pt x="127" y="2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 name="Freeform 75"/>
                <p:cNvSpPr>
                  <a:spLocks/>
                </p:cNvSpPr>
                <p:nvPr/>
              </p:nvSpPr>
              <p:spPr bwMode="auto">
                <a:xfrm>
                  <a:off x="681" y="2814"/>
                  <a:ext cx="47" cy="63"/>
                </a:xfrm>
                <a:custGeom>
                  <a:avLst/>
                  <a:gdLst>
                    <a:gd name="T0" fmla="*/ 292 w 328"/>
                    <a:gd name="T1" fmla="*/ 439 h 439"/>
                    <a:gd name="T2" fmla="*/ 238 w 328"/>
                    <a:gd name="T3" fmla="*/ 348 h 439"/>
                    <a:gd name="T4" fmla="*/ 328 w 328"/>
                    <a:gd name="T5" fmla="*/ 0 h 439"/>
                    <a:gd name="T6" fmla="*/ 182 w 328"/>
                    <a:gd name="T7" fmla="*/ 0 h 439"/>
                    <a:gd name="T8" fmla="*/ 109 w 328"/>
                    <a:gd name="T9" fmla="*/ 19 h 439"/>
                    <a:gd name="T10" fmla="*/ 73 w 328"/>
                    <a:gd name="T11" fmla="*/ 56 h 439"/>
                    <a:gd name="T12" fmla="*/ 55 w 328"/>
                    <a:gd name="T13" fmla="*/ 92 h 439"/>
                    <a:gd name="T14" fmla="*/ 0 w 328"/>
                    <a:gd name="T15" fmla="*/ 330 h 439"/>
                    <a:gd name="T16" fmla="*/ 0 w 328"/>
                    <a:gd name="T17" fmla="*/ 366 h 439"/>
                    <a:gd name="T18" fmla="*/ 19 w 328"/>
                    <a:gd name="T19" fmla="*/ 422 h 439"/>
                    <a:gd name="T20" fmla="*/ 55 w 328"/>
                    <a:gd name="T21" fmla="*/ 439 h 439"/>
                    <a:gd name="T22" fmla="*/ 109 w 328"/>
                    <a:gd name="T23" fmla="*/ 439 h 439"/>
                    <a:gd name="T24" fmla="*/ 165 w 328"/>
                    <a:gd name="T25" fmla="*/ 422 h 439"/>
                    <a:gd name="T26" fmla="*/ 201 w 328"/>
                    <a:gd name="T27" fmla="*/ 403 h 439"/>
                    <a:gd name="T28" fmla="*/ 238 w 328"/>
                    <a:gd name="T29" fmla="*/ 34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439">
                      <a:moveTo>
                        <a:pt x="292" y="439"/>
                      </a:moveTo>
                      <a:lnTo>
                        <a:pt x="238" y="348"/>
                      </a:lnTo>
                      <a:lnTo>
                        <a:pt x="328" y="0"/>
                      </a:lnTo>
                      <a:lnTo>
                        <a:pt x="182" y="0"/>
                      </a:lnTo>
                      <a:lnTo>
                        <a:pt x="109" y="19"/>
                      </a:lnTo>
                      <a:lnTo>
                        <a:pt x="73" y="56"/>
                      </a:lnTo>
                      <a:lnTo>
                        <a:pt x="55" y="92"/>
                      </a:lnTo>
                      <a:lnTo>
                        <a:pt x="0" y="330"/>
                      </a:lnTo>
                      <a:lnTo>
                        <a:pt x="0" y="366"/>
                      </a:lnTo>
                      <a:lnTo>
                        <a:pt x="19" y="422"/>
                      </a:lnTo>
                      <a:lnTo>
                        <a:pt x="55" y="439"/>
                      </a:lnTo>
                      <a:lnTo>
                        <a:pt x="109" y="439"/>
                      </a:lnTo>
                      <a:lnTo>
                        <a:pt x="165" y="422"/>
                      </a:lnTo>
                      <a:lnTo>
                        <a:pt x="201" y="403"/>
                      </a:lnTo>
                      <a:lnTo>
                        <a:pt x="238" y="3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 name="Freeform 76"/>
                <p:cNvSpPr>
                  <a:spLocks/>
                </p:cNvSpPr>
                <p:nvPr/>
              </p:nvSpPr>
              <p:spPr bwMode="auto">
                <a:xfrm>
                  <a:off x="961" y="2800"/>
                  <a:ext cx="46" cy="63"/>
                </a:xfrm>
                <a:custGeom>
                  <a:avLst/>
                  <a:gdLst>
                    <a:gd name="T0" fmla="*/ 311 w 311"/>
                    <a:gd name="T1" fmla="*/ 0 h 439"/>
                    <a:gd name="T2" fmla="*/ 201 w 311"/>
                    <a:gd name="T3" fmla="*/ 0 h 439"/>
                    <a:gd name="T4" fmla="*/ 147 w 311"/>
                    <a:gd name="T5" fmla="*/ 19 h 439"/>
                    <a:gd name="T6" fmla="*/ 92 w 311"/>
                    <a:gd name="T7" fmla="*/ 55 h 439"/>
                    <a:gd name="T8" fmla="*/ 55 w 311"/>
                    <a:gd name="T9" fmla="*/ 109 h 439"/>
                    <a:gd name="T10" fmla="*/ 0 w 311"/>
                    <a:gd name="T11" fmla="*/ 329 h 439"/>
                    <a:gd name="T12" fmla="*/ 0 w 311"/>
                    <a:gd name="T13" fmla="*/ 366 h 439"/>
                    <a:gd name="T14" fmla="*/ 19 w 311"/>
                    <a:gd name="T15" fmla="*/ 402 h 439"/>
                    <a:gd name="T16" fmla="*/ 55 w 311"/>
                    <a:gd name="T17" fmla="*/ 439 h 439"/>
                    <a:gd name="T18" fmla="*/ 184 w 311"/>
                    <a:gd name="T1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439">
                      <a:moveTo>
                        <a:pt x="311" y="0"/>
                      </a:moveTo>
                      <a:lnTo>
                        <a:pt x="201" y="0"/>
                      </a:lnTo>
                      <a:lnTo>
                        <a:pt x="147" y="19"/>
                      </a:lnTo>
                      <a:lnTo>
                        <a:pt x="92" y="55"/>
                      </a:lnTo>
                      <a:lnTo>
                        <a:pt x="55" y="109"/>
                      </a:lnTo>
                      <a:lnTo>
                        <a:pt x="0" y="329"/>
                      </a:lnTo>
                      <a:lnTo>
                        <a:pt x="0" y="366"/>
                      </a:lnTo>
                      <a:lnTo>
                        <a:pt x="19" y="402"/>
                      </a:lnTo>
                      <a:lnTo>
                        <a:pt x="55" y="439"/>
                      </a:lnTo>
                      <a:lnTo>
                        <a:pt x="184" y="43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Freeform 77"/>
                <p:cNvSpPr>
                  <a:spLocks/>
                </p:cNvSpPr>
                <p:nvPr/>
              </p:nvSpPr>
              <p:spPr bwMode="auto">
                <a:xfrm>
                  <a:off x="1028" y="2764"/>
                  <a:ext cx="29" cy="109"/>
                </a:xfrm>
                <a:custGeom>
                  <a:avLst/>
                  <a:gdLst>
                    <a:gd name="T0" fmla="*/ 17 w 200"/>
                    <a:gd name="T1" fmla="*/ 767 h 767"/>
                    <a:gd name="T2" fmla="*/ 0 w 200"/>
                    <a:gd name="T3" fmla="*/ 694 h 767"/>
                    <a:gd name="T4" fmla="*/ 0 w 200"/>
                    <a:gd name="T5" fmla="*/ 602 h 767"/>
                    <a:gd name="T6" fmla="*/ 17 w 200"/>
                    <a:gd name="T7" fmla="*/ 437 h 767"/>
                    <a:gd name="T8" fmla="*/ 73 w 200"/>
                    <a:gd name="T9" fmla="*/ 255 h 767"/>
                    <a:gd name="T10" fmla="*/ 146 w 200"/>
                    <a:gd name="T11" fmla="*/ 90 h 767"/>
                    <a:gd name="T12" fmla="*/ 200 w 200"/>
                    <a:gd name="T13" fmla="*/ 0 h 767"/>
                  </a:gdLst>
                  <a:ahLst/>
                  <a:cxnLst>
                    <a:cxn ang="0">
                      <a:pos x="T0" y="T1"/>
                    </a:cxn>
                    <a:cxn ang="0">
                      <a:pos x="T2" y="T3"/>
                    </a:cxn>
                    <a:cxn ang="0">
                      <a:pos x="T4" y="T5"/>
                    </a:cxn>
                    <a:cxn ang="0">
                      <a:pos x="T6" y="T7"/>
                    </a:cxn>
                    <a:cxn ang="0">
                      <a:pos x="T8" y="T9"/>
                    </a:cxn>
                    <a:cxn ang="0">
                      <a:pos x="T10" y="T11"/>
                    </a:cxn>
                    <a:cxn ang="0">
                      <a:pos x="T12" y="T13"/>
                    </a:cxn>
                  </a:cxnLst>
                  <a:rect l="0" t="0" r="r" b="b"/>
                  <a:pathLst>
                    <a:path w="200" h="767">
                      <a:moveTo>
                        <a:pt x="17" y="767"/>
                      </a:moveTo>
                      <a:lnTo>
                        <a:pt x="0" y="694"/>
                      </a:lnTo>
                      <a:lnTo>
                        <a:pt x="0" y="602"/>
                      </a:lnTo>
                      <a:lnTo>
                        <a:pt x="17" y="437"/>
                      </a:lnTo>
                      <a:lnTo>
                        <a:pt x="73" y="255"/>
                      </a:lnTo>
                      <a:lnTo>
                        <a:pt x="146" y="90"/>
                      </a:lnTo>
                      <a:lnTo>
                        <a:pt x="20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Freeform 78"/>
                <p:cNvSpPr>
                  <a:spLocks/>
                </p:cNvSpPr>
                <p:nvPr/>
              </p:nvSpPr>
              <p:spPr bwMode="auto">
                <a:xfrm>
                  <a:off x="1078" y="2769"/>
                  <a:ext cx="63" cy="94"/>
                </a:xfrm>
                <a:custGeom>
                  <a:avLst/>
                  <a:gdLst>
                    <a:gd name="T0" fmla="*/ 438 w 438"/>
                    <a:gd name="T1" fmla="*/ 0 h 658"/>
                    <a:gd name="T2" fmla="*/ 274 w 438"/>
                    <a:gd name="T3" fmla="*/ 658 h 658"/>
                    <a:gd name="T4" fmla="*/ 91 w 438"/>
                    <a:gd name="T5" fmla="*/ 658 h 658"/>
                    <a:gd name="T6" fmla="*/ 36 w 438"/>
                    <a:gd name="T7" fmla="*/ 639 h 658"/>
                    <a:gd name="T8" fmla="*/ 18 w 438"/>
                    <a:gd name="T9" fmla="*/ 621 h 658"/>
                    <a:gd name="T10" fmla="*/ 0 w 438"/>
                    <a:gd name="T11" fmla="*/ 585 h 658"/>
                    <a:gd name="T12" fmla="*/ 0 w 438"/>
                    <a:gd name="T13" fmla="*/ 548 h 658"/>
                    <a:gd name="T14" fmla="*/ 55 w 438"/>
                    <a:gd name="T15" fmla="*/ 328 h 658"/>
                    <a:gd name="T16" fmla="*/ 91 w 438"/>
                    <a:gd name="T17" fmla="*/ 274 h 658"/>
                    <a:gd name="T18" fmla="*/ 128 w 438"/>
                    <a:gd name="T19" fmla="*/ 238 h 658"/>
                    <a:gd name="T20" fmla="*/ 183 w 438"/>
                    <a:gd name="T21" fmla="*/ 219 h 658"/>
                    <a:gd name="T22" fmla="*/ 383 w 438"/>
                    <a:gd name="T23"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658">
                      <a:moveTo>
                        <a:pt x="438" y="0"/>
                      </a:moveTo>
                      <a:lnTo>
                        <a:pt x="274" y="658"/>
                      </a:lnTo>
                      <a:lnTo>
                        <a:pt x="91" y="658"/>
                      </a:lnTo>
                      <a:lnTo>
                        <a:pt x="36" y="639"/>
                      </a:lnTo>
                      <a:lnTo>
                        <a:pt x="18" y="621"/>
                      </a:lnTo>
                      <a:lnTo>
                        <a:pt x="0" y="585"/>
                      </a:lnTo>
                      <a:lnTo>
                        <a:pt x="0" y="548"/>
                      </a:lnTo>
                      <a:lnTo>
                        <a:pt x="55" y="328"/>
                      </a:lnTo>
                      <a:lnTo>
                        <a:pt x="91" y="274"/>
                      </a:lnTo>
                      <a:lnTo>
                        <a:pt x="128" y="238"/>
                      </a:lnTo>
                      <a:lnTo>
                        <a:pt x="183" y="219"/>
                      </a:lnTo>
                      <a:lnTo>
                        <a:pt x="383" y="2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 name="Freeform 79"/>
                <p:cNvSpPr>
                  <a:spLocks/>
                </p:cNvSpPr>
                <p:nvPr/>
              </p:nvSpPr>
              <p:spPr bwMode="auto">
                <a:xfrm>
                  <a:off x="1144" y="2764"/>
                  <a:ext cx="36" cy="109"/>
                </a:xfrm>
                <a:custGeom>
                  <a:avLst/>
                  <a:gdLst>
                    <a:gd name="T0" fmla="*/ 0 w 238"/>
                    <a:gd name="T1" fmla="*/ 767 h 767"/>
                    <a:gd name="T2" fmla="*/ 55 w 238"/>
                    <a:gd name="T3" fmla="*/ 694 h 767"/>
                    <a:gd name="T4" fmla="*/ 147 w 238"/>
                    <a:gd name="T5" fmla="*/ 511 h 767"/>
                    <a:gd name="T6" fmla="*/ 201 w 238"/>
                    <a:gd name="T7" fmla="*/ 347 h 767"/>
                    <a:gd name="T8" fmla="*/ 238 w 238"/>
                    <a:gd name="T9" fmla="*/ 163 h 767"/>
                    <a:gd name="T10" fmla="*/ 238 w 238"/>
                    <a:gd name="T11" fmla="*/ 0 h 767"/>
                  </a:gdLst>
                  <a:ahLst/>
                  <a:cxnLst>
                    <a:cxn ang="0">
                      <a:pos x="T0" y="T1"/>
                    </a:cxn>
                    <a:cxn ang="0">
                      <a:pos x="T2" y="T3"/>
                    </a:cxn>
                    <a:cxn ang="0">
                      <a:pos x="T4" y="T5"/>
                    </a:cxn>
                    <a:cxn ang="0">
                      <a:pos x="T6" y="T7"/>
                    </a:cxn>
                    <a:cxn ang="0">
                      <a:pos x="T8" y="T9"/>
                    </a:cxn>
                    <a:cxn ang="0">
                      <a:pos x="T10" y="T11"/>
                    </a:cxn>
                  </a:cxnLst>
                  <a:rect l="0" t="0" r="r" b="b"/>
                  <a:pathLst>
                    <a:path w="238" h="767">
                      <a:moveTo>
                        <a:pt x="0" y="767"/>
                      </a:moveTo>
                      <a:lnTo>
                        <a:pt x="55" y="694"/>
                      </a:lnTo>
                      <a:lnTo>
                        <a:pt x="147" y="511"/>
                      </a:lnTo>
                      <a:lnTo>
                        <a:pt x="201" y="347"/>
                      </a:lnTo>
                      <a:lnTo>
                        <a:pt x="238" y="163"/>
                      </a:lnTo>
                      <a:lnTo>
                        <a:pt x="238"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 name="Freeform 80"/>
                <p:cNvSpPr>
                  <a:spLocks/>
                </p:cNvSpPr>
                <p:nvPr/>
              </p:nvSpPr>
              <p:spPr bwMode="auto">
                <a:xfrm>
                  <a:off x="1020" y="1898"/>
                  <a:ext cx="63" cy="94"/>
                </a:xfrm>
                <a:custGeom>
                  <a:avLst/>
                  <a:gdLst>
                    <a:gd name="T0" fmla="*/ 437 w 437"/>
                    <a:gd name="T1" fmla="*/ 0 h 658"/>
                    <a:gd name="T2" fmla="*/ 274 w 437"/>
                    <a:gd name="T3" fmla="*/ 658 h 658"/>
                    <a:gd name="T4" fmla="*/ 90 w 437"/>
                    <a:gd name="T5" fmla="*/ 658 h 658"/>
                    <a:gd name="T6" fmla="*/ 36 w 437"/>
                    <a:gd name="T7" fmla="*/ 639 h 658"/>
                    <a:gd name="T8" fmla="*/ 17 w 437"/>
                    <a:gd name="T9" fmla="*/ 621 h 658"/>
                    <a:gd name="T10" fmla="*/ 0 w 437"/>
                    <a:gd name="T11" fmla="*/ 585 h 658"/>
                    <a:gd name="T12" fmla="*/ 0 w 437"/>
                    <a:gd name="T13" fmla="*/ 548 h 658"/>
                    <a:gd name="T14" fmla="*/ 54 w 437"/>
                    <a:gd name="T15" fmla="*/ 328 h 658"/>
                    <a:gd name="T16" fmla="*/ 90 w 437"/>
                    <a:gd name="T17" fmla="*/ 274 h 658"/>
                    <a:gd name="T18" fmla="*/ 127 w 437"/>
                    <a:gd name="T19" fmla="*/ 238 h 658"/>
                    <a:gd name="T20" fmla="*/ 182 w 437"/>
                    <a:gd name="T21" fmla="*/ 219 h 658"/>
                    <a:gd name="T22" fmla="*/ 383 w 437"/>
                    <a:gd name="T23"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658">
                      <a:moveTo>
                        <a:pt x="437" y="0"/>
                      </a:moveTo>
                      <a:lnTo>
                        <a:pt x="274" y="658"/>
                      </a:lnTo>
                      <a:lnTo>
                        <a:pt x="90" y="658"/>
                      </a:lnTo>
                      <a:lnTo>
                        <a:pt x="36" y="639"/>
                      </a:lnTo>
                      <a:lnTo>
                        <a:pt x="17" y="621"/>
                      </a:lnTo>
                      <a:lnTo>
                        <a:pt x="0" y="585"/>
                      </a:lnTo>
                      <a:lnTo>
                        <a:pt x="0" y="548"/>
                      </a:lnTo>
                      <a:lnTo>
                        <a:pt x="54" y="328"/>
                      </a:lnTo>
                      <a:lnTo>
                        <a:pt x="90" y="274"/>
                      </a:lnTo>
                      <a:lnTo>
                        <a:pt x="127" y="238"/>
                      </a:lnTo>
                      <a:lnTo>
                        <a:pt x="182" y="219"/>
                      </a:lnTo>
                      <a:lnTo>
                        <a:pt x="383" y="2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 name="Line 81"/>
                <p:cNvSpPr>
                  <a:spLocks noChangeShapeType="1"/>
                </p:cNvSpPr>
                <p:nvPr/>
              </p:nvSpPr>
              <p:spPr bwMode="auto">
                <a:xfrm flipV="1">
                  <a:off x="1111" y="1898"/>
                  <a:ext cx="10" cy="2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Freeform 82"/>
                <p:cNvSpPr>
                  <a:spLocks/>
                </p:cNvSpPr>
                <p:nvPr/>
              </p:nvSpPr>
              <p:spPr bwMode="auto">
                <a:xfrm>
                  <a:off x="1267" y="2575"/>
                  <a:ext cx="679" cy="661"/>
                </a:xfrm>
                <a:custGeom>
                  <a:avLst/>
                  <a:gdLst>
                    <a:gd name="T0" fmla="*/ 4676 w 4676"/>
                    <a:gd name="T1" fmla="*/ 2339 h 4677"/>
                    <a:gd name="T2" fmla="*/ 4596 w 4676"/>
                    <a:gd name="T3" fmla="*/ 1733 h 4677"/>
                    <a:gd name="T4" fmla="*/ 4362 w 4676"/>
                    <a:gd name="T5" fmla="*/ 1169 h 4677"/>
                    <a:gd name="T6" fmla="*/ 3990 w 4676"/>
                    <a:gd name="T7" fmla="*/ 685 h 4677"/>
                    <a:gd name="T8" fmla="*/ 3506 w 4676"/>
                    <a:gd name="T9" fmla="*/ 314 h 4677"/>
                    <a:gd name="T10" fmla="*/ 2943 w 4676"/>
                    <a:gd name="T11" fmla="*/ 80 h 4677"/>
                    <a:gd name="T12" fmla="*/ 2338 w 4676"/>
                    <a:gd name="T13" fmla="*/ 0 h 4677"/>
                    <a:gd name="T14" fmla="*/ 1733 w 4676"/>
                    <a:gd name="T15" fmla="*/ 80 h 4677"/>
                    <a:gd name="T16" fmla="*/ 1170 w 4676"/>
                    <a:gd name="T17" fmla="*/ 314 h 4677"/>
                    <a:gd name="T18" fmla="*/ 686 w 4676"/>
                    <a:gd name="T19" fmla="*/ 685 h 4677"/>
                    <a:gd name="T20" fmla="*/ 314 w 4676"/>
                    <a:gd name="T21" fmla="*/ 1169 h 4677"/>
                    <a:gd name="T22" fmla="*/ 80 w 4676"/>
                    <a:gd name="T23" fmla="*/ 1733 h 4677"/>
                    <a:gd name="T24" fmla="*/ 0 w 4676"/>
                    <a:gd name="T25" fmla="*/ 2339 h 4677"/>
                    <a:gd name="T26" fmla="*/ 80 w 4676"/>
                    <a:gd name="T27" fmla="*/ 2944 h 4677"/>
                    <a:gd name="T28" fmla="*/ 314 w 4676"/>
                    <a:gd name="T29" fmla="*/ 3508 h 4677"/>
                    <a:gd name="T30" fmla="*/ 686 w 4676"/>
                    <a:gd name="T31" fmla="*/ 3992 h 4677"/>
                    <a:gd name="T32" fmla="*/ 1170 w 4676"/>
                    <a:gd name="T33" fmla="*/ 4365 h 4677"/>
                    <a:gd name="T34" fmla="*/ 1733 w 4676"/>
                    <a:gd name="T35" fmla="*/ 4598 h 4677"/>
                    <a:gd name="T36" fmla="*/ 2338 w 4676"/>
                    <a:gd name="T37" fmla="*/ 4677 h 4677"/>
                    <a:gd name="T38" fmla="*/ 2943 w 4676"/>
                    <a:gd name="T39" fmla="*/ 4598 h 4677"/>
                    <a:gd name="T40" fmla="*/ 3506 w 4676"/>
                    <a:gd name="T41" fmla="*/ 4365 h 4677"/>
                    <a:gd name="T42" fmla="*/ 3990 w 4676"/>
                    <a:gd name="T43" fmla="*/ 3992 h 4677"/>
                    <a:gd name="T44" fmla="*/ 4362 w 4676"/>
                    <a:gd name="T45" fmla="*/ 3508 h 4677"/>
                    <a:gd name="T46" fmla="*/ 4596 w 4676"/>
                    <a:gd name="T47" fmla="*/ 2944 h 4677"/>
                    <a:gd name="T48" fmla="*/ 4676 w 4676"/>
                    <a:gd name="T49" fmla="*/ 2339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6" h="4677">
                      <a:moveTo>
                        <a:pt x="4676" y="2339"/>
                      </a:moveTo>
                      <a:lnTo>
                        <a:pt x="4596" y="1733"/>
                      </a:lnTo>
                      <a:lnTo>
                        <a:pt x="4362" y="1169"/>
                      </a:lnTo>
                      <a:lnTo>
                        <a:pt x="3990" y="685"/>
                      </a:lnTo>
                      <a:lnTo>
                        <a:pt x="3506" y="314"/>
                      </a:lnTo>
                      <a:lnTo>
                        <a:pt x="2943" y="80"/>
                      </a:lnTo>
                      <a:lnTo>
                        <a:pt x="2338" y="0"/>
                      </a:lnTo>
                      <a:lnTo>
                        <a:pt x="1733" y="80"/>
                      </a:lnTo>
                      <a:lnTo>
                        <a:pt x="1170" y="314"/>
                      </a:lnTo>
                      <a:lnTo>
                        <a:pt x="686" y="685"/>
                      </a:lnTo>
                      <a:lnTo>
                        <a:pt x="314" y="1169"/>
                      </a:lnTo>
                      <a:lnTo>
                        <a:pt x="80" y="1733"/>
                      </a:lnTo>
                      <a:lnTo>
                        <a:pt x="0" y="2339"/>
                      </a:lnTo>
                      <a:lnTo>
                        <a:pt x="80" y="2944"/>
                      </a:lnTo>
                      <a:lnTo>
                        <a:pt x="314" y="3508"/>
                      </a:lnTo>
                      <a:lnTo>
                        <a:pt x="686" y="3992"/>
                      </a:lnTo>
                      <a:lnTo>
                        <a:pt x="1170" y="4365"/>
                      </a:lnTo>
                      <a:lnTo>
                        <a:pt x="1733" y="4598"/>
                      </a:lnTo>
                      <a:lnTo>
                        <a:pt x="2338" y="4677"/>
                      </a:lnTo>
                      <a:lnTo>
                        <a:pt x="2943" y="4598"/>
                      </a:lnTo>
                      <a:lnTo>
                        <a:pt x="3506" y="4365"/>
                      </a:lnTo>
                      <a:lnTo>
                        <a:pt x="3990" y="3992"/>
                      </a:lnTo>
                      <a:lnTo>
                        <a:pt x="4362" y="3508"/>
                      </a:lnTo>
                      <a:lnTo>
                        <a:pt x="4596" y="2944"/>
                      </a:lnTo>
                      <a:lnTo>
                        <a:pt x="4676" y="2339"/>
                      </a:ln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1" name="Freeform 83"/>
                <p:cNvSpPr>
                  <a:spLocks/>
                </p:cNvSpPr>
                <p:nvPr/>
              </p:nvSpPr>
              <p:spPr bwMode="auto">
                <a:xfrm>
                  <a:off x="1035" y="1295"/>
                  <a:ext cx="45" cy="62"/>
                </a:xfrm>
                <a:custGeom>
                  <a:avLst/>
                  <a:gdLst>
                    <a:gd name="T0" fmla="*/ 310 w 310"/>
                    <a:gd name="T1" fmla="*/ 0 h 438"/>
                    <a:gd name="T2" fmla="*/ 201 w 310"/>
                    <a:gd name="T3" fmla="*/ 0 h 438"/>
                    <a:gd name="T4" fmla="*/ 145 w 310"/>
                    <a:gd name="T5" fmla="*/ 18 h 438"/>
                    <a:gd name="T6" fmla="*/ 91 w 310"/>
                    <a:gd name="T7" fmla="*/ 55 h 438"/>
                    <a:gd name="T8" fmla="*/ 55 w 310"/>
                    <a:gd name="T9" fmla="*/ 110 h 438"/>
                    <a:gd name="T10" fmla="*/ 0 w 310"/>
                    <a:gd name="T11" fmla="*/ 329 h 438"/>
                    <a:gd name="T12" fmla="*/ 0 w 310"/>
                    <a:gd name="T13" fmla="*/ 365 h 438"/>
                    <a:gd name="T14" fmla="*/ 18 w 310"/>
                    <a:gd name="T15" fmla="*/ 402 h 438"/>
                    <a:gd name="T16" fmla="*/ 55 w 310"/>
                    <a:gd name="T17" fmla="*/ 438 h 438"/>
                    <a:gd name="T18" fmla="*/ 182 w 310"/>
                    <a:gd name="T19"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438">
                      <a:moveTo>
                        <a:pt x="310" y="0"/>
                      </a:moveTo>
                      <a:lnTo>
                        <a:pt x="201" y="0"/>
                      </a:lnTo>
                      <a:lnTo>
                        <a:pt x="145" y="18"/>
                      </a:lnTo>
                      <a:lnTo>
                        <a:pt x="91" y="55"/>
                      </a:lnTo>
                      <a:lnTo>
                        <a:pt x="55" y="110"/>
                      </a:lnTo>
                      <a:lnTo>
                        <a:pt x="0" y="329"/>
                      </a:lnTo>
                      <a:lnTo>
                        <a:pt x="0" y="365"/>
                      </a:lnTo>
                      <a:lnTo>
                        <a:pt x="18" y="402"/>
                      </a:lnTo>
                      <a:lnTo>
                        <a:pt x="55" y="438"/>
                      </a:lnTo>
                      <a:lnTo>
                        <a:pt x="182" y="43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 name="Line 84"/>
                <p:cNvSpPr>
                  <a:spLocks noChangeShapeType="1"/>
                </p:cNvSpPr>
                <p:nvPr/>
              </p:nvSpPr>
              <p:spPr bwMode="auto">
                <a:xfrm flipV="1">
                  <a:off x="1115" y="1264"/>
                  <a:ext cx="10" cy="2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Freeform 85"/>
                <p:cNvSpPr>
                  <a:spLocks/>
                </p:cNvSpPr>
                <p:nvPr/>
              </p:nvSpPr>
              <p:spPr bwMode="auto">
                <a:xfrm>
                  <a:off x="1277" y="1505"/>
                  <a:ext cx="29" cy="108"/>
                </a:xfrm>
                <a:custGeom>
                  <a:avLst/>
                  <a:gdLst>
                    <a:gd name="T0" fmla="*/ 19 w 201"/>
                    <a:gd name="T1" fmla="*/ 767 h 767"/>
                    <a:gd name="T2" fmla="*/ 0 w 201"/>
                    <a:gd name="T3" fmla="*/ 694 h 767"/>
                    <a:gd name="T4" fmla="*/ 0 w 201"/>
                    <a:gd name="T5" fmla="*/ 603 h 767"/>
                    <a:gd name="T6" fmla="*/ 19 w 201"/>
                    <a:gd name="T7" fmla="*/ 438 h 767"/>
                    <a:gd name="T8" fmla="*/ 73 w 201"/>
                    <a:gd name="T9" fmla="*/ 256 h 767"/>
                    <a:gd name="T10" fmla="*/ 147 w 201"/>
                    <a:gd name="T11" fmla="*/ 91 h 767"/>
                    <a:gd name="T12" fmla="*/ 201 w 201"/>
                    <a:gd name="T13" fmla="*/ 0 h 767"/>
                  </a:gdLst>
                  <a:ahLst/>
                  <a:cxnLst>
                    <a:cxn ang="0">
                      <a:pos x="T0" y="T1"/>
                    </a:cxn>
                    <a:cxn ang="0">
                      <a:pos x="T2" y="T3"/>
                    </a:cxn>
                    <a:cxn ang="0">
                      <a:pos x="T4" y="T5"/>
                    </a:cxn>
                    <a:cxn ang="0">
                      <a:pos x="T6" y="T7"/>
                    </a:cxn>
                    <a:cxn ang="0">
                      <a:pos x="T8" y="T9"/>
                    </a:cxn>
                    <a:cxn ang="0">
                      <a:pos x="T10" y="T11"/>
                    </a:cxn>
                    <a:cxn ang="0">
                      <a:pos x="T12" y="T13"/>
                    </a:cxn>
                  </a:cxnLst>
                  <a:rect l="0" t="0" r="r" b="b"/>
                  <a:pathLst>
                    <a:path w="201" h="767">
                      <a:moveTo>
                        <a:pt x="19" y="767"/>
                      </a:moveTo>
                      <a:lnTo>
                        <a:pt x="0" y="694"/>
                      </a:lnTo>
                      <a:lnTo>
                        <a:pt x="0" y="603"/>
                      </a:lnTo>
                      <a:lnTo>
                        <a:pt x="19" y="438"/>
                      </a:lnTo>
                      <a:lnTo>
                        <a:pt x="73" y="256"/>
                      </a:lnTo>
                      <a:lnTo>
                        <a:pt x="147" y="91"/>
                      </a:lnTo>
                      <a:lnTo>
                        <a:pt x="201"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 name="Freeform 86"/>
                <p:cNvSpPr>
                  <a:spLocks/>
                </p:cNvSpPr>
                <p:nvPr/>
              </p:nvSpPr>
              <p:spPr bwMode="auto">
                <a:xfrm>
                  <a:off x="1322" y="1510"/>
                  <a:ext cx="56" cy="93"/>
                </a:xfrm>
                <a:custGeom>
                  <a:avLst/>
                  <a:gdLst>
                    <a:gd name="T0" fmla="*/ 182 w 383"/>
                    <a:gd name="T1" fmla="*/ 0 h 657"/>
                    <a:gd name="T2" fmla="*/ 0 w 383"/>
                    <a:gd name="T3" fmla="*/ 657 h 657"/>
                    <a:gd name="T4" fmla="*/ 165 w 383"/>
                    <a:gd name="T5" fmla="*/ 657 h 657"/>
                    <a:gd name="T6" fmla="*/ 238 w 383"/>
                    <a:gd name="T7" fmla="*/ 639 h 657"/>
                    <a:gd name="T8" fmla="*/ 293 w 383"/>
                    <a:gd name="T9" fmla="*/ 602 h 657"/>
                    <a:gd name="T10" fmla="*/ 329 w 383"/>
                    <a:gd name="T11" fmla="*/ 548 h 657"/>
                    <a:gd name="T12" fmla="*/ 383 w 383"/>
                    <a:gd name="T13" fmla="*/ 347 h 657"/>
                    <a:gd name="T14" fmla="*/ 383 w 383"/>
                    <a:gd name="T15" fmla="*/ 291 h 657"/>
                    <a:gd name="T16" fmla="*/ 366 w 383"/>
                    <a:gd name="T17" fmla="*/ 237 h 657"/>
                    <a:gd name="T18" fmla="*/ 310 w 383"/>
                    <a:gd name="T19" fmla="*/ 219 h 657"/>
                    <a:gd name="T20" fmla="*/ 128 w 383"/>
                    <a:gd name="T21" fmla="*/ 21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657">
                      <a:moveTo>
                        <a:pt x="182" y="0"/>
                      </a:moveTo>
                      <a:lnTo>
                        <a:pt x="0" y="657"/>
                      </a:lnTo>
                      <a:lnTo>
                        <a:pt x="165" y="657"/>
                      </a:lnTo>
                      <a:lnTo>
                        <a:pt x="238" y="639"/>
                      </a:lnTo>
                      <a:lnTo>
                        <a:pt x="293" y="602"/>
                      </a:lnTo>
                      <a:lnTo>
                        <a:pt x="329" y="548"/>
                      </a:lnTo>
                      <a:lnTo>
                        <a:pt x="383" y="347"/>
                      </a:lnTo>
                      <a:lnTo>
                        <a:pt x="383" y="291"/>
                      </a:lnTo>
                      <a:lnTo>
                        <a:pt x="366" y="237"/>
                      </a:lnTo>
                      <a:lnTo>
                        <a:pt x="310" y="219"/>
                      </a:lnTo>
                      <a:lnTo>
                        <a:pt x="128" y="2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 name="Line 87"/>
                <p:cNvSpPr>
                  <a:spLocks noChangeShapeType="1"/>
                </p:cNvSpPr>
                <p:nvPr/>
              </p:nvSpPr>
              <p:spPr bwMode="auto">
                <a:xfrm flipV="1">
                  <a:off x="1418" y="1510"/>
                  <a:ext cx="10" cy="2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Freeform 88"/>
                <p:cNvSpPr>
                  <a:spLocks/>
                </p:cNvSpPr>
                <p:nvPr/>
              </p:nvSpPr>
              <p:spPr bwMode="auto">
                <a:xfrm>
                  <a:off x="1436" y="1505"/>
                  <a:ext cx="35" cy="108"/>
                </a:xfrm>
                <a:custGeom>
                  <a:avLst/>
                  <a:gdLst>
                    <a:gd name="T0" fmla="*/ 0 w 236"/>
                    <a:gd name="T1" fmla="*/ 767 h 767"/>
                    <a:gd name="T2" fmla="*/ 54 w 236"/>
                    <a:gd name="T3" fmla="*/ 694 h 767"/>
                    <a:gd name="T4" fmla="*/ 146 w 236"/>
                    <a:gd name="T5" fmla="*/ 511 h 767"/>
                    <a:gd name="T6" fmla="*/ 200 w 236"/>
                    <a:gd name="T7" fmla="*/ 347 h 767"/>
                    <a:gd name="T8" fmla="*/ 236 w 236"/>
                    <a:gd name="T9" fmla="*/ 164 h 767"/>
                    <a:gd name="T10" fmla="*/ 236 w 236"/>
                    <a:gd name="T11" fmla="*/ 0 h 767"/>
                  </a:gdLst>
                  <a:ahLst/>
                  <a:cxnLst>
                    <a:cxn ang="0">
                      <a:pos x="T0" y="T1"/>
                    </a:cxn>
                    <a:cxn ang="0">
                      <a:pos x="T2" y="T3"/>
                    </a:cxn>
                    <a:cxn ang="0">
                      <a:pos x="T4" y="T5"/>
                    </a:cxn>
                    <a:cxn ang="0">
                      <a:pos x="T6" y="T7"/>
                    </a:cxn>
                    <a:cxn ang="0">
                      <a:pos x="T8" y="T9"/>
                    </a:cxn>
                    <a:cxn ang="0">
                      <a:pos x="T10" y="T11"/>
                    </a:cxn>
                  </a:cxnLst>
                  <a:rect l="0" t="0" r="r" b="b"/>
                  <a:pathLst>
                    <a:path w="236" h="767">
                      <a:moveTo>
                        <a:pt x="0" y="767"/>
                      </a:moveTo>
                      <a:lnTo>
                        <a:pt x="54" y="694"/>
                      </a:lnTo>
                      <a:lnTo>
                        <a:pt x="146" y="511"/>
                      </a:lnTo>
                      <a:lnTo>
                        <a:pt x="200" y="347"/>
                      </a:lnTo>
                      <a:lnTo>
                        <a:pt x="236" y="164"/>
                      </a:lnTo>
                      <a:lnTo>
                        <a:pt x="23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 name="Freeform 89"/>
                <p:cNvSpPr>
                  <a:spLocks/>
                </p:cNvSpPr>
                <p:nvPr/>
              </p:nvSpPr>
              <p:spPr bwMode="auto">
                <a:xfrm>
                  <a:off x="671" y="1533"/>
                  <a:ext cx="47" cy="62"/>
                </a:xfrm>
                <a:custGeom>
                  <a:avLst/>
                  <a:gdLst>
                    <a:gd name="T0" fmla="*/ 293 w 329"/>
                    <a:gd name="T1" fmla="*/ 439 h 439"/>
                    <a:gd name="T2" fmla="*/ 237 w 329"/>
                    <a:gd name="T3" fmla="*/ 347 h 439"/>
                    <a:gd name="T4" fmla="*/ 329 w 329"/>
                    <a:gd name="T5" fmla="*/ 0 h 439"/>
                    <a:gd name="T6" fmla="*/ 182 w 329"/>
                    <a:gd name="T7" fmla="*/ 0 h 439"/>
                    <a:gd name="T8" fmla="*/ 109 w 329"/>
                    <a:gd name="T9" fmla="*/ 19 h 439"/>
                    <a:gd name="T10" fmla="*/ 73 w 329"/>
                    <a:gd name="T11" fmla="*/ 56 h 439"/>
                    <a:gd name="T12" fmla="*/ 55 w 329"/>
                    <a:gd name="T13" fmla="*/ 92 h 439"/>
                    <a:gd name="T14" fmla="*/ 0 w 329"/>
                    <a:gd name="T15" fmla="*/ 330 h 439"/>
                    <a:gd name="T16" fmla="*/ 0 w 329"/>
                    <a:gd name="T17" fmla="*/ 366 h 439"/>
                    <a:gd name="T18" fmla="*/ 19 w 329"/>
                    <a:gd name="T19" fmla="*/ 420 h 439"/>
                    <a:gd name="T20" fmla="*/ 55 w 329"/>
                    <a:gd name="T21" fmla="*/ 439 h 439"/>
                    <a:gd name="T22" fmla="*/ 109 w 329"/>
                    <a:gd name="T23" fmla="*/ 439 h 439"/>
                    <a:gd name="T24" fmla="*/ 165 w 329"/>
                    <a:gd name="T25" fmla="*/ 420 h 439"/>
                    <a:gd name="T26" fmla="*/ 201 w 329"/>
                    <a:gd name="T27" fmla="*/ 403 h 439"/>
                    <a:gd name="T28" fmla="*/ 237 w 329"/>
                    <a:gd name="T29" fmla="*/ 34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9" h="439">
                      <a:moveTo>
                        <a:pt x="293" y="439"/>
                      </a:moveTo>
                      <a:lnTo>
                        <a:pt x="237" y="347"/>
                      </a:lnTo>
                      <a:lnTo>
                        <a:pt x="329" y="0"/>
                      </a:lnTo>
                      <a:lnTo>
                        <a:pt x="182" y="0"/>
                      </a:lnTo>
                      <a:lnTo>
                        <a:pt x="109" y="19"/>
                      </a:lnTo>
                      <a:lnTo>
                        <a:pt x="73" y="56"/>
                      </a:lnTo>
                      <a:lnTo>
                        <a:pt x="55" y="92"/>
                      </a:lnTo>
                      <a:lnTo>
                        <a:pt x="0" y="330"/>
                      </a:lnTo>
                      <a:lnTo>
                        <a:pt x="0" y="366"/>
                      </a:lnTo>
                      <a:lnTo>
                        <a:pt x="19" y="420"/>
                      </a:lnTo>
                      <a:lnTo>
                        <a:pt x="55" y="439"/>
                      </a:lnTo>
                      <a:lnTo>
                        <a:pt x="109" y="439"/>
                      </a:lnTo>
                      <a:lnTo>
                        <a:pt x="165" y="420"/>
                      </a:lnTo>
                      <a:lnTo>
                        <a:pt x="201" y="403"/>
                      </a:lnTo>
                      <a:lnTo>
                        <a:pt x="237" y="3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 name="Line 90"/>
                <p:cNvSpPr>
                  <a:spLocks noChangeShapeType="1"/>
                </p:cNvSpPr>
                <p:nvPr/>
              </p:nvSpPr>
              <p:spPr bwMode="auto">
                <a:xfrm flipV="1">
                  <a:off x="761" y="1503"/>
                  <a:ext cx="11" cy="19"/>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Line 91"/>
                <p:cNvSpPr>
                  <a:spLocks noChangeShapeType="1"/>
                </p:cNvSpPr>
                <p:nvPr/>
              </p:nvSpPr>
              <p:spPr bwMode="auto">
                <a:xfrm flipH="1">
                  <a:off x="959" y="1625"/>
                  <a:ext cx="18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 name="Line 92"/>
                <p:cNvSpPr>
                  <a:spLocks noChangeShapeType="1"/>
                </p:cNvSpPr>
                <p:nvPr/>
              </p:nvSpPr>
              <p:spPr bwMode="auto">
                <a:xfrm flipH="1">
                  <a:off x="896" y="1625"/>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93"/>
                <p:cNvSpPr>
                  <a:spLocks noChangeShapeType="1"/>
                </p:cNvSpPr>
                <p:nvPr/>
              </p:nvSpPr>
              <p:spPr bwMode="auto">
                <a:xfrm flipH="1">
                  <a:off x="673" y="1625"/>
                  <a:ext cx="18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94"/>
                <p:cNvSpPr>
                  <a:spLocks noChangeShapeType="1"/>
                </p:cNvSpPr>
                <p:nvPr/>
              </p:nvSpPr>
              <p:spPr bwMode="auto">
                <a:xfrm flipV="1">
                  <a:off x="1012" y="1553"/>
                  <a:ext cx="1" cy="15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Line 95"/>
                <p:cNvSpPr>
                  <a:spLocks noChangeShapeType="1"/>
                </p:cNvSpPr>
                <p:nvPr/>
              </p:nvSpPr>
              <p:spPr bwMode="auto">
                <a:xfrm flipV="1">
                  <a:off x="1012" y="1492"/>
                  <a:ext cx="1" cy="2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 name="Line 96"/>
                <p:cNvSpPr>
                  <a:spLocks noChangeShapeType="1"/>
                </p:cNvSpPr>
                <p:nvPr/>
              </p:nvSpPr>
              <p:spPr bwMode="auto">
                <a:xfrm flipV="1">
                  <a:off x="1012" y="1295"/>
                  <a:ext cx="1" cy="15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97"/>
                <p:cNvSpPr>
                  <a:spLocks noChangeShapeType="1"/>
                </p:cNvSpPr>
                <p:nvPr/>
              </p:nvSpPr>
              <p:spPr bwMode="auto">
                <a:xfrm flipV="1">
                  <a:off x="1606" y="1295"/>
                  <a:ext cx="1" cy="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Freeform 98"/>
                <p:cNvSpPr>
                  <a:spLocks/>
                </p:cNvSpPr>
                <p:nvPr/>
              </p:nvSpPr>
              <p:spPr bwMode="auto">
                <a:xfrm>
                  <a:off x="1994" y="1396"/>
                  <a:ext cx="109" cy="88"/>
                </a:xfrm>
                <a:custGeom>
                  <a:avLst/>
                  <a:gdLst>
                    <a:gd name="T0" fmla="*/ 752 w 752"/>
                    <a:gd name="T1" fmla="*/ 0 h 621"/>
                    <a:gd name="T2" fmla="*/ 270 w 752"/>
                    <a:gd name="T3" fmla="*/ 297 h 621"/>
                    <a:gd name="T4" fmla="*/ 0 w 752"/>
                    <a:gd name="T5" fmla="*/ 621 h 621"/>
                  </a:gdLst>
                  <a:ahLst/>
                  <a:cxnLst>
                    <a:cxn ang="0">
                      <a:pos x="T0" y="T1"/>
                    </a:cxn>
                    <a:cxn ang="0">
                      <a:pos x="T2" y="T3"/>
                    </a:cxn>
                    <a:cxn ang="0">
                      <a:pos x="T4" y="T5"/>
                    </a:cxn>
                  </a:cxnLst>
                  <a:rect l="0" t="0" r="r" b="b"/>
                  <a:pathLst>
                    <a:path w="752" h="621">
                      <a:moveTo>
                        <a:pt x="752" y="0"/>
                      </a:moveTo>
                      <a:lnTo>
                        <a:pt x="270" y="297"/>
                      </a:lnTo>
                      <a:lnTo>
                        <a:pt x="0" y="6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 name="Freeform 99"/>
                <p:cNvSpPr>
                  <a:spLocks/>
                </p:cNvSpPr>
                <p:nvPr/>
              </p:nvSpPr>
              <p:spPr bwMode="auto">
                <a:xfrm>
                  <a:off x="1948" y="1519"/>
                  <a:ext cx="25" cy="135"/>
                </a:xfrm>
                <a:custGeom>
                  <a:avLst/>
                  <a:gdLst>
                    <a:gd name="T0" fmla="*/ 176 w 176"/>
                    <a:gd name="T1" fmla="*/ 0 h 960"/>
                    <a:gd name="T2" fmla="*/ 24 w 176"/>
                    <a:gd name="T3" fmla="*/ 393 h 960"/>
                    <a:gd name="T4" fmla="*/ 0 w 176"/>
                    <a:gd name="T5" fmla="*/ 960 h 960"/>
                  </a:gdLst>
                  <a:ahLst/>
                  <a:cxnLst>
                    <a:cxn ang="0">
                      <a:pos x="T0" y="T1"/>
                    </a:cxn>
                    <a:cxn ang="0">
                      <a:pos x="T2" y="T3"/>
                    </a:cxn>
                    <a:cxn ang="0">
                      <a:pos x="T4" y="T5"/>
                    </a:cxn>
                  </a:cxnLst>
                  <a:rect l="0" t="0" r="r" b="b"/>
                  <a:pathLst>
                    <a:path w="176" h="960">
                      <a:moveTo>
                        <a:pt x="176" y="0"/>
                      </a:moveTo>
                      <a:lnTo>
                        <a:pt x="24" y="393"/>
                      </a:lnTo>
                      <a:lnTo>
                        <a:pt x="0" y="9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 name="Line 100"/>
                <p:cNvSpPr>
                  <a:spLocks noChangeShapeType="1"/>
                </p:cNvSpPr>
                <p:nvPr/>
              </p:nvSpPr>
              <p:spPr bwMode="auto">
                <a:xfrm flipH="1">
                  <a:off x="1871" y="1625"/>
                  <a:ext cx="2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101"/>
                <p:cNvSpPr>
                  <a:spLocks noChangeShapeType="1"/>
                </p:cNvSpPr>
                <p:nvPr/>
              </p:nvSpPr>
              <p:spPr bwMode="auto">
                <a:xfrm flipH="1">
                  <a:off x="1807" y="1625"/>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102"/>
                <p:cNvSpPr>
                  <a:spLocks noChangeShapeType="1"/>
                </p:cNvSpPr>
                <p:nvPr/>
              </p:nvSpPr>
              <p:spPr bwMode="auto">
                <a:xfrm flipH="1">
                  <a:off x="1489" y="1625"/>
                  <a:ext cx="2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103"/>
                <p:cNvSpPr>
                  <a:spLocks noChangeShapeType="1"/>
                </p:cNvSpPr>
                <p:nvPr/>
              </p:nvSpPr>
              <p:spPr bwMode="auto">
                <a:xfrm flipH="1">
                  <a:off x="1426" y="1625"/>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104"/>
                <p:cNvSpPr>
                  <a:spLocks noChangeShapeType="1"/>
                </p:cNvSpPr>
                <p:nvPr/>
              </p:nvSpPr>
              <p:spPr bwMode="auto">
                <a:xfrm flipH="1">
                  <a:off x="1140" y="1625"/>
                  <a:ext cx="243"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105"/>
                <p:cNvSpPr>
                  <a:spLocks noChangeShapeType="1"/>
                </p:cNvSpPr>
                <p:nvPr/>
              </p:nvSpPr>
              <p:spPr bwMode="auto">
                <a:xfrm flipH="1" flipV="1">
                  <a:off x="1262" y="1587"/>
                  <a:ext cx="2" cy="7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Freeform 106"/>
                <p:cNvSpPr>
                  <a:spLocks/>
                </p:cNvSpPr>
                <p:nvPr/>
              </p:nvSpPr>
              <p:spPr bwMode="auto">
                <a:xfrm>
                  <a:off x="1183" y="1445"/>
                  <a:ext cx="68" cy="103"/>
                </a:xfrm>
                <a:custGeom>
                  <a:avLst/>
                  <a:gdLst>
                    <a:gd name="T0" fmla="*/ 468 w 468"/>
                    <a:gd name="T1" fmla="*/ 725 h 725"/>
                    <a:gd name="T2" fmla="*/ 298 w 468"/>
                    <a:gd name="T3" fmla="*/ 321 h 725"/>
                    <a:gd name="T4" fmla="*/ 0 w 468"/>
                    <a:gd name="T5" fmla="*/ 0 h 725"/>
                  </a:gdLst>
                  <a:ahLst/>
                  <a:cxnLst>
                    <a:cxn ang="0">
                      <a:pos x="T0" y="T1"/>
                    </a:cxn>
                    <a:cxn ang="0">
                      <a:pos x="T2" y="T3"/>
                    </a:cxn>
                    <a:cxn ang="0">
                      <a:pos x="T4" y="T5"/>
                    </a:cxn>
                  </a:cxnLst>
                  <a:rect l="0" t="0" r="r" b="b"/>
                  <a:pathLst>
                    <a:path w="468" h="725">
                      <a:moveTo>
                        <a:pt x="468" y="725"/>
                      </a:moveTo>
                      <a:lnTo>
                        <a:pt x="298" y="321"/>
                      </a:lnTo>
                      <a:lnTo>
                        <a:pt x="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 name="Line 107"/>
                <p:cNvSpPr>
                  <a:spLocks noChangeShapeType="1"/>
                </p:cNvSpPr>
                <p:nvPr/>
              </p:nvSpPr>
              <p:spPr bwMode="auto">
                <a:xfrm flipH="1" flipV="1">
                  <a:off x="1087" y="1388"/>
                  <a:ext cx="63" cy="32"/>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 name="Freeform 108"/>
                <p:cNvSpPr>
                  <a:spLocks/>
                </p:cNvSpPr>
                <p:nvPr/>
              </p:nvSpPr>
              <p:spPr bwMode="auto">
                <a:xfrm>
                  <a:off x="757" y="1377"/>
                  <a:ext cx="255" cy="496"/>
                </a:xfrm>
                <a:custGeom>
                  <a:avLst/>
                  <a:gdLst>
                    <a:gd name="T0" fmla="*/ 1753 w 1753"/>
                    <a:gd name="T1" fmla="*/ 0 h 3508"/>
                    <a:gd name="T2" fmla="*/ 1212 w 1753"/>
                    <a:gd name="T3" fmla="*/ 86 h 3508"/>
                    <a:gd name="T4" fmla="*/ 723 w 1753"/>
                    <a:gd name="T5" fmla="*/ 334 h 3508"/>
                    <a:gd name="T6" fmla="*/ 335 w 1753"/>
                    <a:gd name="T7" fmla="*/ 723 h 3508"/>
                    <a:gd name="T8" fmla="*/ 87 w 1753"/>
                    <a:gd name="T9" fmla="*/ 1212 h 3508"/>
                    <a:gd name="T10" fmla="*/ 0 w 1753"/>
                    <a:gd name="T11" fmla="*/ 1754 h 3508"/>
                    <a:gd name="T12" fmla="*/ 87 w 1753"/>
                    <a:gd name="T13" fmla="*/ 2296 h 3508"/>
                    <a:gd name="T14" fmla="*/ 335 w 1753"/>
                    <a:gd name="T15" fmla="*/ 2785 h 3508"/>
                    <a:gd name="T16" fmla="*/ 723 w 1753"/>
                    <a:gd name="T17" fmla="*/ 3173 h 3508"/>
                    <a:gd name="T18" fmla="*/ 1212 w 1753"/>
                    <a:gd name="T19" fmla="*/ 3423 h 3508"/>
                    <a:gd name="T20" fmla="*/ 1753 w 1753"/>
                    <a:gd name="T21" fmla="*/ 3508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3" h="3508">
                      <a:moveTo>
                        <a:pt x="1753" y="0"/>
                      </a:moveTo>
                      <a:lnTo>
                        <a:pt x="1212" y="86"/>
                      </a:lnTo>
                      <a:lnTo>
                        <a:pt x="723" y="334"/>
                      </a:lnTo>
                      <a:lnTo>
                        <a:pt x="335" y="723"/>
                      </a:lnTo>
                      <a:lnTo>
                        <a:pt x="87" y="1212"/>
                      </a:lnTo>
                      <a:lnTo>
                        <a:pt x="0" y="1754"/>
                      </a:lnTo>
                      <a:lnTo>
                        <a:pt x="87" y="2296"/>
                      </a:lnTo>
                      <a:lnTo>
                        <a:pt x="335" y="2785"/>
                      </a:lnTo>
                      <a:lnTo>
                        <a:pt x="723" y="3173"/>
                      </a:lnTo>
                      <a:lnTo>
                        <a:pt x="1212" y="3423"/>
                      </a:lnTo>
                      <a:lnTo>
                        <a:pt x="1753" y="3508"/>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7" name="Freeform 109"/>
                <p:cNvSpPr>
                  <a:spLocks/>
                </p:cNvSpPr>
                <p:nvPr/>
              </p:nvSpPr>
              <p:spPr bwMode="auto">
                <a:xfrm>
                  <a:off x="1951" y="1681"/>
                  <a:ext cx="52" cy="98"/>
                </a:xfrm>
                <a:custGeom>
                  <a:avLst/>
                  <a:gdLst>
                    <a:gd name="T0" fmla="*/ 0 w 356"/>
                    <a:gd name="T1" fmla="*/ 0 h 685"/>
                    <a:gd name="T2" fmla="*/ 244 w 356"/>
                    <a:gd name="T3" fmla="*/ 567 h 685"/>
                    <a:gd name="T4" fmla="*/ 356 w 356"/>
                    <a:gd name="T5" fmla="*/ 685 h 685"/>
                  </a:gdLst>
                  <a:ahLst/>
                  <a:cxnLst>
                    <a:cxn ang="0">
                      <a:pos x="T0" y="T1"/>
                    </a:cxn>
                    <a:cxn ang="0">
                      <a:pos x="T2" y="T3"/>
                    </a:cxn>
                    <a:cxn ang="0">
                      <a:pos x="T4" y="T5"/>
                    </a:cxn>
                  </a:cxnLst>
                  <a:rect l="0" t="0" r="r" b="b"/>
                  <a:pathLst>
                    <a:path w="356" h="685">
                      <a:moveTo>
                        <a:pt x="0" y="0"/>
                      </a:moveTo>
                      <a:lnTo>
                        <a:pt x="244" y="567"/>
                      </a:lnTo>
                      <a:lnTo>
                        <a:pt x="356" y="68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 name="Freeform 110"/>
                <p:cNvSpPr>
                  <a:spLocks/>
                </p:cNvSpPr>
                <p:nvPr/>
              </p:nvSpPr>
              <p:spPr bwMode="auto">
                <a:xfrm>
                  <a:off x="2033" y="1808"/>
                  <a:ext cx="97" cy="55"/>
                </a:xfrm>
                <a:custGeom>
                  <a:avLst/>
                  <a:gdLst>
                    <a:gd name="T0" fmla="*/ 0 w 665"/>
                    <a:gd name="T1" fmla="*/ 0 h 391"/>
                    <a:gd name="T2" fmla="*/ 112 w 665"/>
                    <a:gd name="T3" fmla="*/ 118 h 391"/>
                    <a:gd name="T4" fmla="*/ 665 w 665"/>
                    <a:gd name="T5" fmla="*/ 391 h 391"/>
                  </a:gdLst>
                  <a:ahLst/>
                  <a:cxnLst>
                    <a:cxn ang="0">
                      <a:pos x="T0" y="T1"/>
                    </a:cxn>
                    <a:cxn ang="0">
                      <a:pos x="T2" y="T3"/>
                    </a:cxn>
                    <a:cxn ang="0">
                      <a:pos x="T4" y="T5"/>
                    </a:cxn>
                  </a:cxnLst>
                  <a:rect l="0" t="0" r="r" b="b"/>
                  <a:pathLst>
                    <a:path w="665" h="391">
                      <a:moveTo>
                        <a:pt x="0" y="0"/>
                      </a:moveTo>
                      <a:lnTo>
                        <a:pt x="112" y="118"/>
                      </a:lnTo>
                      <a:lnTo>
                        <a:pt x="665" y="3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Freeform 111"/>
                <p:cNvSpPr>
                  <a:spLocks/>
                </p:cNvSpPr>
                <p:nvPr/>
              </p:nvSpPr>
              <p:spPr bwMode="auto">
                <a:xfrm>
                  <a:off x="1107" y="1804"/>
                  <a:ext cx="78" cy="52"/>
                </a:xfrm>
                <a:custGeom>
                  <a:avLst/>
                  <a:gdLst>
                    <a:gd name="T0" fmla="*/ 0 w 541"/>
                    <a:gd name="T1" fmla="*/ 362 h 362"/>
                    <a:gd name="T2" fmla="*/ 460 w 541"/>
                    <a:gd name="T3" fmla="*/ 90 h 362"/>
                    <a:gd name="T4" fmla="*/ 541 w 541"/>
                    <a:gd name="T5" fmla="*/ 0 h 362"/>
                  </a:gdLst>
                  <a:ahLst/>
                  <a:cxnLst>
                    <a:cxn ang="0">
                      <a:pos x="T0" y="T1"/>
                    </a:cxn>
                    <a:cxn ang="0">
                      <a:pos x="T2" y="T3"/>
                    </a:cxn>
                    <a:cxn ang="0">
                      <a:pos x="T4" y="T5"/>
                    </a:cxn>
                  </a:cxnLst>
                  <a:rect l="0" t="0" r="r" b="b"/>
                  <a:pathLst>
                    <a:path w="541" h="362">
                      <a:moveTo>
                        <a:pt x="0" y="362"/>
                      </a:moveTo>
                      <a:lnTo>
                        <a:pt x="460" y="90"/>
                      </a:lnTo>
                      <a:lnTo>
                        <a:pt x="541"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 name="Freeform 112"/>
                <p:cNvSpPr>
                  <a:spLocks/>
                </p:cNvSpPr>
                <p:nvPr/>
              </p:nvSpPr>
              <p:spPr bwMode="auto">
                <a:xfrm>
                  <a:off x="1213" y="1692"/>
                  <a:ext cx="45" cy="81"/>
                </a:xfrm>
                <a:custGeom>
                  <a:avLst/>
                  <a:gdLst>
                    <a:gd name="T0" fmla="*/ 0 w 301"/>
                    <a:gd name="T1" fmla="*/ 577 h 577"/>
                    <a:gd name="T2" fmla="*/ 80 w 301"/>
                    <a:gd name="T3" fmla="*/ 487 h 577"/>
                    <a:gd name="T4" fmla="*/ 301 w 301"/>
                    <a:gd name="T5" fmla="*/ 0 h 577"/>
                  </a:gdLst>
                  <a:ahLst/>
                  <a:cxnLst>
                    <a:cxn ang="0">
                      <a:pos x="T0" y="T1"/>
                    </a:cxn>
                    <a:cxn ang="0">
                      <a:pos x="T2" y="T3"/>
                    </a:cxn>
                    <a:cxn ang="0">
                      <a:pos x="T4" y="T5"/>
                    </a:cxn>
                  </a:cxnLst>
                  <a:rect l="0" t="0" r="r" b="b"/>
                  <a:pathLst>
                    <a:path w="301" h="577">
                      <a:moveTo>
                        <a:pt x="0" y="577"/>
                      </a:moveTo>
                      <a:lnTo>
                        <a:pt x="80" y="487"/>
                      </a:lnTo>
                      <a:lnTo>
                        <a:pt x="301"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 name="Line 113"/>
                <p:cNvSpPr>
                  <a:spLocks noChangeShapeType="1"/>
                </p:cNvSpPr>
                <p:nvPr/>
              </p:nvSpPr>
              <p:spPr bwMode="auto">
                <a:xfrm flipV="1">
                  <a:off x="2200" y="1801"/>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114"/>
                <p:cNvSpPr>
                  <a:spLocks noChangeShapeType="1"/>
                </p:cNvSpPr>
                <p:nvPr/>
              </p:nvSpPr>
              <p:spPr bwMode="auto">
                <a:xfrm flipV="1">
                  <a:off x="2200" y="1739"/>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Line 115"/>
                <p:cNvSpPr>
                  <a:spLocks noChangeShapeType="1"/>
                </p:cNvSpPr>
                <p:nvPr/>
              </p:nvSpPr>
              <p:spPr bwMode="auto">
                <a:xfrm flipV="1">
                  <a:off x="2200" y="1543"/>
                  <a:ext cx="1" cy="1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116"/>
                <p:cNvSpPr>
                  <a:spLocks noChangeShapeType="1"/>
                </p:cNvSpPr>
                <p:nvPr/>
              </p:nvSpPr>
              <p:spPr bwMode="auto">
                <a:xfrm flipV="1">
                  <a:off x="2200" y="1553"/>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117"/>
                <p:cNvSpPr>
                  <a:spLocks noChangeShapeType="1"/>
                </p:cNvSpPr>
                <p:nvPr/>
              </p:nvSpPr>
              <p:spPr bwMode="auto">
                <a:xfrm flipV="1">
                  <a:off x="2200" y="1492"/>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118"/>
                <p:cNvSpPr>
                  <a:spLocks noChangeShapeType="1"/>
                </p:cNvSpPr>
                <p:nvPr/>
              </p:nvSpPr>
              <p:spPr bwMode="auto">
                <a:xfrm flipV="1">
                  <a:off x="2200" y="1295"/>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Freeform 119"/>
                <p:cNvSpPr>
                  <a:spLocks/>
                </p:cNvSpPr>
                <p:nvPr/>
              </p:nvSpPr>
              <p:spPr bwMode="auto">
                <a:xfrm>
                  <a:off x="2200" y="1377"/>
                  <a:ext cx="254" cy="496"/>
                </a:xfrm>
                <a:custGeom>
                  <a:avLst/>
                  <a:gdLst>
                    <a:gd name="T0" fmla="*/ 0 w 1753"/>
                    <a:gd name="T1" fmla="*/ 3508 h 3508"/>
                    <a:gd name="T2" fmla="*/ 541 w 1753"/>
                    <a:gd name="T3" fmla="*/ 3423 h 3508"/>
                    <a:gd name="T4" fmla="*/ 1030 w 1753"/>
                    <a:gd name="T5" fmla="*/ 3173 h 3508"/>
                    <a:gd name="T6" fmla="*/ 1418 w 1753"/>
                    <a:gd name="T7" fmla="*/ 2785 h 3508"/>
                    <a:gd name="T8" fmla="*/ 1666 w 1753"/>
                    <a:gd name="T9" fmla="*/ 2296 h 3508"/>
                    <a:gd name="T10" fmla="*/ 1753 w 1753"/>
                    <a:gd name="T11" fmla="*/ 1754 h 3508"/>
                    <a:gd name="T12" fmla="*/ 1666 w 1753"/>
                    <a:gd name="T13" fmla="*/ 1212 h 3508"/>
                    <a:gd name="T14" fmla="*/ 1418 w 1753"/>
                    <a:gd name="T15" fmla="*/ 723 h 3508"/>
                    <a:gd name="T16" fmla="*/ 1030 w 1753"/>
                    <a:gd name="T17" fmla="*/ 334 h 3508"/>
                    <a:gd name="T18" fmla="*/ 541 w 1753"/>
                    <a:gd name="T19" fmla="*/ 86 h 3508"/>
                    <a:gd name="T20" fmla="*/ 0 w 1753"/>
                    <a:gd name="T21"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3" h="3508">
                      <a:moveTo>
                        <a:pt x="0" y="3508"/>
                      </a:moveTo>
                      <a:lnTo>
                        <a:pt x="541" y="3423"/>
                      </a:lnTo>
                      <a:lnTo>
                        <a:pt x="1030" y="3173"/>
                      </a:lnTo>
                      <a:lnTo>
                        <a:pt x="1418" y="2785"/>
                      </a:lnTo>
                      <a:lnTo>
                        <a:pt x="1666" y="2296"/>
                      </a:lnTo>
                      <a:lnTo>
                        <a:pt x="1753" y="1754"/>
                      </a:lnTo>
                      <a:lnTo>
                        <a:pt x="1666" y="1212"/>
                      </a:lnTo>
                      <a:lnTo>
                        <a:pt x="1418" y="723"/>
                      </a:lnTo>
                      <a:lnTo>
                        <a:pt x="1030" y="334"/>
                      </a:lnTo>
                      <a:lnTo>
                        <a:pt x="541" y="86"/>
                      </a:lnTo>
                      <a:lnTo>
                        <a:pt x="0" y="0"/>
                      </a:ln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sp>
        <p:nvSpPr>
          <p:cNvPr id="129" name="Text Box 121"/>
          <p:cNvSpPr txBox="1">
            <a:spLocks noChangeArrowheads="1"/>
          </p:cNvSpPr>
          <p:nvPr/>
        </p:nvSpPr>
        <p:spPr bwMode="auto">
          <a:xfrm>
            <a:off x="4622920" y="1916832"/>
            <a:ext cx="43216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gn="l">
              <a:lnSpc>
                <a:spcPct val="125000"/>
              </a:lnSpc>
              <a:buClr>
                <a:srgbClr val="FF0000"/>
              </a:buClr>
              <a:buFont typeface="Wingdings" pitchFamily="2" charset="2"/>
              <a:buChar char="Ø"/>
              <a:defRPr sz="2800" b="1">
                <a:effectLst>
                  <a:outerShdw blurRad="38100" dist="38100" dir="2700000" algn="tl">
                    <a:srgbClr val="C0C0C0"/>
                  </a:outerShdw>
                </a:effectLst>
                <a:latin typeface="楷体" pitchFamily="49" charset="-122"/>
                <a:ea typeface="楷体" pitchFamily="49" charset="-122"/>
              </a:defRPr>
            </a:lvl1pPr>
          </a:lstStyle>
          <a:p>
            <a:pPr>
              <a:lnSpc>
                <a:spcPct val="100000"/>
              </a:lnSpc>
            </a:pPr>
            <a:r>
              <a:rPr lang="zh-CN" altLang="en-US" sz="2400" dirty="0" smtClean="0"/>
              <a:t>轴线</a:t>
            </a:r>
            <a:r>
              <a:rPr lang="zh-CN" altLang="en-US" sz="2400" dirty="0"/>
              <a:t>的水平投影积聚为一点（</a:t>
            </a:r>
            <a:r>
              <a:rPr lang="zh-CN" altLang="en-US" sz="2400" dirty="0" smtClean="0"/>
              <a:t>对称中心</a:t>
            </a:r>
            <a:r>
              <a:rPr lang="zh-CN" altLang="en-US" sz="2400" dirty="0"/>
              <a:t>线的交点）。</a:t>
            </a:r>
          </a:p>
        </p:txBody>
      </p:sp>
      <p:sp>
        <p:nvSpPr>
          <p:cNvPr id="131" name="Text Box 125"/>
          <p:cNvSpPr txBox="1">
            <a:spLocks noChangeArrowheads="1"/>
          </p:cNvSpPr>
          <p:nvPr/>
        </p:nvSpPr>
        <p:spPr bwMode="auto">
          <a:xfrm>
            <a:off x="4675285" y="2771636"/>
            <a:ext cx="426930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gn="l">
              <a:lnSpc>
                <a:spcPct val="100000"/>
              </a:lnSpc>
              <a:buClr>
                <a:srgbClr val="FF0000"/>
              </a:buClr>
              <a:buFont typeface="Wingdings" pitchFamily="2" charset="2"/>
              <a:buChar char="Ø"/>
              <a:defRPr sz="2800" b="1">
                <a:effectLst>
                  <a:outerShdw blurRad="38100" dist="38100" dir="2700000" algn="tl">
                    <a:srgbClr val="C0C0C0"/>
                  </a:outerShdw>
                </a:effectLst>
                <a:latin typeface="楷体" pitchFamily="49" charset="-122"/>
                <a:ea typeface="楷体" pitchFamily="49" charset="-122"/>
              </a:defRPr>
            </a:lvl1pPr>
          </a:lstStyle>
          <a:p>
            <a:r>
              <a:rPr lang="zh-CN" altLang="en-US" sz="2400" dirty="0" smtClean="0"/>
              <a:t>圆</a:t>
            </a:r>
            <a:r>
              <a:rPr lang="zh-CN" altLang="en-US" sz="2400" dirty="0"/>
              <a:t>母线的水平投影成为直线，</a:t>
            </a:r>
            <a:r>
              <a:rPr lang="zh-CN" altLang="en-US" sz="2400" dirty="0" smtClean="0"/>
              <a:t>延长后</a:t>
            </a:r>
            <a:r>
              <a:rPr lang="zh-CN" altLang="en-US" sz="2400" dirty="0"/>
              <a:t>通过轴线的有积聚性的水平投影。</a:t>
            </a:r>
          </a:p>
        </p:txBody>
      </p:sp>
      <p:sp>
        <p:nvSpPr>
          <p:cNvPr id="132" name="Text Box 128"/>
          <p:cNvSpPr txBox="1">
            <a:spLocks noChangeArrowheads="1"/>
          </p:cNvSpPr>
          <p:nvPr/>
        </p:nvSpPr>
        <p:spPr bwMode="auto">
          <a:xfrm>
            <a:off x="4652238" y="3951640"/>
            <a:ext cx="4394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gn="l">
              <a:lnSpc>
                <a:spcPct val="100000"/>
              </a:lnSpc>
              <a:buClr>
                <a:srgbClr val="FF0000"/>
              </a:buClr>
              <a:buFont typeface="Wingdings" pitchFamily="2" charset="2"/>
              <a:buChar char="Ø"/>
              <a:defRPr sz="2800" b="1">
                <a:effectLst>
                  <a:outerShdw blurRad="38100" dist="38100" dir="2700000" algn="tl">
                    <a:srgbClr val="C0C0C0"/>
                  </a:outerShdw>
                </a:effectLst>
                <a:latin typeface="楷体" pitchFamily="49" charset="-122"/>
                <a:ea typeface="楷体" pitchFamily="49" charset="-122"/>
              </a:defRPr>
            </a:lvl1pPr>
          </a:lstStyle>
          <a:p>
            <a:r>
              <a:rPr lang="zh-CN" altLang="en-US" sz="2400" dirty="0" smtClean="0"/>
              <a:t>圆心</a:t>
            </a:r>
            <a:r>
              <a:rPr lang="en-US" altLang="zh-CN" sz="2400" dirty="0" smtClean="0"/>
              <a:t>O</a:t>
            </a:r>
            <a:r>
              <a:rPr lang="zh-CN" altLang="en-US" sz="2400" dirty="0" smtClean="0"/>
              <a:t>旋转</a:t>
            </a:r>
            <a:r>
              <a:rPr lang="zh-CN" altLang="en-US" sz="2400" dirty="0"/>
              <a:t>成的水平圆的水平投影</a:t>
            </a:r>
            <a:r>
              <a:rPr lang="zh-CN" altLang="en-US" sz="2400" dirty="0" smtClean="0"/>
              <a:t>，用</a:t>
            </a:r>
            <a:r>
              <a:rPr lang="zh-CN" altLang="en-US" sz="2400" dirty="0"/>
              <a:t>点画线表示。</a:t>
            </a:r>
          </a:p>
        </p:txBody>
      </p:sp>
      <p:sp>
        <p:nvSpPr>
          <p:cNvPr id="133" name="Text Box 131"/>
          <p:cNvSpPr txBox="1">
            <a:spLocks noChangeArrowheads="1"/>
          </p:cNvSpPr>
          <p:nvPr/>
        </p:nvSpPr>
        <p:spPr bwMode="auto">
          <a:xfrm>
            <a:off x="4644008" y="4778568"/>
            <a:ext cx="4394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gn="l">
              <a:lnSpc>
                <a:spcPct val="100000"/>
              </a:lnSpc>
              <a:buClr>
                <a:srgbClr val="FF0000"/>
              </a:buClr>
              <a:buFont typeface="Wingdings" pitchFamily="2" charset="2"/>
              <a:buChar char="Ø"/>
              <a:defRPr sz="2800" b="1">
                <a:effectLst>
                  <a:outerShdw blurRad="38100" dist="38100" dir="2700000" algn="tl">
                    <a:srgbClr val="C0C0C0"/>
                  </a:outerShdw>
                </a:effectLst>
                <a:latin typeface="楷体" pitchFamily="49" charset="-122"/>
                <a:ea typeface="楷体" pitchFamily="49" charset="-122"/>
              </a:defRPr>
            </a:lvl1pPr>
          </a:lstStyle>
          <a:p>
            <a:r>
              <a:rPr lang="zh-CN" altLang="en-US" sz="2400" dirty="0" smtClean="0"/>
              <a:t>正面</a:t>
            </a:r>
            <a:r>
              <a:rPr lang="zh-CN" altLang="en-US" sz="2400" dirty="0"/>
              <a:t>投影中，上、下两条水平线</a:t>
            </a:r>
            <a:r>
              <a:rPr lang="zh-CN" altLang="en-US" sz="2400" dirty="0" smtClean="0"/>
              <a:t>是圆</a:t>
            </a:r>
            <a:r>
              <a:rPr lang="zh-CN" altLang="en-US" sz="2400" dirty="0"/>
              <a:t>母线上最高点</a:t>
            </a:r>
            <a:r>
              <a:rPr lang="en-US" altLang="zh-CN" sz="2400" dirty="0" smtClean="0"/>
              <a:t>C</a:t>
            </a:r>
            <a:r>
              <a:rPr lang="zh-CN" altLang="en-US" sz="2400" dirty="0" smtClean="0"/>
              <a:t>和</a:t>
            </a:r>
            <a:r>
              <a:rPr lang="zh-CN" altLang="en-US" sz="2400" dirty="0"/>
              <a:t>最低点</a:t>
            </a:r>
            <a:r>
              <a:rPr lang="en-US" altLang="zh-CN" sz="2400" dirty="0" smtClean="0"/>
              <a:t>D</a:t>
            </a:r>
            <a:r>
              <a:rPr lang="zh-CN" altLang="en-US" sz="2400" dirty="0" smtClean="0"/>
              <a:t>旋转形成</a:t>
            </a:r>
            <a:r>
              <a:rPr lang="zh-CN" altLang="en-US" sz="2400" dirty="0"/>
              <a:t>的纬圆的正面投影。</a:t>
            </a:r>
          </a:p>
        </p:txBody>
      </p:sp>
      <p:grpSp>
        <p:nvGrpSpPr>
          <p:cNvPr id="134" name="Group 136"/>
          <p:cNvGrpSpPr>
            <a:grpSpLocks/>
          </p:cNvGrpSpPr>
          <p:nvPr/>
        </p:nvGrpSpPr>
        <p:grpSpPr bwMode="auto">
          <a:xfrm>
            <a:off x="1304851" y="2570187"/>
            <a:ext cx="1881187" cy="3144838"/>
            <a:chOff x="1017" y="1504"/>
            <a:chExt cx="1185" cy="1981"/>
          </a:xfrm>
        </p:grpSpPr>
        <p:grpSp>
          <p:nvGrpSpPr>
            <p:cNvPr id="135" name="Group 137"/>
            <p:cNvGrpSpPr>
              <a:grpSpLocks/>
            </p:cNvGrpSpPr>
            <p:nvPr/>
          </p:nvGrpSpPr>
          <p:grpSpPr bwMode="auto">
            <a:xfrm>
              <a:off x="1024" y="1504"/>
              <a:ext cx="194" cy="1512"/>
              <a:chOff x="1022" y="1505"/>
              <a:chExt cx="194" cy="1512"/>
            </a:xfrm>
          </p:grpSpPr>
          <p:sp>
            <p:nvSpPr>
              <p:cNvPr id="155" name="Freeform 138"/>
              <p:cNvSpPr>
                <a:spLocks/>
              </p:cNvSpPr>
              <p:nvPr/>
            </p:nvSpPr>
            <p:spPr bwMode="auto">
              <a:xfrm>
                <a:off x="1022" y="2908"/>
                <a:ext cx="30" cy="109"/>
              </a:xfrm>
              <a:custGeom>
                <a:avLst/>
                <a:gdLst>
                  <a:gd name="T0" fmla="*/ 19 w 202"/>
                  <a:gd name="T1" fmla="*/ 768 h 768"/>
                  <a:gd name="T2" fmla="*/ 0 w 202"/>
                  <a:gd name="T3" fmla="*/ 695 h 768"/>
                  <a:gd name="T4" fmla="*/ 0 w 202"/>
                  <a:gd name="T5" fmla="*/ 603 h 768"/>
                  <a:gd name="T6" fmla="*/ 19 w 202"/>
                  <a:gd name="T7" fmla="*/ 438 h 768"/>
                  <a:gd name="T8" fmla="*/ 73 w 202"/>
                  <a:gd name="T9" fmla="*/ 256 h 768"/>
                  <a:gd name="T10" fmla="*/ 146 w 202"/>
                  <a:gd name="T11" fmla="*/ 91 h 768"/>
                  <a:gd name="T12" fmla="*/ 202 w 202"/>
                  <a:gd name="T13" fmla="*/ 0 h 768"/>
                </a:gdLst>
                <a:ahLst/>
                <a:cxnLst>
                  <a:cxn ang="0">
                    <a:pos x="T0" y="T1"/>
                  </a:cxn>
                  <a:cxn ang="0">
                    <a:pos x="T2" y="T3"/>
                  </a:cxn>
                  <a:cxn ang="0">
                    <a:pos x="T4" y="T5"/>
                  </a:cxn>
                  <a:cxn ang="0">
                    <a:pos x="T6" y="T7"/>
                  </a:cxn>
                  <a:cxn ang="0">
                    <a:pos x="T8" y="T9"/>
                  </a:cxn>
                  <a:cxn ang="0">
                    <a:pos x="T10" y="T11"/>
                  </a:cxn>
                  <a:cxn ang="0">
                    <a:pos x="T12" y="T13"/>
                  </a:cxn>
                </a:cxnLst>
                <a:rect l="0" t="0" r="r" b="b"/>
                <a:pathLst>
                  <a:path w="202" h="768">
                    <a:moveTo>
                      <a:pt x="19" y="768"/>
                    </a:moveTo>
                    <a:lnTo>
                      <a:pt x="0" y="695"/>
                    </a:lnTo>
                    <a:lnTo>
                      <a:pt x="0" y="603"/>
                    </a:lnTo>
                    <a:lnTo>
                      <a:pt x="19" y="438"/>
                    </a:lnTo>
                    <a:lnTo>
                      <a:pt x="73" y="256"/>
                    </a:lnTo>
                    <a:lnTo>
                      <a:pt x="146" y="91"/>
                    </a:lnTo>
                    <a:lnTo>
                      <a:pt x="202"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6" name="Freeform 139"/>
              <p:cNvSpPr>
                <a:spLocks/>
              </p:cNvSpPr>
              <p:nvPr/>
            </p:nvSpPr>
            <p:spPr bwMode="auto">
              <a:xfrm>
                <a:off x="1073" y="2945"/>
                <a:ext cx="50" cy="61"/>
              </a:xfrm>
              <a:custGeom>
                <a:avLst/>
                <a:gdLst>
                  <a:gd name="T0" fmla="*/ 311 w 347"/>
                  <a:gd name="T1" fmla="*/ 311 h 439"/>
                  <a:gd name="T2" fmla="*/ 347 w 347"/>
                  <a:gd name="T3" fmla="*/ 146 h 439"/>
                  <a:gd name="T4" fmla="*/ 347 w 347"/>
                  <a:gd name="T5" fmla="*/ 92 h 439"/>
                  <a:gd name="T6" fmla="*/ 330 w 347"/>
                  <a:gd name="T7" fmla="*/ 37 h 439"/>
                  <a:gd name="T8" fmla="*/ 275 w 347"/>
                  <a:gd name="T9" fmla="*/ 0 h 439"/>
                  <a:gd name="T10" fmla="*/ 219 w 347"/>
                  <a:gd name="T11" fmla="*/ 0 h 439"/>
                  <a:gd name="T12" fmla="*/ 165 w 347"/>
                  <a:gd name="T13" fmla="*/ 18 h 439"/>
                  <a:gd name="T14" fmla="*/ 110 w 347"/>
                  <a:gd name="T15" fmla="*/ 54 h 439"/>
                  <a:gd name="T16" fmla="*/ 73 w 347"/>
                  <a:gd name="T17" fmla="*/ 92 h 439"/>
                  <a:gd name="T18" fmla="*/ 0 w 347"/>
                  <a:gd name="T19" fmla="*/ 311 h 439"/>
                  <a:gd name="T20" fmla="*/ 0 w 347"/>
                  <a:gd name="T21" fmla="*/ 347 h 439"/>
                  <a:gd name="T22" fmla="*/ 19 w 347"/>
                  <a:gd name="T23" fmla="*/ 384 h 439"/>
                  <a:gd name="T24" fmla="*/ 56 w 347"/>
                  <a:gd name="T25" fmla="*/ 420 h 439"/>
                  <a:gd name="T26" fmla="*/ 92 w 347"/>
                  <a:gd name="T27" fmla="*/ 439 h 439"/>
                  <a:gd name="T28" fmla="*/ 146 w 347"/>
                  <a:gd name="T29" fmla="*/ 439 h 439"/>
                  <a:gd name="T30" fmla="*/ 202 w 347"/>
                  <a:gd name="T31" fmla="*/ 420 h 439"/>
                  <a:gd name="T32" fmla="*/ 256 w 347"/>
                  <a:gd name="T33" fmla="*/ 384 h 439"/>
                  <a:gd name="T34" fmla="*/ 293 w 347"/>
                  <a:gd name="T35" fmla="*/ 347 h 439"/>
                  <a:gd name="T36" fmla="*/ 311 w 347"/>
                  <a:gd name="T37" fmla="*/ 31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39">
                    <a:moveTo>
                      <a:pt x="311" y="311"/>
                    </a:moveTo>
                    <a:lnTo>
                      <a:pt x="347" y="146"/>
                    </a:lnTo>
                    <a:lnTo>
                      <a:pt x="347" y="92"/>
                    </a:lnTo>
                    <a:lnTo>
                      <a:pt x="330" y="37"/>
                    </a:lnTo>
                    <a:lnTo>
                      <a:pt x="275" y="0"/>
                    </a:lnTo>
                    <a:lnTo>
                      <a:pt x="219" y="0"/>
                    </a:lnTo>
                    <a:lnTo>
                      <a:pt x="165" y="18"/>
                    </a:lnTo>
                    <a:lnTo>
                      <a:pt x="110" y="54"/>
                    </a:lnTo>
                    <a:lnTo>
                      <a:pt x="73" y="92"/>
                    </a:lnTo>
                    <a:lnTo>
                      <a:pt x="0" y="311"/>
                    </a:lnTo>
                    <a:lnTo>
                      <a:pt x="0" y="347"/>
                    </a:lnTo>
                    <a:lnTo>
                      <a:pt x="19" y="384"/>
                    </a:lnTo>
                    <a:lnTo>
                      <a:pt x="56" y="420"/>
                    </a:lnTo>
                    <a:lnTo>
                      <a:pt x="92" y="439"/>
                    </a:lnTo>
                    <a:lnTo>
                      <a:pt x="146" y="439"/>
                    </a:lnTo>
                    <a:lnTo>
                      <a:pt x="202" y="420"/>
                    </a:lnTo>
                    <a:lnTo>
                      <a:pt x="256" y="384"/>
                    </a:lnTo>
                    <a:lnTo>
                      <a:pt x="293" y="347"/>
                    </a:lnTo>
                    <a:lnTo>
                      <a:pt x="311" y="311"/>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7" name="Freeform 140"/>
              <p:cNvSpPr>
                <a:spLocks/>
              </p:cNvSpPr>
              <p:nvPr/>
            </p:nvSpPr>
            <p:spPr bwMode="auto">
              <a:xfrm>
                <a:off x="1140" y="2908"/>
                <a:ext cx="34" cy="109"/>
              </a:xfrm>
              <a:custGeom>
                <a:avLst/>
                <a:gdLst>
                  <a:gd name="T0" fmla="*/ 0 w 238"/>
                  <a:gd name="T1" fmla="*/ 768 h 768"/>
                  <a:gd name="T2" fmla="*/ 55 w 238"/>
                  <a:gd name="T3" fmla="*/ 695 h 768"/>
                  <a:gd name="T4" fmla="*/ 146 w 238"/>
                  <a:gd name="T5" fmla="*/ 511 h 768"/>
                  <a:gd name="T6" fmla="*/ 201 w 238"/>
                  <a:gd name="T7" fmla="*/ 348 h 768"/>
                  <a:gd name="T8" fmla="*/ 238 w 238"/>
                  <a:gd name="T9" fmla="*/ 164 h 768"/>
                  <a:gd name="T10" fmla="*/ 238 w 238"/>
                  <a:gd name="T11" fmla="*/ 0 h 768"/>
                </a:gdLst>
                <a:ahLst/>
                <a:cxnLst>
                  <a:cxn ang="0">
                    <a:pos x="T0" y="T1"/>
                  </a:cxn>
                  <a:cxn ang="0">
                    <a:pos x="T2" y="T3"/>
                  </a:cxn>
                  <a:cxn ang="0">
                    <a:pos x="T4" y="T5"/>
                  </a:cxn>
                  <a:cxn ang="0">
                    <a:pos x="T6" y="T7"/>
                  </a:cxn>
                  <a:cxn ang="0">
                    <a:pos x="T8" y="T9"/>
                  </a:cxn>
                  <a:cxn ang="0">
                    <a:pos x="T10" y="T11"/>
                  </a:cxn>
                </a:cxnLst>
                <a:rect l="0" t="0" r="r" b="b"/>
                <a:pathLst>
                  <a:path w="238" h="768">
                    <a:moveTo>
                      <a:pt x="0" y="768"/>
                    </a:moveTo>
                    <a:lnTo>
                      <a:pt x="55" y="695"/>
                    </a:lnTo>
                    <a:lnTo>
                      <a:pt x="146" y="511"/>
                    </a:lnTo>
                    <a:lnTo>
                      <a:pt x="201" y="348"/>
                    </a:lnTo>
                    <a:lnTo>
                      <a:pt x="238" y="164"/>
                    </a:lnTo>
                    <a:lnTo>
                      <a:pt x="238"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8" name="Freeform 141"/>
              <p:cNvSpPr>
                <a:spLocks/>
              </p:cNvSpPr>
              <p:nvPr/>
            </p:nvSpPr>
            <p:spPr bwMode="auto">
              <a:xfrm>
                <a:off x="1022" y="1505"/>
                <a:ext cx="30" cy="108"/>
              </a:xfrm>
              <a:custGeom>
                <a:avLst/>
                <a:gdLst>
                  <a:gd name="T0" fmla="*/ 19 w 202"/>
                  <a:gd name="T1" fmla="*/ 767 h 767"/>
                  <a:gd name="T2" fmla="*/ 0 w 202"/>
                  <a:gd name="T3" fmla="*/ 694 h 767"/>
                  <a:gd name="T4" fmla="*/ 0 w 202"/>
                  <a:gd name="T5" fmla="*/ 603 h 767"/>
                  <a:gd name="T6" fmla="*/ 19 w 202"/>
                  <a:gd name="T7" fmla="*/ 438 h 767"/>
                  <a:gd name="T8" fmla="*/ 73 w 202"/>
                  <a:gd name="T9" fmla="*/ 256 h 767"/>
                  <a:gd name="T10" fmla="*/ 146 w 202"/>
                  <a:gd name="T11" fmla="*/ 91 h 767"/>
                  <a:gd name="T12" fmla="*/ 202 w 202"/>
                  <a:gd name="T13" fmla="*/ 0 h 767"/>
                </a:gdLst>
                <a:ahLst/>
                <a:cxnLst>
                  <a:cxn ang="0">
                    <a:pos x="T0" y="T1"/>
                  </a:cxn>
                  <a:cxn ang="0">
                    <a:pos x="T2" y="T3"/>
                  </a:cxn>
                  <a:cxn ang="0">
                    <a:pos x="T4" y="T5"/>
                  </a:cxn>
                  <a:cxn ang="0">
                    <a:pos x="T6" y="T7"/>
                  </a:cxn>
                  <a:cxn ang="0">
                    <a:pos x="T8" y="T9"/>
                  </a:cxn>
                  <a:cxn ang="0">
                    <a:pos x="T10" y="T11"/>
                  </a:cxn>
                  <a:cxn ang="0">
                    <a:pos x="T12" y="T13"/>
                  </a:cxn>
                </a:cxnLst>
                <a:rect l="0" t="0" r="r" b="b"/>
                <a:pathLst>
                  <a:path w="202" h="767">
                    <a:moveTo>
                      <a:pt x="19" y="767"/>
                    </a:moveTo>
                    <a:lnTo>
                      <a:pt x="0" y="694"/>
                    </a:lnTo>
                    <a:lnTo>
                      <a:pt x="0" y="603"/>
                    </a:lnTo>
                    <a:lnTo>
                      <a:pt x="19" y="438"/>
                    </a:lnTo>
                    <a:lnTo>
                      <a:pt x="73" y="256"/>
                    </a:lnTo>
                    <a:lnTo>
                      <a:pt x="146" y="91"/>
                    </a:lnTo>
                    <a:lnTo>
                      <a:pt x="202"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9" name="Freeform 142"/>
              <p:cNvSpPr>
                <a:spLocks/>
              </p:cNvSpPr>
              <p:nvPr/>
            </p:nvSpPr>
            <p:spPr bwMode="auto">
              <a:xfrm>
                <a:off x="1073" y="1541"/>
                <a:ext cx="50" cy="62"/>
              </a:xfrm>
              <a:custGeom>
                <a:avLst/>
                <a:gdLst>
                  <a:gd name="T0" fmla="*/ 311 w 347"/>
                  <a:gd name="T1" fmla="*/ 310 h 438"/>
                  <a:gd name="T2" fmla="*/ 347 w 347"/>
                  <a:gd name="T3" fmla="*/ 145 h 438"/>
                  <a:gd name="T4" fmla="*/ 347 w 347"/>
                  <a:gd name="T5" fmla="*/ 91 h 438"/>
                  <a:gd name="T6" fmla="*/ 330 w 347"/>
                  <a:gd name="T7" fmla="*/ 36 h 438"/>
                  <a:gd name="T8" fmla="*/ 275 w 347"/>
                  <a:gd name="T9" fmla="*/ 0 h 438"/>
                  <a:gd name="T10" fmla="*/ 219 w 347"/>
                  <a:gd name="T11" fmla="*/ 0 h 438"/>
                  <a:gd name="T12" fmla="*/ 165 w 347"/>
                  <a:gd name="T13" fmla="*/ 18 h 438"/>
                  <a:gd name="T14" fmla="*/ 110 w 347"/>
                  <a:gd name="T15" fmla="*/ 55 h 438"/>
                  <a:gd name="T16" fmla="*/ 73 w 347"/>
                  <a:gd name="T17" fmla="*/ 91 h 438"/>
                  <a:gd name="T18" fmla="*/ 0 w 347"/>
                  <a:gd name="T19" fmla="*/ 310 h 438"/>
                  <a:gd name="T20" fmla="*/ 0 w 347"/>
                  <a:gd name="T21" fmla="*/ 347 h 438"/>
                  <a:gd name="T22" fmla="*/ 19 w 347"/>
                  <a:gd name="T23" fmla="*/ 383 h 438"/>
                  <a:gd name="T24" fmla="*/ 56 w 347"/>
                  <a:gd name="T25" fmla="*/ 420 h 438"/>
                  <a:gd name="T26" fmla="*/ 92 w 347"/>
                  <a:gd name="T27" fmla="*/ 438 h 438"/>
                  <a:gd name="T28" fmla="*/ 146 w 347"/>
                  <a:gd name="T29" fmla="*/ 438 h 438"/>
                  <a:gd name="T30" fmla="*/ 202 w 347"/>
                  <a:gd name="T31" fmla="*/ 420 h 438"/>
                  <a:gd name="T32" fmla="*/ 256 w 347"/>
                  <a:gd name="T33" fmla="*/ 383 h 438"/>
                  <a:gd name="T34" fmla="*/ 293 w 347"/>
                  <a:gd name="T35" fmla="*/ 347 h 438"/>
                  <a:gd name="T36" fmla="*/ 311 w 347"/>
                  <a:gd name="T37" fmla="*/ 31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38">
                    <a:moveTo>
                      <a:pt x="311" y="310"/>
                    </a:moveTo>
                    <a:lnTo>
                      <a:pt x="347" y="145"/>
                    </a:lnTo>
                    <a:lnTo>
                      <a:pt x="347" y="91"/>
                    </a:lnTo>
                    <a:lnTo>
                      <a:pt x="330" y="36"/>
                    </a:lnTo>
                    <a:lnTo>
                      <a:pt x="275" y="0"/>
                    </a:lnTo>
                    <a:lnTo>
                      <a:pt x="219" y="0"/>
                    </a:lnTo>
                    <a:lnTo>
                      <a:pt x="165" y="18"/>
                    </a:lnTo>
                    <a:lnTo>
                      <a:pt x="110" y="55"/>
                    </a:lnTo>
                    <a:lnTo>
                      <a:pt x="73" y="91"/>
                    </a:lnTo>
                    <a:lnTo>
                      <a:pt x="0" y="310"/>
                    </a:lnTo>
                    <a:lnTo>
                      <a:pt x="0" y="347"/>
                    </a:lnTo>
                    <a:lnTo>
                      <a:pt x="19" y="383"/>
                    </a:lnTo>
                    <a:lnTo>
                      <a:pt x="56" y="420"/>
                    </a:lnTo>
                    <a:lnTo>
                      <a:pt x="92" y="438"/>
                    </a:lnTo>
                    <a:lnTo>
                      <a:pt x="146" y="438"/>
                    </a:lnTo>
                    <a:lnTo>
                      <a:pt x="202" y="420"/>
                    </a:lnTo>
                    <a:lnTo>
                      <a:pt x="256" y="383"/>
                    </a:lnTo>
                    <a:lnTo>
                      <a:pt x="293" y="347"/>
                    </a:lnTo>
                    <a:lnTo>
                      <a:pt x="311" y="31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 name="Line 143"/>
              <p:cNvSpPr>
                <a:spLocks noChangeShapeType="1"/>
              </p:cNvSpPr>
              <p:nvPr/>
            </p:nvSpPr>
            <p:spPr bwMode="auto">
              <a:xfrm flipV="1">
                <a:off x="1163" y="1510"/>
                <a:ext cx="11" cy="2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 name="Freeform 144"/>
              <p:cNvSpPr>
                <a:spLocks/>
              </p:cNvSpPr>
              <p:nvPr/>
            </p:nvSpPr>
            <p:spPr bwMode="auto">
              <a:xfrm>
                <a:off x="1182" y="1505"/>
                <a:ext cx="34" cy="108"/>
              </a:xfrm>
              <a:custGeom>
                <a:avLst/>
                <a:gdLst>
                  <a:gd name="T0" fmla="*/ 0 w 236"/>
                  <a:gd name="T1" fmla="*/ 767 h 767"/>
                  <a:gd name="T2" fmla="*/ 54 w 236"/>
                  <a:gd name="T3" fmla="*/ 694 h 767"/>
                  <a:gd name="T4" fmla="*/ 146 w 236"/>
                  <a:gd name="T5" fmla="*/ 511 h 767"/>
                  <a:gd name="T6" fmla="*/ 200 w 236"/>
                  <a:gd name="T7" fmla="*/ 347 h 767"/>
                  <a:gd name="T8" fmla="*/ 236 w 236"/>
                  <a:gd name="T9" fmla="*/ 164 h 767"/>
                  <a:gd name="T10" fmla="*/ 236 w 236"/>
                  <a:gd name="T11" fmla="*/ 0 h 767"/>
                </a:gdLst>
                <a:ahLst/>
                <a:cxnLst>
                  <a:cxn ang="0">
                    <a:pos x="T0" y="T1"/>
                  </a:cxn>
                  <a:cxn ang="0">
                    <a:pos x="T2" y="T3"/>
                  </a:cxn>
                  <a:cxn ang="0">
                    <a:pos x="T4" y="T5"/>
                  </a:cxn>
                  <a:cxn ang="0">
                    <a:pos x="T6" y="T7"/>
                  </a:cxn>
                  <a:cxn ang="0">
                    <a:pos x="T8" y="T9"/>
                  </a:cxn>
                  <a:cxn ang="0">
                    <a:pos x="T10" y="T11"/>
                  </a:cxn>
                </a:cxnLst>
                <a:rect l="0" t="0" r="r" b="b"/>
                <a:pathLst>
                  <a:path w="236" h="767">
                    <a:moveTo>
                      <a:pt x="0" y="767"/>
                    </a:moveTo>
                    <a:lnTo>
                      <a:pt x="54" y="694"/>
                    </a:lnTo>
                    <a:lnTo>
                      <a:pt x="146" y="511"/>
                    </a:lnTo>
                    <a:lnTo>
                      <a:pt x="200" y="347"/>
                    </a:lnTo>
                    <a:lnTo>
                      <a:pt x="236" y="164"/>
                    </a:lnTo>
                    <a:lnTo>
                      <a:pt x="236"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36" name="Group 145"/>
            <p:cNvGrpSpPr>
              <a:grpSpLocks/>
            </p:cNvGrpSpPr>
            <p:nvPr/>
          </p:nvGrpSpPr>
          <p:grpSpPr bwMode="auto">
            <a:xfrm>
              <a:off x="1017" y="2331"/>
              <a:ext cx="1185" cy="1154"/>
              <a:chOff x="3849" y="333"/>
              <a:chExt cx="1185" cy="1154"/>
            </a:xfrm>
          </p:grpSpPr>
          <p:sp>
            <p:nvSpPr>
              <p:cNvPr id="137" name="Freeform 146"/>
              <p:cNvSpPr>
                <a:spLocks/>
              </p:cNvSpPr>
              <p:nvPr/>
            </p:nvSpPr>
            <p:spPr bwMode="auto">
              <a:xfrm>
                <a:off x="3849" y="968"/>
                <a:ext cx="100" cy="263"/>
              </a:xfrm>
              <a:custGeom>
                <a:avLst/>
                <a:gdLst>
                  <a:gd name="T0" fmla="*/ 0 w 689"/>
                  <a:gd name="T1" fmla="*/ 0 h 1864"/>
                  <a:gd name="T2" fmla="*/ 154 w 689"/>
                  <a:gd name="T3" fmla="*/ 775 h 1864"/>
                  <a:gd name="T4" fmla="*/ 453 w 689"/>
                  <a:gd name="T5" fmla="*/ 1506 h 1864"/>
                  <a:gd name="T6" fmla="*/ 689 w 689"/>
                  <a:gd name="T7" fmla="*/ 1864 h 1864"/>
                </a:gdLst>
                <a:ahLst/>
                <a:cxnLst>
                  <a:cxn ang="0">
                    <a:pos x="T0" y="T1"/>
                  </a:cxn>
                  <a:cxn ang="0">
                    <a:pos x="T2" y="T3"/>
                  </a:cxn>
                  <a:cxn ang="0">
                    <a:pos x="T4" y="T5"/>
                  </a:cxn>
                  <a:cxn ang="0">
                    <a:pos x="T6" y="T7"/>
                  </a:cxn>
                </a:cxnLst>
                <a:rect l="0" t="0" r="r" b="b"/>
                <a:pathLst>
                  <a:path w="689" h="1864">
                    <a:moveTo>
                      <a:pt x="0" y="0"/>
                    </a:moveTo>
                    <a:lnTo>
                      <a:pt x="154" y="775"/>
                    </a:lnTo>
                    <a:lnTo>
                      <a:pt x="453" y="1506"/>
                    </a:lnTo>
                    <a:lnTo>
                      <a:pt x="689" y="1864"/>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8" name="Freeform 147"/>
              <p:cNvSpPr>
                <a:spLocks/>
              </p:cNvSpPr>
              <p:nvPr/>
            </p:nvSpPr>
            <p:spPr bwMode="auto">
              <a:xfrm>
                <a:off x="3973" y="1265"/>
                <a:ext cx="12" cy="16"/>
              </a:xfrm>
              <a:custGeom>
                <a:avLst/>
                <a:gdLst>
                  <a:gd name="T0" fmla="*/ 0 w 92"/>
                  <a:gd name="T1" fmla="*/ 0 h 113"/>
                  <a:gd name="T2" fmla="*/ 39 w 92"/>
                  <a:gd name="T3" fmla="*/ 57 h 113"/>
                  <a:gd name="T4" fmla="*/ 92 w 92"/>
                  <a:gd name="T5" fmla="*/ 113 h 113"/>
                </a:gdLst>
                <a:ahLst/>
                <a:cxnLst>
                  <a:cxn ang="0">
                    <a:pos x="T0" y="T1"/>
                  </a:cxn>
                  <a:cxn ang="0">
                    <a:pos x="T2" y="T3"/>
                  </a:cxn>
                  <a:cxn ang="0">
                    <a:pos x="T4" y="T5"/>
                  </a:cxn>
                </a:cxnLst>
                <a:rect l="0" t="0" r="r" b="b"/>
                <a:pathLst>
                  <a:path w="92" h="113">
                    <a:moveTo>
                      <a:pt x="0" y="0"/>
                    </a:moveTo>
                    <a:lnTo>
                      <a:pt x="39" y="57"/>
                    </a:lnTo>
                    <a:lnTo>
                      <a:pt x="92" y="113"/>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9" name="Freeform 148"/>
              <p:cNvSpPr>
                <a:spLocks/>
              </p:cNvSpPr>
              <p:nvPr/>
            </p:nvSpPr>
            <p:spPr bwMode="auto">
              <a:xfrm>
                <a:off x="4015" y="1311"/>
                <a:ext cx="229" cy="144"/>
              </a:xfrm>
              <a:custGeom>
                <a:avLst/>
                <a:gdLst>
                  <a:gd name="T0" fmla="*/ 0 w 1578"/>
                  <a:gd name="T1" fmla="*/ 0 h 1021"/>
                  <a:gd name="T2" fmla="*/ 295 w 1578"/>
                  <a:gd name="T3" fmla="*/ 300 h 1021"/>
                  <a:gd name="T4" fmla="*/ 946 w 1578"/>
                  <a:gd name="T5" fmla="*/ 748 h 1021"/>
                  <a:gd name="T6" fmla="*/ 1578 w 1578"/>
                  <a:gd name="T7" fmla="*/ 1021 h 1021"/>
                </a:gdLst>
                <a:ahLst/>
                <a:cxnLst>
                  <a:cxn ang="0">
                    <a:pos x="T0" y="T1"/>
                  </a:cxn>
                  <a:cxn ang="0">
                    <a:pos x="T2" y="T3"/>
                  </a:cxn>
                  <a:cxn ang="0">
                    <a:pos x="T4" y="T5"/>
                  </a:cxn>
                  <a:cxn ang="0">
                    <a:pos x="T6" y="T7"/>
                  </a:cxn>
                </a:cxnLst>
                <a:rect l="0" t="0" r="r" b="b"/>
                <a:pathLst>
                  <a:path w="1578" h="1021">
                    <a:moveTo>
                      <a:pt x="0" y="0"/>
                    </a:moveTo>
                    <a:lnTo>
                      <a:pt x="295" y="300"/>
                    </a:lnTo>
                    <a:lnTo>
                      <a:pt x="946" y="748"/>
                    </a:lnTo>
                    <a:lnTo>
                      <a:pt x="1578" y="1021"/>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0" name="Line 149"/>
              <p:cNvSpPr>
                <a:spLocks noChangeShapeType="1"/>
              </p:cNvSpPr>
              <p:nvPr/>
            </p:nvSpPr>
            <p:spPr bwMode="auto">
              <a:xfrm>
                <a:off x="4285" y="1467"/>
                <a:ext cx="21" cy="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 name="Freeform 150"/>
              <p:cNvSpPr>
                <a:spLocks/>
              </p:cNvSpPr>
              <p:nvPr/>
            </p:nvSpPr>
            <p:spPr bwMode="auto">
              <a:xfrm>
                <a:off x="4347" y="1461"/>
                <a:ext cx="272" cy="26"/>
              </a:xfrm>
              <a:custGeom>
                <a:avLst/>
                <a:gdLst>
                  <a:gd name="T0" fmla="*/ 0 w 1873"/>
                  <a:gd name="T1" fmla="*/ 141 h 192"/>
                  <a:gd name="T2" fmla="*/ 157 w 1873"/>
                  <a:gd name="T3" fmla="*/ 175 h 192"/>
                  <a:gd name="T4" fmla="*/ 946 w 1873"/>
                  <a:gd name="T5" fmla="*/ 192 h 192"/>
                  <a:gd name="T6" fmla="*/ 1724 w 1873"/>
                  <a:gd name="T7" fmla="*/ 58 h 192"/>
                  <a:gd name="T8" fmla="*/ 1873 w 1873"/>
                  <a:gd name="T9" fmla="*/ 0 h 192"/>
                </a:gdLst>
                <a:ahLst/>
                <a:cxnLst>
                  <a:cxn ang="0">
                    <a:pos x="T0" y="T1"/>
                  </a:cxn>
                  <a:cxn ang="0">
                    <a:pos x="T2" y="T3"/>
                  </a:cxn>
                  <a:cxn ang="0">
                    <a:pos x="T4" y="T5"/>
                  </a:cxn>
                  <a:cxn ang="0">
                    <a:pos x="T6" y="T7"/>
                  </a:cxn>
                  <a:cxn ang="0">
                    <a:pos x="T8" y="T9"/>
                  </a:cxn>
                </a:cxnLst>
                <a:rect l="0" t="0" r="r" b="b"/>
                <a:pathLst>
                  <a:path w="1873" h="192">
                    <a:moveTo>
                      <a:pt x="0" y="141"/>
                    </a:moveTo>
                    <a:lnTo>
                      <a:pt x="157" y="175"/>
                    </a:lnTo>
                    <a:lnTo>
                      <a:pt x="946" y="192"/>
                    </a:lnTo>
                    <a:lnTo>
                      <a:pt x="1724" y="58"/>
                    </a:lnTo>
                    <a:lnTo>
                      <a:pt x="1873"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 name="Line 151"/>
              <p:cNvSpPr>
                <a:spLocks noChangeShapeType="1"/>
              </p:cNvSpPr>
              <p:nvPr/>
            </p:nvSpPr>
            <p:spPr bwMode="auto">
              <a:xfrm flipV="1">
                <a:off x="4659" y="1437"/>
                <a:ext cx="20" cy="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 name="Freeform 152"/>
              <p:cNvSpPr>
                <a:spLocks/>
              </p:cNvSpPr>
              <p:nvPr/>
            </p:nvSpPr>
            <p:spPr bwMode="auto">
              <a:xfrm>
                <a:off x="4716" y="1245"/>
                <a:ext cx="206" cy="176"/>
              </a:xfrm>
              <a:custGeom>
                <a:avLst/>
                <a:gdLst>
                  <a:gd name="T0" fmla="*/ 0 w 1408"/>
                  <a:gd name="T1" fmla="*/ 1246 h 1246"/>
                  <a:gd name="T2" fmla="*/ 583 w 1408"/>
                  <a:gd name="T3" fmla="*/ 881 h 1246"/>
                  <a:gd name="T4" fmla="*/ 1160 w 1408"/>
                  <a:gd name="T5" fmla="*/ 342 h 1246"/>
                  <a:gd name="T6" fmla="*/ 1408 w 1408"/>
                  <a:gd name="T7" fmla="*/ 0 h 1246"/>
                </a:gdLst>
                <a:ahLst/>
                <a:cxnLst>
                  <a:cxn ang="0">
                    <a:pos x="T0" y="T1"/>
                  </a:cxn>
                  <a:cxn ang="0">
                    <a:pos x="T2" y="T3"/>
                  </a:cxn>
                  <a:cxn ang="0">
                    <a:pos x="T4" y="T5"/>
                  </a:cxn>
                  <a:cxn ang="0">
                    <a:pos x="T6" y="T7"/>
                  </a:cxn>
                </a:cxnLst>
                <a:rect l="0" t="0" r="r" b="b"/>
                <a:pathLst>
                  <a:path w="1408" h="1246">
                    <a:moveTo>
                      <a:pt x="0" y="1246"/>
                    </a:moveTo>
                    <a:lnTo>
                      <a:pt x="583" y="881"/>
                    </a:lnTo>
                    <a:lnTo>
                      <a:pt x="1160" y="342"/>
                    </a:lnTo>
                    <a:lnTo>
                      <a:pt x="1408"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4" name="Freeform 153"/>
              <p:cNvSpPr>
                <a:spLocks/>
              </p:cNvSpPr>
              <p:nvPr/>
            </p:nvSpPr>
            <p:spPr bwMode="auto">
              <a:xfrm>
                <a:off x="4946" y="1193"/>
                <a:ext cx="10" cy="18"/>
              </a:xfrm>
              <a:custGeom>
                <a:avLst/>
                <a:gdLst>
                  <a:gd name="T0" fmla="*/ 0 w 74"/>
                  <a:gd name="T1" fmla="*/ 126 h 126"/>
                  <a:gd name="T2" fmla="*/ 45 w 74"/>
                  <a:gd name="T3" fmla="*/ 64 h 126"/>
                  <a:gd name="T4" fmla="*/ 74 w 74"/>
                  <a:gd name="T5" fmla="*/ 0 h 126"/>
                </a:gdLst>
                <a:ahLst/>
                <a:cxnLst>
                  <a:cxn ang="0">
                    <a:pos x="T0" y="T1"/>
                  </a:cxn>
                  <a:cxn ang="0">
                    <a:pos x="T2" y="T3"/>
                  </a:cxn>
                  <a:cxn ang="0">
                    <a:pos x="T4" y="T5"/>
                  </a:cxn>
                </a:cxnLst>
                <a:rect l="0" t="0" r="r" b="b"/>
                <a:pathLst>
                  <a:path w="74" h="126">
                    <a:moveTo>
                      <a:pt x="0" y="126"/>
                    </a:moveTo>
                    <a:lnTo>
                      <a:pt x="45" y="64"/>
                    </a:lnTo>
                    <a:lnTo>
                      <a:pt x="74"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5" name="Freeform 154"/>
              <p:cNvSpPr>
                <a:spLocks/>
              </p:cNvSpPr>
              <p:nvPr/>
            </p:nvSpPr>
            <p:spPr bwMode="auto">
              <a:xfrm>
                <a:off x="4974" y="882"/>
                <a:ext cx="60" cy="274"/>
              </a:xfrm>
              <a:custGeom>
                <a:avLst/>
                <a:gdLst>
                  <a:gd name="T0" fmla="*/ 0 w 403"/>
                  <a:gd name="T1" fmla="*/ 1944 h 1944"/>
                  <a:gd name="T2" fmla="*/ 180 w 403"/>
                  <a:gd name="T3" fmla="*/ 1556 h 1944"/>
                  <a:gd name="T4" fmla="*/ 367 w 403"/>
                  <a:gd name="T5" fmla="*/ 789 h 1944"/>
                  <a:gd name="T6" fmla="*/ 403 w 403"/>
                  <a:gd name="T7" fmla="*/ 0 h 1944"/>
                </a:gdLst>
                <a:ahLst/>
                <a:cxnLst>
                  <a:cxn ang="0">
                    <a:pos x="T0" y="T1"/>
                  </a:cxn>
                  <a:cxn ang="0">
                    <a:pos x="T2" y="T3"/>
                  </a:cxn>
                  <a:cxn ang="0">
                    <a:pos x="T4" y="T5"/>
                  </a:cxn>
                  <a:cxn ang="0">
                    <a:pos x="T6" y="T7"/>
                  </a:cxn>
                </a:cxnLst>
                <a:rect l="0" t="0" r="r" b="b"/>
                <a:pathLst>
                  <a:path w="403" h="1944">
                    <a:moveTo>
                      <a:pt x="0" y="1944"/>
                    </a:moveTo>
                    <a:lnTo>
                      <a:pt x="180" y="1556"/>
                    </a:lnTo>
                    <a:lnTo>
                      <a:pt x="367" y="789"/>
                    </a:lnTo>
                    <a:lnTo>
                      <a:pt x="403"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6" name="Freeform 155"/>
              <p:cNvSpPr>
                <a:spLocks/>
              </p:cNvSpPr>
              <p:nvPr/>
            </p:nvSpPr>
            <p:spPr bwMode="auto">
              <a:xfrm>
                <a:off x="4933" y="594"/>
                <a:ext cx="101" cy="288"/>
              </a:xfrm>
              <a:custGeom>
                <a:avLst/>
                <a:gdLst>
                  <a:gd name="T0" fmla="*/ 685 w 685"/>
                  <a:gd name="T1" fmla="*/ 2038 h 2038"/>
                  <a:gd name="T2" fmla="*/ 565 w 685"/>
                  <a:gd name="T3" fmla="*/ 1236 h 2038"/>
                  <a:gd name="T4" fmla="*/ 288 w 685"/>
                  <a:gd name="T5" fmla="*/ 473 h 2038"/>
                  <a:gd name="T6" fmla="*/ 0 w 685"/>
                  <a:gd name="T7" fmla="*/ 0 h 2038"/>
                </a:gdLst>
                <a:ahLst/>
                <a:cxnLst>
                  <a:cxn ang="0">
                    <a:pos x="T0" y="T1"/>
                  </a:cxn>
                  <a:cxn ang="0">
                    <a:pos x="T2" y="T3"/>
                  </a:cxn>
                  <a:cxn ang="0">
                    <a:pos x="T4" y="T5"/>
                  </a:cxn>
                  <a:cxn ang="0">
                    <a:pos x="T6" y="T7"/>
                  </a:cxn>
                </a:cxnLst>
                <a:rect l="0" t="0" r="r" b="b"/>
                <a:pathLst>
                  <a:path w="685" h="2038">
                    <a:moveTo>
                      <a:pt x="685" y="2038"/>
                    </a:moveTo>
                    <a:lnTo>
                      <a:pt x="565" y="1236"/>
                    </a:lnTo>
                    <a:lnTo>
                      <a:pt x="288" y="473"/>
                    </a:lnTo>
                    <a:lnTo>
                      <a:pt x="0"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7" name="Line 156"/>
              <p:cNvSpPr>
                <a:spLocks noChangeShapeType="1"/>
              </p:cNvSpPr>
              <p:nvPr/>
            </p:nvSpPr>
            <p:spPr bwMode="auto">
              <a:xfrm flipH="1" flipV="1">
                <a:off x="4896" y="543"/>
                <a:ext cx="15" cy="1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8" name="Freeform 157"/>
              <p:cNvSpPr>
                <a:spLocks/>
              </p:cNvSpPr>
              <p:nvPr/>
            </p:nvSpPr>
            <p:spPr bwMode="auto">
              <a:xfrm>
                <a:off x="4641" y="366"/>
                <a:ext cx="227" cy="147"/>
              </a:xfrm>
              <a:custGeom>
                <a:avLst/>
                <a:gdLst>
                  <a:gd name="T0" fmla="*/ 1569 w 1569"/>
                  <a:gd name="T1" fmla="*/ 1037 h 1037"/>
                  <a:gd name="T2" fmla="*/ 1340 w 1569"/>
                  <a:gd name="T3" fmla="*/ 789 h 1037"/>
                  <a:gd name="T4" fmla="*/ 683 w 1569"/>
                  <a:gd name="T5" fmla="*/ 313 h 1037"/>
                  <a:gd name="T6" fmla="*/ 0 w 1569"/>
                  <a:gd name="T7" fmla="*/ 0 h 1037"/>
                </a:gdLst>
                <a:ahLst/>
                <a:cxnLst>
                  <a:cxn ang="0">
                    <a:pos x="T0" y="T1"/>
                  </a:cxn>
                  <a:cxn ang="0">
                    <a:pos x="T2" y="T3"/>
                  </a:cxn>
                  <a:cxn ang="0">
                    <a:pos x="T4" y="T5"/>
                  </a:cxn>
                  <a:cxn ang="0">
                    <a:pos x="T6" y="T7"/>
                  </a:cxn>
                </a:cxnLst>
                <a:rect l="0" t="0" r="r" b="b"/>
                <a:pathLst>
                  <a:path w="1569" h="1037">
                    <a:moveTo>
                      <a:pt x="1569" y="1037"/>
                    </a:moveTo>
                    <a:lnTo>
                      <a:pt x="1340" y="789"/>
                    </a:lnTo>
                    <a:lnTo>
                      <a:pt x="683" y="313"/>
                    </a:lnTo>
                    <a:lnTo>
                      <a:pt x="0"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 name="Line 158"/>
              <p:cNvSpPr>
                <a:spLocks noChangeShapeType="1"/>
              </p:cNvSpPr>
              <p:nvPr/>
            </p:nvSpPr>
            <p:spPr bwMode="auto">
              <a:xfrm flipH="1" flipV="1">
                <a:off x="4579" y="352"/>
                <a:ext cx="21" cy="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0" name="Freeform 159"/>
              <p:cNvSpPr>
                <a:spLocks/>
              </p:cNvSpPr>
              <p:nvPr/>
            </p:nvSpPr>
            <p:spPr bwMode="auto">
              <a:xfrm>
                <a:off x="4266" y="333"/>
                <a:ext cx="272" cy="27"/>
              </a:xfrm>
              <a:custGeom>
                <a:avLst/>
                <a:gdLst>
                  <a:gd name="T0" fmla="*/ 1875 w 1875"/>
                  <a:gd name="T1" fmla="*/ 58 h 184"/>
                  <a:gd name="T2" fmla="*/ 1740 w 1875"/>
                  <a:gd name="T3" fmla="*/ 26 h 184"/>
                  <a:gd name="T4" fmla="*/ 930 w 1875"/>
                  <a:gd name="T5" fmla="*/ 0 h 184"/>
                  <a:gd name="T6" fmla="*/ 130 w 1875"/>
                  <a:gd name="T7" fmla="*/ 135 h 184"/>
                  <a:gd name="T8" fmla="*/ 0 w 1875"/>
                  <a:gd name="T9" fmla="*/ 184 h 184"/>
                </a:gdLst>
                <a:ahLst/>
                <a:cxnLst>
                  <a:cxn ang="0">
                    <a:pos x="T0" y="T1"/>
                  </a:cxn>
                  <a:cxn ang="0">
                    <a:pos x="T2" y="T3"/>
                  </a:cxn>
                  <a:cxn ang="0">
                    <a:pos x="T4" y="T5"/>
                  </a:cxn>
                  <a:cxn ang="0">
                    <a:pos x="T6" y="T7"/>
                  </a:cxn>
                  <a:cxn ang="0">
                    <a:pos x="T8" y="T9"/>
                  </a:cxn>
                </a:cxnLst>
                <a:rect l="0" t="0" r="r" b="b"/>
                <a:pathLst>
                  <a:path w="1875" h="184">
                    <a:moveTo>
                      <a:pt x="1875" y="58"/>
                    </a:moveTo>
                    <a:lnTo>
                      <a:pt x="1740" y="26"/>
                    </a:lnTo>
                    <a:lnTo>
                      <a:pt x="930" y="0"/>
                    </a:lnTo>
                    <a:lnTo>
                      <a:pt x="130" y="135"/>
                    </a:lnTo>
                    <a:lnTo>
                      <a:pt x="0" y="184"/>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 name="Line 160"/>
              <p:cNvSpPr>
                <a:spLocks noChangeShapeType="1"/>
              </p:cNvSpPr>
              <p:nvPr/>
            </p:nvSpPr>
            <p:spPr bwMode="auto">
              <a:xfrm flipH="1">
                <a:off x="4206" y="374"/>
                <a:ext cx="20" cy="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 name="Freeform 161"/>
              <p:cNvSpPr>
                <a:spLocks/>
              </p:cNvSpPr>
              <p:nvPr/>
            </p:nvSpPr>
            <p:spPr bwMode="auto">
              <a:xfrm>
                <a:off x="3962" y="398"/>
                <a:ext cx="204" cy="175"/>
              </a:xfrm>
              <a:custGeom>
                <a:avLst/>
                <a:gdLst>
                  <a:gd name="T0" fmla="*/ 1415 w 1415"/>
                  <a:gd name="T1" fmla="*/ 0 h 1238"/>
                  <a:gd name="T2" fmla="*/ 780 w 1415"/>
                  <a:gd name="T3" fmla="*/ 401 h 1238"/>
                  <a:gd name="T4" fmla="*/ 193 w 1415"/>
                  <a:gd name="T5" fmla="*/ 962 h 1238"/>
                  <a:gd name="T6" fmla="*/ 0 w 1415"/>
                  <a:gd name="T7" fmla="*/ 1238 h 1238"/>
                </a:gdLst>
                <a:ahLst/>
                <a:cxnLst>
                  <a:cxn ang="0">
                    <a:pos x="T0" y="T1"/>
                  </a:cxn>
                  <a:cxn ang="0">
                    <a:pos x="T2" y="T3"/>
                  </a:cxn>
                  <a:cxn ang="0">
                    <a:pos x="T4" y="T5"/>
                  </a:cxn>
                  <a:cxn ang="0">
                    <a:pos x="T6" y="T7"/>
                  </a:cxn>
                </a:cxnLst>
                <a:rect l="0" t="0" r="r" b="b"/>
                <a:pathLst>
                  <a:path w="1415" h="1238">
                    <a:moveTo>
                      <a:pt x="1415" y="0"/>
                    </a:moveTo>
                    <a:lnTo>
                      <a:pt x="780" y="401"/>
                    </a:lnTo>
                    <a:lnTo>
                      <a:pt x="193" y="962"/>
                    </a:lnTo>
                    <a:lnTo>
                      <a:pt x="0" y="1238"/>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 name="Line 162"/>
              <p:cNvSpPr>
                <a:spLocks noChangeShapeType="1"/>
              </p:cNvSpPr>
              <p:nvPr/>
            </p:nvSpPr>
            <p:spPr bwMode="auto">
              <a:xfrm flipH="1">
                <a:off x="3924" y="607"/>
                <a:ext cx="13" cy="1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 name="Freeform 163"/>
              <p:cNvSpPr>
                <a:spLocks/>
              </p:cNvSpPr>
              <p:nvPr/>
            </p:nvSpPr>
            <p:spPr bwMode="auto">
              <a:xfrm>
                <a:off x="3849" y="661"/>
                <a:ext cx="58" cy="299"/>
              </a:xfrm>
              <a:custGeom>
                <a:avLst/>
                <a:gdLst>
                  <a:gd name="T0" fmla="*/ 405 w 405"/>
                  <a:gd name="T1" fmla="*/ 0 h 2112"/>
                  <a:gd name="T2" fmla="*/ 183 w 405"/>
                  <a:gd name="T3" fmla="*/ 508 h 2112"/>
                  <a:gd name="T4" fmla="*/ 12 w 405"/>
                  <a:gd name="T5" fmla="*/ 1300 h 2112"/>
                  <a:gd name="T6" fmla="*/ 0 w 405"/>
                  <a:gd name="T7" fmla="*/ 2112 h 2112"/>
                </a:gdLst>
                <a:ahLst/>
                <a:cxnLst>
                  <a:cxn ang="0">
                    <a:pos x="T0" y="T1"/>
                  </a:cxn>
                  <a:cxn ang="0">
                    <a:pos x="T2" y="T3"/>
                  </a:cxn>
                  <a:cxn ang="0">
                    <a:pos x="T4" y="T5"/>
                  </a:cxn>
                  <a:cxn ang="0">
                    <a:pos x="T6" y="T7"/>
                  </a:cxn>
                </a:cxnLst>
                <a:rect l="0" t="0" r="r" b="b"/>
                <a:pathLst>
                  <a:path w="405" h="2112">
                    <a:moveTo>
                      <a:pt x="405" y="0"/>
                    </a:moveTo>
                    <a:lnTo>
                      <a:pt x="183" y="508"/>
                    </a:lnTo>
                    <a:lnTo>
                      <a:pt x="12" y="1300"/>
                    </a:lnTo>
                    <a:lnTo>
                      <a:pt x="0" y="2112"/>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62" name="Group 164"/>
          <p:cNvGrpSpPr>
            <a:grpSpLocks/>
          </p:cNvGrpSpPr>
          <p:nvPr/>
        </p:nvGrpSpPr>
        <p:grpSpPr bwMode="auto">
          <a:xfrm>
            <a:off x="1217538" y="2190775"/>
            <a:ext cx="1963738" cy="2554287"/>
            <a:chOff x="962" y="1265"/>
            <a:chExt cx="1237" cy="1609"/>
          </a:xfrm>
        </p:grpSpPr>
        <p:grpSp>
          <p:nvGrpSpPr>
            <p:cNvPr id="163" name="Group 165"/>
            <p:cNvGrpSpPr>
              <a:grpSpLocks/>
            </p:cNvGrpSpPr>
            <p:nvPr/>
          </p:nvGrpSpPr>
          <p:grpSpPr bwMode="auto">
            <a:xfrm>
              <a:off x="962" y="1265"/>
              <a:ext cx="219" cy="1609"/>
              <a:chOff x="2722" y="1454"/>
              <a:chExt cx="219" cy="1609"/>
            </a:xfrm>
          </p:grpSpPr>
          <p:sp>
            <p:nvSpPr>
              <p:cNvPr id="167" name="Freeform 166"/>
              <p:cNvSpPr>
                <a:spLocks/>
              </p:cNvSpPr>
              <p:nvPr/>
            </p:nvSpPr>
            <p:spPr bwMode="auto">
              <a:xfrm>
                <a:off x="2722" y="2990"/>
                <a:ext cx="46" cy="63"/>
              </a:xfrm>
              <a:custGeom>
                <a:avLst/>
                <a:gdLst>
                  <a:gd name="T0" fmla="*/ 311 w 311"/>
                  <a:gd name="T1" fmla="*/ 0 h 439"/>
                  <a:gd name="T2" fmla="*/ 201 w 311"/>
                  <a:gd name="T3" fmla="*/ 0 h 439"/>
                  <a:gd name="T4" fmla="*/ 147 w 311"/>
                  <a:gd name="T5" fmla="*/ 19 h 439"/>
                  <a:gd name="T6" fmla="*/ 92 w 311"/>
                  <a:gd name="T7" fmla="*/ 55 h 439"/>
                  <a:gd name="T8" fmla="*/ 55 w 311"/>
                  <a:gd name="T9" fmla="*/ 109 h 439"/>
                  <a:gd name="T10" fmla="*/ 0 w 311"/>
                  <a:gd name="T11" fmla="*/ 329 h 439"/>
                  <a:gd name="T12" fmla="*/ 0 w 311"/>
                  <a:gd name="T13" fmla="*/ 366 h 439"/>
                  <a:gd name="T14" fmla="*/ 19 w 311"/>
                  <a:gd name="T15" fmla="*/ 402 h 439"/>
                  <a:gd name="T16" fmla="*/ 55 w 311"/>
                  <a:gd name="T17" fmla="*/ 439 h 439"/>
                  <a:gd name="T18" fmla="*/ 184 w 311"/>
                  <a:gd name="T1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439">
                    <a:moveTo>
                      <a:pt x="311" y="0"/>
                    </a:moveTo>
                    <a:lnTo>
                      <a:pt x="201" y="0"/>
                    </a:lnTo>
                    <a:lnTo>
                      <a:pt x="147" y="19"/>
                    </a:lnTo>
                    <a:lnTo>
                      <a:pt x="92" y="55"/>
                    </a:lnTo>
                    <a:lnTo>
                      <a:pt x="55" y="109"/>
                    </a:lnTo>
                    <a:lnTo>
                      <a:pt x="0" y="329"/>
                    </a:lnTo>
                    <a:lnTo>
                      <a:pt x="0" y="366"/>
                    </a:lnTo>
                    <a:lnTo>
                      <a:pt x="19" y="402"/>
                    </a:lnTo>
                    <a:lnTo>
                      <a:pt x="55" y="439"/>
                    </a:lnTo>
                    <a:lnTo>
                      <a:pt x="184" y="439"/>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 name="Freeform 167"/>
              <p:cNvSpPr>
                <a:spLocks/>
              </p:cNvSpPr>
              <p:nvPr/>
            </p:nvSpPr>
            <p:spPr bwMode="auto">
              <a:xfrm>
                <a:off x="2789" y="2954"/>
                <a:ext cx="29" cy="109"/>
              </a:xfrm>
              <a:custGeom>
                <a:avLst/>
                <a:gdLst>
                  <a:gd name="T0" fmla="*/ 17 w 200"/>
                  <a:gd name="T1" fmla="*/ 767 h 767"/>
                  <a:gd name="T2" fmla="*/ 0 w 200"/>
                  <a:gd name="T3" fmla="*/ 694 h 767"/>
                  <a:gd name="T4" fmla="*/ 0 w 200"/>
                  <a:gd name="T5" fmla="*/ 602 h 767"/>
                  <a:gd name="T6" fmla="*/ 17 w 200"/>
                  <a:gd name="T7" fmla="*/ 437 h 767"/>
                  <a:gd name="T8" fmla="*/ 73 w 200"/>
                  <a:gd name="T9" fmla="*/ 255 h 767"/>
                  <a:gd name="T10" fmla="*/ 146 w 200"/>
                  <a:gd name="T11" fmla="*/ 90 h 767"/>
                  <a:gd name="T12" fmla="*/ 200 w 200"/>
                  <a:gd name="T13" fmla="*/ 0 h 767"/>
                </a:gdLst>
                <a:ahLst/>
                <a:cxnLst>
                  <a:cxn ang="0">
                    <a:pos x="T0" y="T1"/>
                  </a:cxn>
                  <a:cxn ang="0">
                    <a:pos x="T2" y="T3"/>
                  </a:cxn>
                  <a:cxn ang="0">
                    <a:pos x="T4" y="T5"/>
                  </a:cxn>
                  <a:cxn ang="0">
                    <a:pos x="T6" y="T7"/>
                  </a:cxn>
                  <a:cxn ang="0">
                    <a:pos x="T8" y="T9"/>
                  </a:cxn>
                  <a:cxn ang="0">
                    <a:pos x="T10" y="T11"/>
                  </a:cxn>
                  <a:cxn ang="0">
                    <a:pos x="T12" y="T13"/>
                  </a:cxn>
                </a:cxnLst>
                <a:rect l="0" t="0" r="r" b="b"/>
                <a:pathLst>
                  <a:path w="200" h="767">
                    <a:moveTo>
                      <a:pt x="17" y="767"/>
                    </a:moveTo>
                    <a:lnTo>
                      <a:pt x="0" y="694"/>
                    </a:lnTo>
                    <a:lnTo>
                      <a:pt x="0" y="602"/>
                    </a:lnTo>
                    <a:lnTo>
                      <a:pt x="17" y="437"/>
                    </a:lnTo>
                    <a:lnTo>
                      <a:pt x="73" y="255"/>
                    </a:lnTo>
                    <a:lnTo>
                      <a:pt x="146" y="90"/>
                    </a:lnTo>
                    <a:lnTo>
                      <a:pt x="200"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9" name="Freeform 168"/>
              <p:cNvSpPr>
                <a:spLocks/>
              </p:cNvSpPr>
              <p:nvPr/>
            </p:nvSpPr>
            <p:spPr bwMode="auto">
              <a:xfrm>
                <a:off x="2839" y="2959"/>
                <a:ext cx="63" cy="94"/>
              </a:xfrm>
              <a:custGeom>
                <a:avLst/>
                <a:gdLst>
                  <a:gd name="T0" fmla="*/ 438 w 438"/>
                  <a:gd name="T1" fmla="*/ 0 h 658"/>
                  <a:gd name="T2" fmla="*/ 274 w 438"/>
                  <a:gd name="T3" fmla="*/ 658 h 658"/>
                  <a:gd name="T4" fmla="*/ 91 w 438"/>
                  <a:gd name="T5" fmla="*/ 658 h 658"/>
                  <a:gd name="T6" fmla="*/ 36 w 438"/>
                  <a:gd name="T7" fmla="*/ 639 h 658"/>
                  <a:gd name="T8" fmla="*/ 18 w 438"/>
                  <a:gd name="T9" fmla="*/ 621 h 658"/>
                  <a:gd name="T10" fmla="*/ 0 w 438"/>
                  <a:gd name="T11" fmla="*/ 585 h 658"/>
                  <a:gd name="T12" fmla="*/ 0 w 438"/>
                  <a:gd name="T13" fmla="*/ 548 h 658"/>
                  <a:gd name="T14" fmla="*/ 55 w 438"/>
                  <a:gd name="T15" fmla="*/ 328 h 658"/>
                  <a:gd name="T16" fmla="*/ 91 w 438"/>
                  <a:gd name="T17" fmla="*/ 274 h 658"/>
                  <a:gd name="T18" fmla="*/ 128 w 438"/>
                  <a:gd name="T19" fmla="*/ 238 h 658"/>
                  <a:gd name="T20" fmla="*/ 183 w 438"/>
                  <a:gd name="T21" fmla="*/ 219 h 658"/>
                  <a:gd name="T22" fmla="*/ 383 w 438"/>
                  <a:gd name="T23"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658">
                    <a:moveTo>
                      <a:pt x="438" y="0"/>
                    </a:moveTo>
                    <a:lnTo>
                      <a:pt x="274" y="658"/>
                    </a:lnTo>
                    <a:lnTo>
                      <a:pt x="91" y="658"/>
                    </a:lnTo>
                    <a:lnTo>
                      <a:pt x="36" y="639"/>
                    </a:lnTo>
                    <a:lnTo>
                      <a:pt x="18" y="621"/>
                    </a:lnTo>
                    <a:lnTo>
                      <a:pt x="0" y="585"/>
                    </a:lnTo>
                    <a:lnTo>
                      <a:pt x="0" y="548"/>
                    </a:lnTo>
                    <a:lnTo>
                      <a:pt x="55" y="328"/>
                    </a:lnTo>
                    <a:lnTo>
                      <a:pt x="91" y="274"/>
                    </a:lnTo>
                    <a:lnTo>
                      <a:pt x="128" y="238"/>
                    </a:lnTo>
                    <a:lnTo>
                      <a:pt x="183" y="219"/>
                    </a:lnTo>
                    <a:lnTo>
                      <a:pt x="383" y="219"/>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0" name="Freeform 169"/>
              <p:cNvSpPr>
                <a:spLocks/>
              </p:cNvSpPr>
              <p:nvPr/>
            </p:nvSpPr>
            <p:spPr bwMode="auto">
              <a:xfrm>
                <a:off x="2905" y="2954"/>
                <a:ext cx="36" cy="109"/>
              </a:xfrm>
              <a:custGeom>
                <a:avLst/>
                <a:gdLst>
                  <a:gd name="T0" fmla="*/ 0 w 238"/>
                  <a:gd name="T1" fmla="*/ 767 h 767"/>
                  <a:gd name="T2" fmla="*/ 55 w 238"/>
                  <a:gd name="T3" fmla="*/ 694 h 767"/>
                  <a:gd name="T4" fmla="*/ 147 w 238"/>
                  <a:gd name="T5" fmla="*/ 511 h 767"/>
                  <a:gd name="T6" fmla="*/ 201 w 238"/>
                  <a:gd name="T7" fmla="*/ 347 h 767"/>
                  <a:gd name="T8" fmla="*/ 238 w 238"/>
                  <a:gd name="T9" fmla="*/ 163 h 767"/>
                  <a:gd name="T10" fmla="*/ 238 w 238"/>
                  <a:gd name="T11" fmla="*/ 0 h 767"/>
                </a:gdLst>
                <a:ahLst/>
                <a:cxnLst>
                  <a:cxn ang="0">
                    <a:pos x="T0" y="T1"/>
                  </a:cxn>
                  <a:cxn ang="0">
                    <a:pos x="T2" y="T3"/>
                  </a:cxn>
                  <a:cxn ang="0">
                    <a:pos x="T4" y="T5"/>
                  </a:cxn>
                  <a:cxn ang="0">
                    <a:pos x="T6" y="T7"/>
                  </a:cxn>
                  <a:cxn ang="0">
                    <a:pos x="T8" y="T9"/>
                  </a:cxn>
                  <a:cxn ang="0">
                    <a:pos x="T10" y="T11"/>
                  </a:cxn>
                </a:cxnLst>
                <a:rect l="0" t="0" r="r" b="b"/>
                <a:pathLst>
                  <a:path w="238" h="767">
                    <a:moveTo>
                      <a:pt x="0" y="767"/>
                    </a:moveTo>
                    <a:lnTo>
                      <a:pt x="55" y="694"/>
                    </a:lnTo>
                    <a:lnTo>
                      <a:pt x="147" y="511"/>
                    </a:lnTo>
                    <a:lnTo>
                      <a:pt x="201" y="347"/>
                    </a:lnTo>
                    <a:lnTo>
                      <a:pt x="238" y="163"/>
                    </a:lnTo>
                    <a:lnTo>
                      <a:pt x="238" y="0"/>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1" name="Freeform 170"/>
              <p:cNvSpPr>
                <a:spLocks/>
              </p:cNvSpPr>
              <p:nvPr/>
            </p:nvSpPr>
            <p:spPr bwMode="auto">
              <a:xfrm>
                <a:off x="2781" y="2088"/>
                <a:ext cx="63" cy="94"/>
              </a:xfrm>
              <a:custGeom>
                <a:avLst/>
                <a:gdLst>
                  <a:gd name="T0" fmla="*/ 437 w 437"/>
                  <a:gd name="T1" fmla="*/ 0 h 658"/>
                  <a:gd name="T2" fmla="*/ 274 w 437"/>
                  <a:gd name="T3" fmla="*/ 658 h 658"/>
                  <a:gd name="T4" fmla="*/ 90 w 437"/>
                  <a:gd name="T5" fmla="*/ 658 h 658"/>
                  <a:gd name="T6" fmla="*/ 36 w 437"/>
                  <a:gd name="T7" fmla="*/ 639 h 658"/>
                  <a:gd name="T8" fmla="*/ 17 w 437"/>
                  <a:gd name="T9" fmla="*/ 621 h 658"/>
                  <a:gd name="T10" fmla="*/ 0 w 437"/>
                  <a:gd name="T11" fmla="*/ 585 h 658"/>
                  <a:gd name="T12" fmla="*/ 0 w 437"/>
                  <a:gd name="T13" fmla="*/ 548 h 658"/>
                  <a:gd name="T14" fmla="*/ 54 w 437"/>
                  <a:gd name="T15" fmla="*/ 328 h 658"/>
                  <a:gd name="T16" fmla="*/ 90 w 437"/>
                  <a:gd name="T17" fmla="*/ 274 h 658"/>
                  <a:gd name="T18" fmla="*/ 127 w 437"/>
                  <a:gd name="T19" fmla="*/ 238 h 658"/>
                  <a:gd name="T20" fmla="*/ 182 w 437"/>
                  <a:gd name="T21" fmla="*/ 219 h 658"/>
                  <a:gd name="T22" fmla="*/ 383 w 437"/>
                  <a:gd name="T23"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658">
                    <a:moveTo>
                      <a:pt x="437" y="0"/>
                    </a:moveTo>
                    <a:lnTo>
                      <a:pt x="274" y="658"/>
                    </a:lnTo>
                    <a:lnTo>
                      <a:pt x="90" y="658"/>
                    </a:lnTo>
                    <a:lnTo>
                      <a:pt x="36" y="639"/>
                    </a:lnTo>
                    <a:lnTo>
                      <a:pt x="17" y="621"/>
                    </a:lnTo>
                    <a:lnTo>
                      <a:pt x="0" y="585"/>
                    </a:lnTo>
                    <a:lnTo>
                      <a:pt x="0" y="548"/>
                    </a:lnTo>
                    <a:lnTo>
                      <a:pt x="54" y="328"/>
                    </a:lnTo>
                    <a:lnTo>
                      <a:pt x="90" y="274"/>
                    </a:lnTo>
                    <a:lnTo>
                      <a:pt x="127" y="238"/>
                    </a:lnTo>
                    <a:lnTo>
                      <a:pt x="182" y="219"/>
                    </a:lnTo>
                    <a:lnTo>
                      <a:pt x="383" y="219"/>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2" name="Line 171"/>
              <p:cNvSpPr>
                <a:spLocks noChangeShapeType="1"/>
              </p:cNvSpPr>
              <p:nvPr/>
            </p:nvSpPr>
            <p:spPr bwMode="auto">
              <a:xfrm flipV="1">
                <a:off x="2872" y="2088"/>
                <a:ext cx="10" cy="2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3" name="Freeform 172"/>
              <p:cNvSpPr>
                <a:spLocks/>
              </p:cNvSpPr>
              <p:nvPr/>
            </p:nvSpPr>
            <p:spPr bwMode="auto">
              <a:xfrm>
                <a:off x="2796" y="1485"/>
                <a:ext cx="45" cy="62"/>
              </a:xfrm>
              <a:custGeom>
                <a:avLst/>
                <a:gdLst>
                  <a:gd name="T0" fmla="*/ 310 w 310"/>
                  <a:gd name="T1" fmla="*/ 0 h 438"/>
                  <a:gd name="T2" fmla="*/ 201 w 310"/>
                  <a:gd name="T3" fmla="*/ 0 h 438"/>
                  <a:gd name="T4" fmla="*/ 145 w 310"/>
                  <a:gd name="T5" fmla="*/ 18 h 438"/>
                  <a:gd name="T6" fmla="*/ 91 w 310"/>
                  <a:gd name="T7" fmla="*/ 55 h 438"/>
                  <a:gd name="T8" fmla="*/ 55 w 310"/>
                  <a:gd name="T9" fmla="*/ 110 h 438"/>
                  <a:gd name="T10" fmla="*/ 0 w 310"/>
                  <a:gd name="T11" fmla="*/ 329 h 438"/>
                  <a:gd name="T12" fmla="*/ 0 w 310"/>
                  <a:gd name="T13" fmla="*/ 365 h 438"/>
                  <a:gd name="T14" fmla="*/ 18 w 310"/>
                  <a:gd name="T15" fmla="*/ 402 h 438"/>
                  <a:gd name="T16" fmla="*/ 55 w 310"/>
                  <a:gd name="T17" fmla="*/ 438 h 438"/>
                  <a:gd name="T18" fmla="*/ 182 w 310"/>
                  <a:gd name="T19"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438">
                    <a:moveTo>
                      <a:pt x="310" y="0"/>
                    </a:moveTo>
                    <a:lnTo>
                      <a:pt x="201" y="0"/>
                    </a:lnTo>
                    <a:lnTo>
                      <a:pt x="145" y="18"/>
                    </a:lnTo>
                    <a:lnTo>
                      <a:pt x="91" y="55"/>
                    </a:lnTo>
                    <a:lnTo>
                      <a:pt x="55" y="110"/>
                    </a:lnTo>
                    <a:lnTo>
                      <a:pt x="0" y="329"/>
                    </a:lnTo>
                    <a:lnTo>
                      <a:pt x="0" y="365"/>
                    </a:lnTo>
                    <a:lnTo>
                      <a:pt x="18" y="402"/>
                    </a:lnTo>
                    <a:lnTo>
                      <a:pt x="55" y="438"/>
                    </a:lnTo>
                    <a:lnTo>
                      <a:pt x="182" y="438"/>
                    </a:lnTo>
                  </a:path>
                </a:pathLst>
              </a:custGeom>
              <a:noFill/>
              <a:ln w="190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4" name="Line 173"/>
              <p:cNvSpPr>
                <a:spLocks noChangeShapeType="1"/>
              </p:cNvSpPr>
              <p:nvPr/>
            </p:nvSpPr>
            <p:spPr bwMode="auto">
              <a:xfrm flipV="1">
                <a:off x="2876" y="1454"/>
                <a:ext cx="10" cy="2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64" name="Group 174"/>
            <p:cNvGrpSpPr>
              <a:grpSpLocks/>
            </p:cNvGrpSpPr>
            <p:nvPr/>
          </p:nvGrpSpPr>
          <p:grpSpPr bwMode="auto">
            <a:xfrm>
              <a:off x="1011" y="1376"/>
              <a:ext cx="1188" cy="497"/>
              <a:chOff x="1108" y="1473"/>
              <a:chExt cx="1188" cy="497"/>
            </a:xfrm>
          </p:grpSpPr>
          <p:sp>
            <p:nvSpPr>
              <p:cNvPr id="165" name="Line 175"/>
              <p:cNvSpPr>
                <a:spLocks noChangeShapeType="1"/>
              </p:cNvSpPr>
              <p:nvPr/>
            </p:nvSpPr>
            <p:spPr bwMode="auto">
              <a:xfrm>
                <a:off x="1108" y="1473"/>
                <a:ext cx="1188" cy="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6" name="Line 176"/>
              <p:cNvSpPr>
                <a:spLocks noChangeShapeType="1"/>
              </p:cNvSpPr>
              <p:nvPr/>
            </p:nvSpPr>
            <p:spPr bwMode="auto">
              <a:xfrm flipH="1">
                <a:off x="1108" y="1969"/>
                <a:ext cx="1188" cy="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nvGrpSpPr>
          <p:cNvPr id="175" name="Group 177"/>
          <p:cNvGrpSpPr>
            <a:grpSpLocks/>
          </p:cNvGrpSpPr>
          <p:nvPr/>
        </p:nvGrpSpPr>
        <p:grpSpPr bwMode="auto">
          <a:xfrm>
            <a:off x="771451" y="3351237"/>
            <a:ext cx="3640137" cy="2886075"/>
            <a:chOff x="681" y="1996"/>
            <a:chExt cx="2293" cy="1818"/>
          </a:xfrm>
        </p:grpSpPr>
        <p:grpSp>
          <p:nvGrpSpPr>
            <p:cNvPr id="176" name="Group 178"/>
            <p:cNvGrpSpPr>
              <a:grpSpLocks/>
            </p:cNvGrpSpPr>
            <p:nvPr/>
          </p:nvGrpSpPr>
          <p:grpSpPr bwMode="auto">
            <a:xfrm>
              <a:off x="681" y="1996"/>
              <a:ext cx="1866" cy="1818"/>
              <a:chOff x="673" y="1996"/>
              <a:chExt cx="1866" cy="1818"/>
            </a:xfrm>
          </p:grpSpPr>
          <p:grpSp>
            <p:nvGrpSpPr>
              <p:cNvPr id="178" name="Group 179"/>
              <p:cNvGrpSpPr>
                <a:grpSpLocks/>
              </p:cNvGrpSpPr>
              <p:nvPr/>
            </p:nvGrpSpPr>
            <p:grpSpPr bwMode="auto">
              <a:xfrm>
                <a:off x="673" y="2906"/>
                <a:ext cx="1866" cy="1"/>
                <a:chOff x="673" y="2906"/>
                <a:chExt cx="1866" cy="1"/>
              </a:xfrm>
            </p:grpSpPr>
            <p:sp>
              <p:nvSpPr>
                <p:cNvPr id="191" name="Line 180"/>
                <p:cNvSpPr>
                  <a:spLocks noChangeShapeType="1"/>
                </p:cNvSpPr>
                <p:nvPr/>
              </p:nvSpPr>
              <p:spPr bwMode="auto">
                <a:xfrm>
                  <a:off x="2115" y="2906"/>
                  <a:ext cx="158"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2" name="Line 181"/>
                <p:cNvSpPr>
                  <a:spLocks noChangeShapeType="1"/>
                </p:cNvSpPr>
                <p:nvPr/>
              </p:nvSpPr>
              <p:spPr bwMode="auto">
                <a:xfrm>
                  <a:off x="2316" y="2906"/>
                  <a:ext cx="22"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3" name="Line 182"/>
                <p:cNvSpPr>
                  <a:spLocks noChangeShapeType="1"/>
                </p:cNvSpPr>
                <p:nvPr/>
              </p:nvSpPr>
              <p:spPr bwMode="auto">
                <a:xfrm>
                  <a:off x="2381" y="2906"/>
                  <a:ext cx="158"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 name="Line 183"/>
                <p:cNvSpPr>
                  <a:spLocks noChangeShapeType="1"/>
                </p:cNvSpPr>
                <p:nvPr/>
              </p:nvSpPr>
              <p:spPr bwMode="auto">
                <a:xfrm flipH="1">
                  <a:off x="939" y="2906"/>
                  <a:ext cx="158"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 name="Line 184"/>
                <p:cNvSpPr>
                  <a:spLocks noChangeShapeType="1"/>
                </p:cNvSpPr>
                <p:nvPr/>
              </p:nvSpPr>
              <p:spPr bwMode="auto">
                <a:xfrm flipH="1">
                  <a:off x="874" y="2906"/>
                  <a:ext cx="22"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6" name="Line 185"/>
                <p:cNvSpPr>
                  <a:spLocks noChangeShapeType="1"/>
                </p:cNvSpPr>
                <p:nvPr/>
              </p:nvSpPr>
              <p:spPr bwMode="auto">
                <a:xfrm flipH="1">
                  <a:off x="673" y="2906"/>
                  <a:ext cx="158"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7" name="Line 186"/>
                <p:cNvSpPr>
                  <a:spLocks noChangeShapeType="1"/>
                </p:cNvSpPr>
                <p:nvPr/>
              </p:nvSpPr>
              <p:spPr bwMode="auto">
                <a:xfrm flipH="1">
                  <a:off x="1850" y="2906"/>
                  <a:ext cx="265"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8" name="Line 187"/>
                <p:cNvSpPr>
                  <a:spLocks noChangeShapeType="1"/>
                </p:cNvSpPr>
                <p:nvPr/>
              </p:nvSpPr>
              <p:spPr bwMode="auto">
                <a:xfrm flipH="1">
                  <a:off x="1786" y="2906"/>
                  <a:ext cx="21"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9" name="Line 188"/>
                <p:cNvSpPr>
                  <a:spLocks noChangeShapeType="1"/>
                </p:cNvSpPr>
                <p:nvPr/>
              </p:nvSpPr>
              <p:spPr bwMode="auto">
                <a:xfrm flipH="1">
                  <a:off x="1468" y="2906"/>
                  <a:ext cx="277"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0" name="Line 189"/>
                <p:cNvSpPr>
                  <a:spLocks noChangeShapeType="1"/>
                </p:cNvSpPr>
                <p:nvPr/>
              </p:nvSpPr>
              <p:spPr bwMode="auto">
                <a:xfrm flipH="1">
                  <a:off x="1404" y="2906"/>
                  <a:ext cx="22"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1" name="Line 190"/>
                <p:cNvSpPr>
                  <a:spLocks noChangeShapeType="1"/>
                </p:cNvSpPr>
                <p:nvPr/>
              </p:nvSpPr>
              <p:spPr bwMode="auto">
                <a:xfrm flipH="1">
                  <a:off x="1097" y="2906"/>
                  <a:ext cx="266"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79" name="Group 191"/>
              <p:cNvGrpSpPr>
                <a:grpSpLocks/>
              </p:cNvGrpSpPr>
              <p:nvPr/>
            </p:nvGrpSpPr>
            <p:grpSpPr bwMode="auto">
              <a:xfrm>
                <a:off x="1606" y="1996"/>
                <a:ext cx="1" cy="1818"/>
                <a:chOff x="1606" y="1996"/>
                <a:chExt cx="1" cy="1818"/>
              </a:xfrm>
            </p:grpSpPr>
            <p:sp>
              <p:nvSpPr>
                <p:cNvPr id="180" name="Line 192"/>
                <p:cNvSpPr>
                  <a:spLocks noChangeShapeType="1"/>
                </p:cNvSpPr>
                <p:nvPr/>
              </p:nvSpPr>
              <p:spPr bwMode="auto">
                <a:xfrm flipV="1">
                  <a:off x="1606" y="2255"/>
                  <a:ext cx="1" cy="15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1" name="Line 193"/>
                <p:cNvSpPr>
                  <a:spLocks noChangeShapeType="1"/>
                </p:cNvSpPr>
                <p:nvPr/>
              </p:nvSpPr>
              <p:spPr bwMode="auto">
                <a:xfrm flipV="1">
                  <a:off x="1606" y="2193"/>
                  <a:ext cx="1" cy="2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2" name="Line 194"/>
                <p:cNvSpPr>
                  <a:spLocks noChangeShapeType="1"/>
                </p:cNvSpPr>
                <p:nvPr/>
              </p:nvSpPr>
              <p:spPr bwMode="auto">
                <a:xfrm flipV="1">
                  <a:off x="1606" y="1996"/>
                  <a:ext cx="1" cy="15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 name="Line 195"/>
                <p:cNvSpPr>
                  <a:spLocks noChangeShapeType="1"/>
                </p:cNvSpPr>
                <p:nvPr/>
              </p:nvSpPr>
              <p:spPr bwMode="auto">
                <a:xfrm flipV="1">
                  <a:off x="1606" y="3659"/>
                  <a:ext cx="1" cy="15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 name="Line 196"/>
                <p:cNvSpPr>
                  <a:spLocks noChangeShapeType="1"/>
                </p:cNvSpPr>
                <p:nvPr/>
              </p:nvSpPr>
              <p:spPr bwMode="auto">
                <a:xfrm flipV="1">
                  <a:off x="1606" y="3597"/>
                  <a:ext cx="1" cy="2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 name="Line 197"/>
                <p:cNvSpPr>
                  <a:spLocks noChangeShapeType="1"/>
                </p:cNvSpPr>
                <p:nvPr/>
              </p:nvSpPr>
              <p:spPr bwMode="auto">
                <a:xfrm flipV="1">
                  <a:off x="1606" y="3401"/>
                  <a:ext cx="1" cy="15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6" name="Line 198"/>
                <p:cNvSpPr>
                  <a:spLocks noChangeShapeType="1"/>
                </p:cNvSpPr>
                <p:nvPr/>
              </p:nvSpPr>
              <p:spPr bwMode="auto">
                <a:xfrm flipV="1">
                  <a:off x="1606" y="3142"/>
                  <a:ext cx="1" cy="25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7" name="Line 199"/>
                <p:cNvSpPr>
                  <a:spLocks noChangeShapeType="1"/>
                </p:cNvSpPr>
                <p:nvPr/>
              </p:nvSpPr>
              <p:spPr bwMode="auto">
                <a:xfrm flipV="1">
                  <a:off x="1606" y="3082"/>
                  <a:ext cx="1" cy="2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8" name="Line 200"/>
                <p:cNvSpPr>
                  <a:spLocks noChangeShapeType="1"/>
                </p:cNvSpPr>
                <p:nvPr/>
              </p:nvSpPr>
              <p:spPr bwMode="auto">
                <a:xfrm flipV="1">
                  <a:off x="1606" y="2770"/>
                  <a:ext cx="1" cy="27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9" name="Line 201"/>
                <p:cNvSpPr>
                  <a:spLocks noChangeShapeType="1"/>
                </p:cNvSpPr>
                <p:nvPr/>
              </p:nvSpPr>
              <p:spPr bwMode="auto">
                <a:xfrm flipV="1">
                  <a:off x="1606" y="2710"/>
                  <a:ext cx="1" cy="2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0" name="Line 202"/>
                <p:cNvSpPr>
                  <a:spLocks noChangeShapeType="1"/>
                </p:cNvSpPr>
                <p:nvPr/>
              </p:nvSpPr>
              <p:spPr bwMode="auto">
                <a:xfrm flipV="1">
                  <a:off x="1606" y="2410"/>
                  <a:ext cx="1" cy="25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77" name="AutoShape 203"/>
            <p:cNvSpPr>
              <a:spLocks noChangeArrowheads="1"/>
            </p:cNvSpPr>
            <p:nvPr/>
          </p:nvSpPr>
          <p:spPr bwMode="auto">
            <a:xfrm>
              <a:off x="1870" y="3362"/>
              <a:ext cx="1104" cy="213"/>
            </a:xfrm>
            <a:prstGeom prst="wedgeRoundRectCallout">
              <a:avLst>
                <a:gd name="adj1" fmla="val -71451"/>
                <a:gd name="adj2" fmla="val -256502"/>
                <a:gd name="adj3" fmla="val 16667"/>
              </a:avLst>
            </a:prstGeom>
            <a:solidFill>
              <a:srgbClr val="99CCFF"/>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zh-CN" altLang="en-US" sz="1800">
                  <a:solidFill>
                    <a:srgbClr val="A50021"/>
                  </a:solidFill>
                  <a:ea typeface="华文中宋" pitchFamily="2" charset="-122"/>
                </a:rPr>
                <a:t>轴线的水平投影</a:t>
              </a:r>
            </a:p>
          </p:txBody>
        </p:sp>
      </p:grpSp>
    </p:spTree>
    <p:extLst>
      <p:ext uri="{BB962C8B-B14F-4D97-AF65-F5344CB8AC3E}">
        <p14:creationId xmlns:p14="http://schemas.microsoft.com/office/powerpoint/2010/main" val="9002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dissolve">
                                      <p:cBhvr>
                                        <p:cTn id="7" dur="500"/>
                                        <p:tgtEl>
                                          <p:spTgt spid="20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ou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ipe(up)">
                                      <p:cBhvr>
                                        <p:cTn id="16" dur="5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strips(downRight)">
                                      <p:cBhvr>
                                        <p:cTn id="21" dur="500"/>
                                        <p:tgtEl>
                                          <p:spTgt spid="175"/>
                                        </p:tgtEl>
                                      </p:cBhvr>
                                    </p:animEffect>
                                  </p:childTnLst>
                                  <p:subTnLst>
                                    <p:set>
                                      <p:cBhvr override="childStyle">
                                        <p:cTn dur="1" fill="hold" display="0" masterRel="nextClick" afterEffect="1"/>
                                        <p:tgtEl>
                                          <p:spTgt spid="175"/>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up)">
                                      <p:cBhvr>
                                        <p:cTn id="26" dur="500"/>
                                        <p:tgtEl>
                                          <p:spTgt spid="1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2"/>
                                        </p:tgtEl>
                                        <p:attrNameLst>
                                          <p:attrName>style.visibility</p:attrName>
                                        </p:attrNameLst>
                                      </p:cBhvr>
                                      <p:to>
                                        <p:strVal val="visible"/>
                                      </p:to>
                                    </p:set>
                                    <p:animEffect transition="in" filter="wipe(up)">
                                      <p:cBhvr>
                                        <p:cTn id="31" dur="500"/>
                                        <p:tgtEl>
                                          <p:spTgt spid="132"/>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dissolve">
                                      <p:cBhvr>
                                        <p:cTn id="35" dur="500"/>
                                        <p:tgtEl>
                                          <p:spTgt spid="134"/>
                                        </p:tgtEl>
                                      </p:cBhvr>
                                    </p:animEffect>
                                  </p:childTnLst>
                                  <p:subTnLst>
                                    <p:set>
                                      <p:cBhvr override="childStyle">
                                        <p:cTn dur="1" fill="hold" display="0" masterRel="nextClick" afterEffect="1"/>
                                        <p:tgtEl>
                                          <p:spTgt spid="13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wipe(up)">
                                      <p:cBhvr>
                                        <p:cTn id="40" dur="500"/>
                                        <p:tgtEl>
                                          <p:spTgt spid="133"/>
                                        </p:tgtEl>
                                      </p:cBhvr>
                                    </p:animEffect>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162"/>
                                        </p:tgtEl>
                                        <p:attrNameLst>
                                          <p:attrName>style.visibility</p:attrName>
                                        </p:attrNameLst>
                                      </p:cBhvr>
                                      <p:to>
                                        <p:strVal val="visible"/>
                                      </p:to>
                                    </p:set>
                                    <p:animEffect transition="in" filter="dissolve">
                                      <p:cBhvr>
                                        <p:cTn id="44" dur="500"/>
                                        <p:tgtEl>
                                          <p:spTgt spid="162"/>
                                        </p:tgtEl>
                                      </p:cBhvr>
                                    </p:animEffect>
                                  </p:childTnLst>
                                  <p:subTnLst>
                                    <p:set>
                                      <p:cBhvr override="childStyle">
                                        <p:cTn dur="1" fill="hold" display="0" masterRel="nextClick" afterEffect="1"/>
                                        <p:tgtEl>
                                          <p:spTgt spid="16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129" grpId="0"/>
      <p:bldP spid="131" grpId="0"/>
      <p:bldP spid="132" grpId="0"/>
      <p:bldP spid="1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
          <p:cNvSpPr>
            <a:spLocks noChangeArrowheads="1"/>
          </p:cNvSpPr>
          <p:nvPr/>
        </p:nvSpPr>
        <p:spPr bwMode="auto">
          <a:xfrm flipV="1">
            <a:off x="569044" y="1956025"/>
            <a:ext cx="3969544" cy="4425301"/>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4.</a:t>
            </a:r>
            <a:r>
              <a:rPr lang="zh-CN" altLang="en-US" sz="3600" b="1" dirty="0" smtClean="0">
                <a:solidFill>
                  <a:schemeClr val="accent2"/>
                </a:solidFill>
                <a:latin typeface="隶书" pitchFamily="49" charset="-122"/>
                <a:ea typeface="隶书" pitchFamily="49" charset="-122"/>
              </a:rPr>
              <a:t>　圆环</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占位符 1"/>
          <p:cNvSpPr txBox="1">
            <a:spLocks/>
          </p:cNvSpPr>
          <p:nvPr/>
        </p:nvSpPr>
        <p:spPr bwMode="auto">
          <a:xfrm>
            <a:off x="734248" y="1321496"/>
            <a:ext cx="47738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smtClean="0">
                <a:solidFill>
                  <a:schemeClr val="accent2"/>
                </a:solidFill>
                <a:latin typeface="隶书" pitchFamily="49" charset="-122"/>
                <a:ea typeface="隶书" pitchFamily="49" charset="-122"/>
              </a:rPr>
              <a:t>）</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圆环的投影</a:t>
            </a:r>
            <a:endParaRPr lang="zh-CN" altLang="en-US" sz="3200" b="1" dirty="0">
              <a:solidFill>
                <a:schemeClr val="accent2"/>
              </a:solidFill>
              <a:latin typeface="隶书" pitchFamily="49" charset="-122"/>
              <a:ea typeface="隶书" pitchFamily="49" charset="-122"/>
            </a:endParaRPr>
          </a:p>
        </p:txBody>
      </p:sp>
      <p:grpSp>
        <p:nvGrpSpPr>
          <p:cNvPr id="11" name="Group 8"/>
          <p:cNvGrpSpPr>
            <a:grpSpLocks/>
          </p:cNvGrpSpPr>
          <p:nvPr/>
        </p:nvGrpSpPr>
        <p:grpSpPr bwMode="auto">
          <a:xfrm>
            <a:off x="755576" y="2189187"/>
            <a:ext cx="2965450" cy="4048125"/>
            <a:chOff x="671" y="1264"/>
            <a:chExt cx="1868" cy="2550"/>
          </a:xfrm>
        </p:grpSpPr>
        <p:grpSp>
          <p:nvGrpSpPr>
            <p:cNvPr id="12" name="Group 9"/>
            <p:cNvGrpSpPr>
              <a:grpSpLocks/>
            </p:cNvGrpSpPr>
            <p:nvPr/>
          </p:nvGrpSpPr>
          <p:grpSpPr bwMode="auto">
            <a:xfrm>
              <a:off x="1022" y="1505"/>
              <a:ext cx="194" cy="1512"/>
              <a:chOff x="1022" y="1505"/>
              <a:chExt cx="194" cy="1512"/>
            </a:xfrm>
          </p:grpSpPr>
          <p:sp>
            <p:nvSpPr>
              <p:cNvPr id="122" name="Freeform 10"/>
              <p:cNvSpPr>
                <a:spLocks/>
              </p:cNvSpPr>
              <p:nvPr/>
            </p:nvSpPr>
            <p:spPr bwMode="auto">
              <a:xfrm>
                <a:off x="1022" y="2908"/>
                <a:ext cx="30" cy="109"/>
              </a:xfrm>
              <a:custGeom>
                <a:avLst/>
                <a:gdLst>
                  <a:gd name="T0" fmla="*/ 19 w 202"/>
                  <a:gd name="T1" fmla="*/ 768 h 768"/>
                  <a:gd name="T2" fmla="*/ 0 w 202"/>
                  <a:gd name="T3" fmla="*/ 695 h 768"/>
                  <a:gd name="T4" fmla="*/ 0 w 202"/>
                  <a:gd name="T5" fmla="*/ 603 h 768"/>
                  <a:gd name="T6" fmla="*/ 19 w 202"/>
                  <a:gd name="T7" fmla="*/ 438 h 768"/>
                  <a:gd name="T8" fmla="*/ 73 w 202"/>
                  <a:gd name="T9" fmla="*/ 256 h 768"/>
                  <a:gd name="T10" fmla="*/ 146 w 202"/>
                  <a:gd name="T11" fmla="*/ 91 h 768"/>
                  <a:gd name="T12" fmla="*/ 202 w 202"/>
                  <a:gd name="T13" fmla="*/ 0 h 768"/>
                </a:gdLst>
                <a:ahLst/>
                <a:cxnLst>
                  <a:cxn ang="0">
                    <a:pos x="T0" y="T1"/>
                  </a:cxn>
                  <a:cxn ang="0">
                    <a:pos x="T2" y="T3"/>
                  </a:cxn>
                  <a:cxn ang="0">
                    <a:pos x="T4" y="T5"/>
                  </a:cxn>
                  <a:cxn ang="0">
                    <a:pos x="T6" y="T7"/>
                  </a:cxn>
                  <a:cxn ang="0">
                    <a:pos x="T8" y="T9"/>
                  </a:cxn>
                  <a:cxn ang="0">
                    <a:pos x="T10" y="T11"/>
                  </a:cxn>
                  <a:cxn ang="0">
                    <a:pos x="T12" y="T13"/>
                  </a:cxn>
                </a:cxnLst>
                <a:rect l="0" t="0" r="r" b="b"/>
                <a:pathLst>
                  <a:path w="202" h="768">
                    <a:moveTo>
                      <a:pt x="19" y="768"/>
                    </a:moveTo>
                    <a:lnTo>
                      <a:pt x="0" y="695"/>
                    </a:lnTo>
                    <a:lnTo>
                      <a:pt x="0" y="603"/>
                    </a:lnTo>
                    <a:lnTo>
                      <a:pt x="19" y="438"/>
                    </a:lnTo>
                    <a:lnTo>
                      <a:pt x="73" y="256"/>
                    </a:lnTo>
                    <a:lnTo>
                      <a:pt x="146" y="91"/>
                    </a:lnTo>
                    <a:lnTo>
                      <a:pt x="202"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3" name="Freeform 11"/>
              <p:cNvSpPr>
                <a:spLocks/>
              </p:cNvSpPr>
              <p:nvPr/>
            </p:nvSpPr>
            <p:spPr bwMode="auto">
              <a:xfrm>
                <a:off x="1073" y="2945"/>
                <a:ext cx="50" cy="61"/>
              </a:xfrm>
              <a:custGeom>
                <a:avLst/>
                <a:gdLst>
                  <a:gd name="T0" fmla="*/ 311 w 347"/>
                  <a:gd name="T1" fmla="*/ 311 h 439"/>
                  <a:gd name="T2" fmla="*/ 347 w 347"/>
                  <a:gd name="T3" fmla="*/ 146 h 439"/>
                  <a:gd name="T4" fmla="*/ 347 w 347"/>
                  <a:gd name="T5" fmla="*/ 92 h 439"/>
                  <a:gd name="T6" fmla="*/ 330 w 347"/>
                  <a:gd name="T7" fmla="*/ 37 h 439"/>
                  <a:gd name="T8" fmla="*/ 275 w 347"/>
                  <a:gd name="T9" fmla="*/ 0 h 439"/>
                  <a:gd name="T10" fmla="*/ 219 w 347"/>
                  <a:gd name="T11" fmla="*/ 0 h 439"/>
                  <a:gd name="T12" fmla="*/ 165 w 347"/>
                  <a:gd name="T13" fmla="*/ 18 h 439"/>
                  <a:gd name="T14" fmla="*/ 110 w 347"/>
                  <a:gd name="T15" fmla="*/ 54 h 439"/>
                  <a:gd name="T16" fmla="*/ 73 w 347"/>
                  <a:gd name="T17" fmla="*/ 92 h 439"/>
                  <a:gd name="T18" fmla="*/ 0 w 347"/>
                  <a:gd name="T19" fmla="*/ 311 h 439"/>
                  <a:gd name="T20" fmla="*/ 0 w 347"/>
                  <a:gd name="T21" fmla="*/ 347 h 439"/>
                  <a:gd name="T22" fmla="*/ 19 w 347"/>
                  <a:gd name="T23" fmla="*/ 384 h 439"/>
                  <a:gd name="T24" fmla="*/ 56 w 347"/>
                  <a:gd name="T25" fmla="*/ 420 h 439"/>
                  <a:gd name="T26" fmla="*/ 92 w 347"/>
                  <a:gd name="T27" fmla="*/ 439 h 439"/>
                  <a:gd name="T28" fmla="*/ 146 w 347"/>
                  <a:gd name="T29" fmla="*/ 439 h 439"/>
                  <a:gd name="T30" fmla="*/ 202 w 347"/>
                  <a:gd name="T31" fmla="*/ 420 h 439"/>
                  <a:gd name="T32" fmla="*/ 256 w 347"/>
                  <a:gd name="T33" fmla="*/ 384 h 439"/>
                  <a:gd name="T34" fmla="*/ 293 w 347"/>
                  <a:gd name="T35" fmla="*/ 347 h 439"/>
                  <a:gd name="T36" fmla="*/ 311 w 347"/>
                  <a:gd name="T37" fmla="*/ 31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39">
                    <a:moveTo>
                      <a:pt x="311" y="311"/>
                    </a:moveTo>
                    <a:lnTo>
                      <a:pt x="347" y="146"/>
                    </a:lnTo>
                    <a:lnTo>
                      <a:pt x="347" y="92"/>
                    </a:lnTo>
                    <a:lnTo>
                      <a:pt x="330" y="37"/>
                    </a:lnTo>
                    <a:lnTo>
                      <a:pt x="275" y="0"/>
                    </a:lnTo>
                    <a:lnTo>
                      <a:pt x="219" y="0"/>
                    </a:lnTo>
                    <a:lnTo>
                      <a:pt x="165" y="18"/>
                    </a:lnTo>
                    <a:lnTo>
                      <a:pt x="110" y="54"/>
                    </a:lnTo>
                    <a:lnTo>
                      <a:pt x="73" y="92"/>
                    </a:lnTo>
                    <a:lnTo>
                      <a:pt x="0" y="311"/>
                    </a:lnTo>
                    <a:lnTo>
                      <a:pt x="0" y="347"/>
                    </a:lnTo>
                    <a:lnTo>
                      <a:pt x="19" y="384"/>
                    </a:lnTo>
                    <a:lnTo>
                      <a:pt x="56" y="420"/>
                    </a:lnTo>
                    <a:lnTo>
                      <a:pt x="92" y="439"/>
                    </a:lnTo>
                    <a:lnTo>
                      <a:pt x="146" y="439"/>
                    </a:lnTo>
                    <a:lnTo>
                      <a:pt x="202" y="420"/>
                    </a:lnTo>
                    <a:lnTo>
                      <a:pt x="256" y="384"/>
                    </a:lnTo>
                    <a:lnTo>
                      <a:pt x="293" y="347"/>
                    </a:lnTo>
                    <a:lnTo>
                      <a:pt x="311" y="31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4" name="Freeform 12"/>
              <p:cNvSpPr>
                <a:spLocks/>
              </p:cNvSpPr>
              <p:nvPr/>
            </p:nvSpPr>
            <p:spPr bwMode="auto">
              <a:xfrm>
                <a:off x="1140" y="2908"/>
                <a:ext cx="34" cy="109"/>
              </a:xfrm>
              <a:custGeom>
                <a:avLst/>
                <a:gdLst>
                  <a:gd name="T0" fmla="*/ 0 w 238"/>
                  <a:gd name="T1" fmla="*/ 768 h 768"/>
                  <a:gd name="T2" fmla="*/ 55 w 238"/>
                  <a:gd name="T3" fmla="*/ 695 h 768"/>
                  <a:gd name="T4" fmla="*/ 146 w 238"/>
                  <a:gd name="T5" fmla="*/ 511 h 768"/>
                  <a:gd name="T6" fmla="*/ 201 w 238"/>
                  <a:gd name="T7" fmla="*/ 348 h 768"/>
                  <a:gd name="T8" fmla="*/ 238 w 238"/>
                  <a:gd name="T9" fmla="*/ 164 h 768"/>
                  <a:gd name="T10" fmla="*/ 238 w 238"/>
                  <a:gd name="T11" fmla="*/ 0 h 768"/>
                </a:gdLst>
                <a:ahLst/>
                <a:cxnLst>
                  <a:cxn ang="0">
                    <a:pos x="T0" y="T1"/>
                  </a:cxn>
                  <a:cxn ang="0">
                    <a:pos x="T2" y="T3"/>
                  </a:cxn>
                  <a:cxn ang="0">
                    <a:pos x="T4" y="T5"/>
                  </a:cxn>
                  <a:cxn ang="0">
                    <a:pos x="T6" y="T7"/>
                  </a:cxn>
                  <a:cxn ang="0">
                    <a:pos x="T8" y="T9"/>
                  </a:cxn>
                  <a:cxn ang="0">
                    <a:pos x="T10" y="T11"/>
                  </a:cxn>
                </a:cxnLst>
                <a:rect l="0" t="0" r="r" b="b"/>
                <a:pathLst>
                  <a:path w="238" h="768">
                    <a:moveTo>
                      <a:pt x="0" y="768"/>
                    </a:moveTo>
                    <a:lnTo>
                      <a:pt x="55" y="695"/>
                    </a:lnTo>
                    <a:lnTo>
                      <a:pt x="146" y="511"/>
                    </a:lnTo>
                    <a:lnTo>
                      <a:pt x="201" y="348"/>
                    </a:lnTo>
                    <a:lnTo>
                      <a:pt x="238" y="164"/>
                    </a:lnTo>
                    <a:lnTo>
                      <a:pt x="238"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5" name="Freeform 13"/>
              <p:cNvSpPr>
                <a:spLocks/>
              </p:cNvSpPr>
              <p:nvPr/>
            </p:nvSpPr>
            <p:spPr bwMode="auto">
              <a:xfrm>
                <a:off x="1022" y="1505"/>
                <a:ext cx="30" cy="108"/>
              </a:xfrm>
              <a:custGeom>
                <a:avLst/>
                <a:gdLst>
                  <a:gd name="T0" fmla="*/ 19 w 202"/>
                  <a:gd name="T1" fmla="*/ 767 h 767"/>
                  <a:gd name="T2" fmla="*/ 0 w 202"/>
                  <a:gd name="T3" fmla="*/ 694 h 767"/>
                  <a:gd name="T4" fmla="*/ 0 w 202"/>
                  <a:gd name="T5" fmla="*/ 603 h 767"/>
                  <a:gd name="T6" fmla="*/ 19 w 202"/>
                  <a:gd name="T7" fmla="*/ 438 h 767"/>
                  <a:gd name="T8" fmla="*/ 73 w 202"/>
                  <a:gd name="T9" fmla="*/ 256 h 767"/>
                  <a:gd name="T10" fmla="*/ 146 w 202"/>
                  <a:gd name="T11" fmla="*/ 91 h 767"/>
                  <a:gd name="T12" fmla="*/ 202 w 202"/>
                  <a:gd name="T13" fmla="*/ 0 h 767"/>
                </a:gdLst>
                <a:ahLst/>
                <a:cxnLst>
                  <a:cxn ang="0">
                    <a:pos x="T0" y="T1"/>
                  </a:cxn>
                  <a:cxn ang="0">
                    <a:pos x="T2" y="T3"/>
                  </a:cxn>
                  <a:cxn ang="0">
                    <a:pos x="T4" y="T5"/>
                  </a:cxn>
                  <a:cxn ang="0">
                    <a:pos x="T6" y="T7"/>
                  </a:cxn>
                  <a:cxn ang="0">
                    <a:pos x="T8" y="T9"/>
                  </a:cxn>
                  <a:cxn ang="0">
                    <a:pos x="T10" y="T11"/>
                  </a:cxn>
                  <a:cxn ang="0">
                    <a:pos x="T12" y="T13"/>
                  </a:cxn>
                </a:cxnLst>
                <a:rect l="0" t="0" r="r" b="b"/>
                <a:pathLst>
                  <a:path w="202" h="767">
                    <a:moveTo>
                      <a:pt x="19" y="767"/>
                    </a:moveTo>
                    <a:lnTo>
                      <a:pt x="0" y="694"/>
                    </a:lnTo>
                    <a:lnTo>
                      <a:pt x="0" y="603"/>
                    </a:lnTo>
                    <a:lnTo>
                      <a:pt x="19" y="438"/>
                    </a:lnTo>
                    <a:lnTo>
                      <a:pt x="73" y="256"/>
                    </a:lnTo>
                    <a:lnTo>
                      <a:pt x="146" y="91"/>
                    </a:lnTo>
                    <a:lnTo>
                      <a:pt x="202"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6" name="Freeform 14"/>
              <p:cNvSpPr>
                <a:spLocks/>
              </p:cNvSpPr>
              <p:nvPr/>
            </p:nvSpPr>
            <p:spPr bwMode="auto">
              <a:xfrm>
                <a:off x="1073" y="1541"/>
                <a:ext cx="50" cy="62"/>
              </a:xfrm>
              <a:custGeom>
                <a:avLst/>
                <a:gdLst>
                  <a:gd name="T0" fmla="*/ 311 w 347"/>
                  <a:gd name="T1" fmla="*/ 310 h 438"/>
                  <a:gd name="T2" fmla="*/ 347 w 347"/>
                  <a:gd name="T3" fmla="*/ 145 h 438"/>
                  <a:gd name="T4" fmla="*/ 347 w 347"/>
                  <a:gd name="T5" fmla="*/ 91 h 438"/>
                  <a:gd name="T6" fmla="*/ 330 w 347"/>
                  <a:gd name="T7" fmla="*/ 36 h 438"/>
                  <a:gd name="T8" fmla="*/ 275 w 347"/>
                  <a:gd name="T9" fmla="*/ 0 h 438"/>
                  <a:gd name="T10" fmla="*/ 219 w 347"/>
                  <a:gd name="T11" fmla="*/ 0 h 438"/>
                  <a:gd name="T12" fmla="*/ 165 w 347"/>
                  <a:gd name="T13" fmla="*/ 18 h 438"/>
                  <a:gd name="T14" fmla="*/ 110 w 347"/>
                  <a:gd name="T15" fmla="*/ 55 h 438"/>
                  <a:gd name="T16" fmla="*/ 73 w 347"/>
                  <a:gd name="T17" fmla="*/ 91 h 438"/>
                  <a:gd name="T18" fmla="*/ 0 w 347"/>
                  <a:gd name="T19" fmla="*/ 310 h 438"/>
                  <a:gd name="T20" fmla="*/ 0 w 347"/>
                  <a:gd name="T21" fmla="*/ 347 h 438"/>
                  <a:gd name="T22" fmla="*/ 19 w 347"/>
                  <a:gd name="T23" fmla="*/ 383 h 438"/>
                  <a:gd name="T24" fmla="*/ 56 w 347"/>
                  <a:gd name="T25" fmla="*/ 420 h 438"/>
                  <a:gd name="T26" fmla="*/ 92 w 347"/>
                  <a:gd name="T27" fmla="*/ 438 h 438"/>
                  <a:gd name="T28" fmla="*/ 146 w 347"/>
                  <a:gd name="T29" fmla="*/ 438 h 438"/>
                  <a:gd name="T30" fmla="*/ 202 w 347"/>
                  <a:gd name="T31" fmla="*/ 420 h 438"/>
                  <a:gd name="T32" fmla="*/ 256 w 347"/>
                  <a:gd name="T33" fmla="*/ 383 h 438"/>
                  <a:gd name="T34" fmla="*/ 293 w 347"/>
                  <a:gd name="T35" fmla="*/ 347 h 438"/>
                  <a:gd name="T36" fmla="*/ 311 w 347"/>
                  <a:gd name="T37" fmla="*/ 31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38">
                    <a:moveTo>
                      <a:pt x="311" y="310"/>
                    </a:moveTo>
                    <a:lnTo>
                      <a:pt x="347" y="145"/>
                    </a:lnTo>
                    <a:lnTo>
                      <a:pt x="347" y="91"/>
                    </a:lnTo>
                    <a:lnTo>
                      <a:pt x="330" y="36"/>
                    </a:lnTo>
                    <a:lnTo>
                      <a:pt x="275" y="0"/>
                    </a:lnTo>
                    <a:lnTo>
                      <a:pt x="219" y="0"/>
                    </a:lnTo>
                    <a:lnTo>
                      <a:pt x="165" y="18"/>
                    </a:lnTo>
                    <a:lnTo>
                      <a:pt x="110" y="55"/>
                    </a:lnTo>
                    <a:lnTo>
                      <a:pt x="73" y="91"/>
                    </a:lnTo>
                    <a:lnTo>
                      <a:pt x="0" y="310"/>
                    </a:lnTo>
                    <a:lnTo>
                      <a:pt x="0" y="347"/>
                    </a:lnTo>
                    <a:lnTo>
                      <a:pt x="19" y="383"/>
                    </a:lnTo>
                    <a:lnTo>
                      <a:pt x="56" y="420"/>
                    </a:lnTo>
                    <a:lnTo>
                      <a:pt x="92" y="438"/>
                    </a:lnTo>
                    <a:lnTo>
                      <a:pt x="146" y="438"/>
                    </a:lnTo>
                    <a:lnTo>
                      <a:pt x="202" y="420"/>
                    </a:lnTo>
                    <a:lnTo>
                      <a:pt x="256" y="383"/>
                    </a:lnTo>
                    <a:lnTo>
                      <a:pt x="293" y="347"/>
                    </a:lnTo>
                    <a:lnTo>
                      <a:pt x="311" y="3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7" name="Line 15"/>
              <p:cNvSpPr>
                <a:spLocks noChangeShapeType="1"/>
              </p:cNvSpPr>
              <p:nvPr/>
            </p:nvSpPr>
            <p:spPr bwMode="auto">
              <a:xfrm flipV="1">
                <a:off x="1163" y="1510"/>
                <a:ext cx="11" cy="2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8" name="Freeform 16"/>
              <p:cNvSpPr>
                <a:spLocks/>
              </p:cNvSpPr>
              <p:nvPr/>
            </p:nvSpPr>
            <p:spPr bwMode="auto">
              <a:xfrm>
                <a:off x="1182" y="1505"/>
                <a:ext cx="34" cy="108"/>
              </a:xfrm>
              <a:custGeom>
                <a:avLst/>
                <a:gdLst>
                  <a:gd name="T0" fmla="*/ 0 w 236"/>
                  <a:gd name="T1" fmla="*/ 767 h 767"/>
                  <a:gd name="T2" fmla="*/ 54 w 236"/>
                  <a:gd name="T3" fmla="*/ 694 h 767"/>
                  <a:gd name="T4" fmla="*/ 146 w 236"/>
                  <a:gd name="T5" fmla="*/ 511 h 767"/>
                  <a:gd name="T6" fmla="*/ 200 w 236"/>
                  <a:gd name="T7" fmla="*/ 347 h 767"/>
                  <a:gd name="T8" fmla="*/ 236 w 236"/>
                  <a:gd name="T9" fmla="*/ 164 h 767"/>
                  <a:gd name="T10" fmla="*/ 236 w 236"/>
                  <a:gd name="T11" fmla="*/ 0 h 767"/>
                </a:gdLst>
                <a:ahLst/>
                <a:cxnLst>
                  <a:cxn ang="0">
                    <a:pos x="T0" y="T1"/>
                  </a:cxn>
                  <a:cxn ang="0">
                    <a:pos x="T2" y="T3"/>
                  </a:cxn>
                  <a:cxn ang="0">
                    <a:pos x="T4" y="T5"/>
                  </a:cxn>
                  <a:cxn ang="0">
                    <a:pos x="T6" y="T7"/>
                  </a:cxn>
                  <a:cxn ang="0">
                    <a:pos x="T8" y="T9"/>
                  </a:cxn>
                  <a:cxn ang="0">
                    <a:pos x="T10" y="T11"/>
                  </a:cxn>
                </a:cxnLst>
                <a:rect l="0" t="0" r="r" b="b"/>
                <a:pathLst>
                  <a:path w="236" h="767">
                    <a:moveTo>
                      <a:pt x="0" y="767"/>
                    </a:moveTo>
                    <a:lnTo>
                      <a:pt x="54" y="694"/>
                    </a:lnTo>
                    <a:lnTo>
                      <a:pt x="146" y="511"/>
                    </a:lnTo>
                    <a:lnTo>
                      <a:pt x="200" y="347"/>
                    </a:lnTo>
                    <a:lnTo>
                      <a:pt x="236" y="164"/>
                    </a:lnTo>
                    <a:lnTo>
                      <a:pt x="23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3" name="Group 17"/>
            <p:cNvGrpSpPr>
              <a:grpSpLocks/>
            </p:cNvGrpSpPr>
            <p:nvPr/>
          </p:nvGrpSpPr>
          <p:grpSpPr bwMode="auto">
            <a:xfrm>
              <a:off x="671" y="1264"/>
              <a:ext cx="1868" cy="2550"/>
              <a:chOff x="671" y="1264"/>
              <a:chExt cx="1868" cy="2550"/>
            </a:xfrm>
          </p:grpSpPr>
          <p:grpSp>
            <p:nvGrpSpPr>
              <p:cNvPr id="14" name="Group 18"/>
              <p:cNvGrpSpPr>
                <a:grpSpLocks/>
              </p:cNvGrpSpPr>
              <p:nvPr/>
            </p:nvGrpSpPr>
            <p:grpSpPr bwMode="auto">
              <a:xfrm>
                <a:off x="673" y="1996"/>
                <a:ext cx="1866" cy="1818"/>
                <a:chOff x="673" y="1996"/>
                <a:chExt cx="1866" cy="1818"/>
              </a:xfrm>
            </p:grpSpPr>
            <p:grpSp>
              <p:nvGrpSpPr>
                <p:cNvPr id="98" name="Group 19"/>
                <p:cNvGrpSpPr>
                  <a:grpSpLocks/>
                </p:cNvGrpSpPr>
                <p:nvPr/>
              </p:nvGrpSpPr>
              <p:grpSpPr bwMode="auto">
                <a:xfrm>
                  <a:off x="673" y="2906"/>
                  <a:ext cx="1866" cy="1"/>
                  <a:chOff x="673" y="2906"/>
                  <a:chExt cx="1866" cy="1"/>
                </a:xfrm>
              </p:grpSpPr>
              <p:sp>
                <p:nvSpPr>
                  <p:cNvPr id="111" name="Line 20"/>
                  <p:cNvSpPr>
                    <a:spLocks noChangeShapeType="1"/>
                  </p:cNvSpPr>
                  <p:nvPr/>
                </p:nvSpPr>
                <p:spPr bwMode="auto">
                  <a:xfrm>
                    <a:off x="2115" y="2906"/>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 name="Line 21"/>
                  <p:cNvSpPr>
                    <a:spLocks noChangeShapeType="1"/>
                  </p:cNvSpPr>
                  <p:nvPr/>
                </p:nvSpPr>
                <p:spPr bwMode="auto">
                  <a:xfrm>
                    <a:off x="2316" y="290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 name="Line 22"/>
                  <p:cNvSpPr>
                    <a:spLocks noChangeShapeType="1"/>
                  </p:cNvSpPr>
                  <p:nvPr/>
                </p:nvSpPr>
                <p:spPr bwMode="auto">
                  <a:xfrm>
                    <a:off x="2381" y="2906"/>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 name="Line 23"/>
                  <p:cNvSpPr>
                    <a:spLocks noChangeShapeType="1"/>
                  </p:cNvSpPr>
                  <p:nvPr/>
                </p:nvSpPr>
                <p:spPr bwMode="auto">
                  <a:xfrm flipH="1">
                    <a:off x="939" y="2906"/>
                    <a:ext cx="158"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 name="Line 24"/>
                  <p:cNvSpPr>
                    <a:spLocks noChangeShapeType="1"/>
                  </p:cNvSpPr>
                  <p:nvPr/>
                </p:nvSpPr>
                <p:spPr bwMode="auto">
                  <a:xfrm flipH="1">
                    <a:off x="874" y="2906"/>
                    <a:ext cx="22"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 name="Line 25"/>
                  <p:cNvSpPr>
                    <a:spLocks noChangeShapeType="1"/>
                  </p:cNvSpPr>
                  <p:nvPr/>
                </p:nvSpPr>
                <p:spPr bwMode="auto">
                  <a:xfrm flipH="1">
                    <a:off x="673" y="2906"/>
                    <a:ext cx="158"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Line 26"/>
                  <p:cNvSpPr>
                    <a:spLocks noChangeShapeType="1"/>
                  </p:cNvSpPr>
                  <p:nvPr/>
                </p:nvSpPr>
                <p:spPr bwMode="auto">
                  <a:xfrm flipH="1">
                    <a:off x="1850" y="2906"/>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 name="Line 27"/>
                  <p:cNvSpPr>
                    <a:spLocks noChangeShapeType="1"/>
                  </p:cNvSpPr>
                  <p:nvPr/>
                </p:nvSpPr>
                <p:spPr bwMode="auto">
                  <a:xfrm flipH="1">
                    <a:off x="1786" y="290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 name="Line 28"/>
                  <p:cNvSpPr>
                    <a:spLocks noChangeShapeType="1"/>
                  </p:cNvSpPr>
                  <p:nvPr/>
                </p:nvSpPr>
                <p:spPr bwMode="auto">
                  <a:xfrm flipH="1">
                    <a:off x="1468" y="2906"/>
                    <a:ext cx="2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 name="Line 29"/>
                  <p:cNvSpPr>
                    <a:spLocks noChangeShapeType="1"/>
                  </p:cNvSpPr>
                  <p:nvPr/>
                </p:nvSpPr>
                <p:spPr bwMode="auto">
                  <a:xfrm flipH="1">
                    <a:off x="1404" y="2906"/>
                    <a:ext cx="22"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 name="Line 30"/>
                  <p:cNvSpPr>
                    <a:spLocks noChangeShapeType="1"/>
                  </p:cNvSpPr>
                  <p:nvPr/>
                </p:nvSpPr>
                <p:spPr bwMode="auto">
                  <a:xfrm flipH="1">
                    <a:off x="1097" y="2906"/>
                    <a:ext cx="266"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9" name="Group 31"/>
                <p:cNvGrpSpPr>
                  <a:grpSpLocks/>
                </p:cNvGrpSpPr>
                <p:nvPr/>
              </p:nvGrpSpPr>
              <p:grpSpPr bwMode="auto">
                <a:xfrm>
                  <a:off x="1606" y="1996"/>
                  <a:ext cx="1" cy="1818"/>
                  <a:chOff x="1606" y="1996"/>
                  <a:chExt cx="1" cy="1818"/>
                </a:xfrm>
              </p:grpSpPr>
              <p:sp>
                <p:nvSpPr>
                  <p:cNvPr id="100" name="Line 32"/>
                  <p:cNvSpPr>
                    <a:spLocks noChangeShapeType="1"/>
                  </p:cNvSpPr>
                  <p:nvPr/>
                </p:nvSpPr>
                <p:spPr bwMode="auto">
                  <a:xfrm flipV="1">
                    <a:off x="1606" y="2255"/>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33"/>
                  <p:cNvSpPr>
                    <a:spLocks noChangeShapeType="1"/>
                  </p:cNvSpPr>
                  <p:nvPr/>
                </p:nvSpPr>
                <p:spPr bwMode="auto">
                  <a:xfrm flipV="1">
                    <a:off x="1606" y="2193"/>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34"/>
                  <p:cNvSpPr>
                    <a:spLocks noChangeShapeType="1"/>
                  </p:cNvSpPr>
                  <p:nvPr/>
                </p:nvSpPr>
                <p:spPr bwMode="auto">
                  <a:xfrm flipV="1">
                    <a:off x="1606" y="1996"/>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35"/>
                  <p:cNvSpPr>
                    <a:spLocks noChangeShapeType="1"/>
                  </p:cNvSpPr>
                  <p:nvPr/>
                </p:nvSpPr>
                <p:spPr bwMode="auto">
                  <a:xfrm flipV="1">
                    <a:off x="1606" y="3659"/>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36"/>
                  <p:cNvSpPr>
                    <a:spLocks noChangeShapeType="1"/>
                  </p:cNvSpPr>
                  <p:nvPr/>
                </p:nvSpPr>
                <p:spPr bwMode="auto">
                  <a:xfrm flipV="1">
                    <a:off x="1606" y="3597"/>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37"/>
                  <p:cNvSpPr>
                    <a:spLocks noChangeShapeType="1"/>
                  </p:cNvSpPr>
                  <p:nvPr/>
                </p:nvSpPr>
                <p:spPr bwMode="auto">
                  <a:xfrm flipV="1">
                    <a:off x="1606" y="3401"/>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38"/>
                  <p:cNvSpPr>
                    <a:spLocks noChangeShapeType="1"/>
                  </p:cNvSpPr>
                  <p:nvPr/>
                </p:nvSpPr>
                <p:spPr bwMode="auto">
                  <a:xfrm flipV="1">
                    <a:off x="1606" y="3142"/>
                    <a:ext cx="1" cy="2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39"/>
                  <p:cNvSpPr>
                    <a:spLocks noChangeShapeType="1"/>
                  </p:cNvSpPr>
                  <p:nvPr/>
                </p:nvSpPr>
                <p:spPr bwMode="auto">
                  <a:xfrm flipV="1">
                    <a:off x="1606" y="3082"/>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Line 40"/>
                  <p:cNvSpPr>
                    <a:spLocks noChangeShapeType="1"/>
                  </p:cNvSpPr>
                  <p:nvPr/>
                </p:nvSpPr>
                <p:spPr bwMode="auto">
                  <a:xfrm flipV="1">
                    <a:off x="1606" y="2770"/>
                    <a:ext cx="1" cy="2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Line 41"/>
                  <p:cNvSpPr>
                    <a:spLocks noChangeShapeType="1"/>
                  </p:cNvSpPr>
                  <p:nvPr/>
                </p:nvSpPr>
                <p:spPr bwMode="auto">
                  <a:xfrm flipV="1">
                    <a:off x="1606" y="2710"/>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Line 42"/>
                  <p:cNvSpPr>
                    <a:spLocks noChangeShapeType="1"/>
                  </p:cNvSpPr>
                  <p:nvPr/>
                </p:nvSpPr>
                <p:spPr bwMode="auto">
                  <a:xfrm flipV="1">
                    <a:off x="1606" y="2410"/>
                    <a:ext cx="1" cy="2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5" name="Group 43"/>
              <p:cNvGrpSpPr>
                <a:grpSpLocks/>
              </p:cNvGrpSpPr>
              <p:nvPr/>
            </p:nvGrpSpPr>
            <p:grpSpPr bwMode="auto">
              <a:xfrm>
                <a:off x="671" y="1264"/>
                <a:ext cx="1868" cy="2466"/>
                <a:chOff x="671" y="1264"/>
                <a:chExt cx="1868" cy="2466"/>
              </a:xfrm>
            </p:grpSpPr>
            <p:sp>
              <p:nvSpPr>
                <p:cNvPr id="19" name="Line 44"/>
                <p:cNvSpPr>
                  <a:spLocks noChangeShapeType="1"/>
                </p:cNvSpPr>
                <p:nvPr/>
              </p:nvSpPr>
              <p:spPr bwMode="auto">
                <a:xfrm>
                  <a:off x="1012" y="1377"/>
                  <a:ext cx="1188" cy="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Line 45"/>
                <p:cNvSpPr>
                  <a:spLocks noChangeShapeType="1"/>
                </p:cNvSpPr>
                <p:nvPr/>
              </p:nvSpPr>
              <p:spPr bwMode="auto">
                <a:xfrm flipH="1">
                  <a:off x="2381" y="1625"/>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46"/>
                <p:cNvSpPr>
                  <a:spLocks noChangeShapeType="1"/>
                </p:cNvSpPr>
                <p:nvPr/>
              </p:nvSpPr>
              <p:spPr bwMode="auto">
                <a:xfrm flipH="1">
                  <a:off x="2316" y="1625"/>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47"/>
                <p:cNvSpPr>
                  <a:spLocks noChangeShapeType="1"/>
                </p:cNvSpPr>
                <p:nvPr/>
              </p:nvSpPr>
              <p:spPr bwMode="auto">
                <a:xfrm flipH="1">
                  <a:off x="2115" y="1625"/>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Freeform 48"/>
                <p:cNvSpPr>
                  <a:spLocks/>
                </p:cNvSpPr>
                <p:nvPr/>
              </p:nvSpPr>
              <p:spPr bwMode="auto">
                <a:xfrm>
                  <a:off x="757" y="2080"/>
                  <a:ext cx="1697" cy="1650"/>
                </a:xfrm>
                <a:custGeom>
                  <a:avLst/>
                  <a:gdLst>
                    <a:gd name="T0" fmla="*/ 11688 w 11688"/>
                    <a:gd name="T1" fmla="*/ 5847 h 11694"/>
                    <a:gd name="T2" fmla="*/ 11616 w 11688"/>
                    <a:gd name="T3" fmla="*/ 4933 h 11694"/>
                    <a:gd name="T4" fmla="*/ 11401 w 11688"/>
                    <a:gd name="T5" fmla="*/ 4040 h 11694"/>
                    <a:gd name="T6" fmla="*/ 11051 w 11688"/>
                    <a:gd name="T7" fmla="*/ 3192 h 11694"/>
                    <a:gd name="T8" fmla="*/ 10571 w 11688"/>
                    <a:gd name="T9" fmla="*/ 2410 h 11694"/>
                    <a:gd name="T10" fmla="*/ 9975 w 11688"/>
                    <a:gd name="T11" fmla="*/ 1712 h 11694"/>
                    <a:gd name="T12" fmla="*/ 9279 w 11688"/>
                    <a:gd name="T13" fmla="*/ 1116 h 11694"/>
                    <a:gd name="T14" fmla="*/ 8497 w 11688"/>
                    <a:gd name="T15" fmla="*/ 638 h 11694"/>
                    <a:gd name="T16" fmla="*/ 7650 w 11688"/>
                    <a:gd name="T17" fmla="*/ 286 h 11694"/>
                    <a:gd name="T18" fmla="*/ 6758 w 11688"/>
                    <a:gd name="T19" fmla="*/ 72 h 11694"/>
                    <a:gd name="T20" fmla="*/ 5844 w 11688"/>
                    <a:gd name="T21" fmla="*/ 0 h 11694"/>
                    <a:gd name="T22" fmla="*/ 4930 w 11688"/>
                    <a:gd name="T23" fmla="*/ 72 h 11694"/>
                    <a:gd name="T24" fmla="*/ 4038 w 11688"/>
                    <a:gd name="T25" fmla="*/ 286 h 11694"/>
                    <a:gd name="T26" fmla="*/ 3191 w 11688"/>
                    <a:gd name="T27" fmla="*/ 638 h 11694"/>
                    <a:gd name="T28" fmla="*/ 2409 w 11688"/>
                    <a:gd name="T29" fmla="*/ 1116 h 11694"/>
                    <a:gd name="T30" fmla="*/ 1713 w 11688"/>
                    <a:gd name="T31" fmla="*/ 1712 h 11694"/>
                    <a:gd name="T32" fmla="*/ 1117 w 11688"/>
                    <a:gd name="T33" fmla="*/ 2410 h 11694"/>
                    <a:gd name="T34" fmla="*/ 637 w 11688"/>
                    <a:gd name="T35" fmla="*/ 3192 h 11694"/>
                    <a:gd name="T36" fmla="*/ 287 w 11688"/>
                    <a:gd name="T37" fmla="*/ 4040 h 11694"/>
                    <a:gd name="T38" fmla="*/ 72 w 11688"/>
                    <a:gd name="T39" fmla="*/ 4933 h 11694"/>
                    <a:gd name="T40" fmla="*/ 0 w 11688"/>
                    <a:gd name="T41" fmla="*/ 5847 h 11694"/>
                    <a:gd name="T42" fmla="*/ 72 w 11688"/>
                    <a:gd name="T43" fmla="*/ 6762 h 11694"/>
                    <a:gd name="T44" fmla="*/ 287 w 11688"/>
                    <a:gd name="T45" fmla="*/ 7654 h 11694"/>
                    <a:gd name="T46" fmla="*/ 637 w 11688"/>
                    <a:gd name="T47" fmla="*/ 8502 h 11694"/>
                    <a:gd name="T48" fmla="*/ 1117 w 11688"/>
                    <a:gd name="T49" fmla="*/ 9284 h 11694"/>
                    <a:gd name="T50" fmla="*/ 1713 w 11688"/>
                    <a:gd name="T51" fmla="*/ 9982 h 11694"/>
                    <a:gd name="T52" fmla="*/ 2409 w 11688"/>
                    <a:gd name="T53" fmla="*/ 10577 h 11694"/>
                    <a:gd name="T54" fmla="*/ 3191 w 11688"/>
                    <a:gd name="T55" fmla="*/ 11057 h 11694"/>
                    <a:gd name="T56" fmla="*/ 4038 w 11688"/>
                    <a:gd name="T57" fmla="*/ 11407 h 11694"/>
                    <a:gd name="T58" fmla="*/ 4930 w 11688"/>
                    <a:gd name="T59" fmla="*/ 11622 h 11694"/>
                    <a:gd name="T60" fmla="*/ 5844 w 11688"/>
                    <a:gd name="T61" fmla="*/ 11694 h 11694"/>
                    <a:gd name="T62" fmla="*/ 6758 w 11688"/>
                    <a:gd name="T63" fmla="*/ 11622 h 11694"/>
                    <a:gd name="T64" fmla="*/ 7650 w 11688"/>
                    <a:gd name="T65" fmla="*/ 11407 h 11694"/>
                    <a:gd name="T66" fmla="*/ 8497 w 11688"/>
                    <a:gd name="T67" fmla="*/ 11057 h 11694"/>
                    <a:gd name="T68" fmla="*/ 9279 w 11688"/>
                    <a:gd name="T69" fmla="*/ 10577 h 11694"/>
                    <a:gd name="T70" fmla="*/ 9975 w 11688"/>
                    <a:gd name="T71" fmla="*/ 9982 h 11694"/>
                    <a:gd name="T72" fmla="*/ 10571 w 11688"/>
                    <a:gd name="T73" fmla="*/ 9284 h 11694"/>
                    <a:gd name="T74" fmla="*/ 11051 w 11688"/>
                    <a:gd name="T75" fmla="*/ 8502 h 11694"/>
                    <a:gd name="T76" fmla="*/ 11401 w 11688"/>
                    <a:gd name="T77" fmla="*/ 7654 h 11694"/>
                    <a:gd name="T78" fmla="*/ 11616 w 11688"/>
                    <a:gd name="T79" fmla="*/ 6762 h 11694"/>
                    <a:gd name="T80" fmla="*/ 11688 w 11688"/>
                    <a:gd name="T81" fmla="*/ 5847 h 1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88" h="11694">
                      <a:moveTo>
                        <a:pt x="11688" y="5847"/>
                      </a:moveTo>
                      <a:lnTo>
                        <a:pt x="11616" y="4933"/>
                      </a:lnTo>
                      <a:lnTo>
                        <a:pt x="11401" y="4040"/>
                      </a:lnTo>
                      <a:lnTo>
                        <a:pt x="11051" y="3192"/>
                      </a:lnTo>
                      <a:lnTo>
                        <a:pt x="10571" y="2410"/>
                      </a:lnTo>
                      <a:lnTo>
                        <a:pt x="9975" y="1712"/>
                      </a:lnTo>
                      <a:lnTo>
                        <a:pt x="9279" y="1116"/>
                      </a:lnTo>
                      <a:lnTo>
                        <a:pt x="8497" y="638"/>
                      </a:lnTo>
                      <a:lnTo>
                        <a:pt x="7650" y="286"/>
                      </a:lnTo>
                      <a:lnTo>
                        <a:pt x="6758" y="72"/>
                      </a:lnTo>
                      <a:lnTo>
                        <a:pt x="5844" y="0"/>
                      </a:lnTo>
                      <a:lnTo>
                        <a:pt x="4930" y="72"/>
                      </a:lnTo>
                      <a:lnTo>
                        <a:pt x="4038" y="286"/>
                      </a:lnTo>
                      <a:lnTo>
                        <a:pt x="3191" y="638"/>
                      </a:lnTo>
                      <a:lnTo>
                        <a:pt x="2409" y="1116"/>
                      </a:lnTo>
                      <a:lnTo>
                        <a:pt x="1713" y="1712"/>
                      </a:lnTo>
                      <a:lnTo>
                        <a:pt x="1117" y="2410"/>
                      </a:lnTo>
                      <a:lnTo>
                        <a:pt x="637" y="3192"/>
                      </a:lnTo>
                      <a:lnTo>
                        <a:pt x="287" y="4040"/>
                      </a:lnTo>
                      <a:lnTo>
                        <a:pt x="72" y="4933"/>
                      </a:lnTo>
                      <a:lnTo>
                        <a:pt x="0" y="5847"/>
                      </a:lnTo>
                      <a:lnTo>
                        <a:pt x="72" y="6762"/>
                      </a:lnTo>
                      <a:lnTo>
                        <a:pt x="287" y="7654"/>
                      </a:lnTo>
                      <a:lnTo>
                        <a:pt x="637" y="8502"/>
                      </a:lnTo>
                      <a:lnTo>
                        <a:pt x="1117" y="9284"/>
                      </a:lnTo>
                      <a:lnTo>
                        <a:pt x="1713" y="9982"/>
                      </a:lnTo>
                      <a:lnTo>
                        <a:pt x="2409" y="10577"/>
                      </a:lnTo>
                      <a:lnTo>
                        <a:pt x="3191" y="11057"/>
                      </a:lnTo>
                      <a:lnTo>
                        <a:pt x="4038" y="11407"/>
                      </a:lnTo>
                      <a:lnTo>
                        <a:pt x="4930" y="11622"/>
                      </a:lnTo>
                      <a:lnTo>
                        <a:pt x="5844" y="11694"/>
                      </a:lnTo>
                      <a:lnTo>
                        <a:pt x="6758" y="11622"/>
                      </a:lnTo>
                      <a:lnTo>
                        <a:pt x="7650" y="11407"/>
                      </a:lnTo>
                      <a:lnTo>
                        <a:pt x="8497" y="11057"/>
                      </a:lnTo>
                      <a:lnTo>
                        <a:pt x="9279" y="10577"/>
                      </a:lnTo>
                      <a:lnTo>
                        <a:pt x="9975" y="9982"/>
                      </a:lnTo>
                      <a:lnTo>
                        <a:pt x="10571" y="9284"/>
                      </a:lnTo>
                      <a:lnTo>
                        <a:pt x="11051" y="8502"/>
                      </a:lnTo>
                      <a:lnTo>
                        <a:pt x="11401" y="7654"/>
                      </a:lnTo>
                      <a:lnTo>
                        <a:pt x="11616" y="6762"/>
                      </a:lnTo>
                      <a:lnTo>
                        <a:pt x="11688" y="5847"/>
                      </a:lnTo>
                    </a:path>
                  </a:pathLst>
                </a:custGeom>
                <a:noFill/>
                <a:ln w="254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Line 49"/>
                <p:cNvSpPr>
                  <a:spLocks noChangeShapeType="1"/>
                </p:cNvSpPr>
                <p:nvPr/>
              </p:nvSpPr>
              <p:spPr bwMode="auto">
                <a:xfrm flipH="1">
                  <a:off x="1012" y="1873"/>
                  <a:ext cx="1188" cy="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5" name="Freeform 50"/>
                <p:cNvSpPr>
                  <a:spLocks/>
                </p:cNvSpPr>
                <p:nvPr/>
              </p:nvSpPr>
              <p:spPr bwMode="auto">
                <a:xfrm>
                  <a:off x="1015" y="2963"/>
                  <a:ext cx="100" cy="263"/>
                </a:xfrm>
                <a:custGeom>
                  <a:avLst/>
                  <a:gdLst>
                    <a:gd name="T0" fmla="*/ 0 w 689"/>
                    <a:gd name="T1" fmla="*/ 0 h 1864"/>
                    <a:gd name="T2" fmla="*/ 154 w 689"/>
                    <a:gd name="T3" fmla="*/ 775 h 1864"/>
                    <a:gd name="T4" fmla="*/ 453 w 689"/>
                    <a:gd name="T5" fmla="*/ 1506 h 1864"/>
                    <a:gd name="T6" fmla="*/ 689 w 689"/>
                    <a:gd name="T7" fmla="*/ 1864 h 1864"/>
                  </a:gdLst>
                  <a:ahLst/>
                  <a:cxnLst>
                    <a:cxn ang="0">
                      <a:pos x="T0" y="T1"/>
                    </a:cxn>
                    <a:cxn ang="0">
                      <a:pos x="T2" y="T3"/>
                    </a:cxn>
                    <a:cxn ang="0">
                      <a:pos x="T4" y="T5"/>
                    </a:cxn>
                    <a:cxn ang="0">
                      <a:pos x="T6" y="T7"/>
                    </a:cxn>
                  </a:cxnLst>
                  <a:rect l="0" t="0" r="r" b="b"/>
                  <a:pathLst>
                    <a:path w="689" h="1864">
                      <a:moveTo>
                        <a:pt x="0" y="0"/>
                      </a:moveTo>
                      <a:lnTo>
                        <a:pt x="154" y="775"/>
                      </a:lnTo>
                      <a:lnTo>
                        <a:pt x="453" y="1506"/>
                      </a:lnTo>
                      <a:lnTo>
                        <a:pt x="689" y="18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 name="Freeform 51"/>
                <p:cNvSpPr>
                  <a:spLocks/>
                </p:cNvSpPr>
                <p:nvPr/>
              </p:nvSpPr>
              <p:spPr bwMode="auto">
                <a:xfrm>
                  <a:off x="1139" y="3260"/>
                  <a:ext cx="12" cy="16"/>
                </a:xfrm>
                <a:custGeom>
                  <a:avLst/>
                  <a:gdLst>
                    <a:gd name="T0" fmla="*/ 0 w 92"/>
                    <a:gd name="T1" fmla="*/ 0 h 113"/>
                    <a:gd name="T2" fmla="*/ 39 w 92"/>
                    <a:gd name="T3" fmla="*/ 57 h 113"/>
                    <a:gd name="T4" fmla="*/ 92 w 92"/>
                    <a:gd name="T5" fmla="*/ 113 h 113"/>
                  </a:gdLst>
                  <a:ahLst/>
                  <a:cxnLst>
                    <a:cxn ang="0">
                      <a:pos x="T0" y="T1"/>
                    </a:cxn>
                    <a:cxn ang="0">
                      <a:pos x="T2" y="T3"/>
                    </a:cxn>
                    <a:cxn ang="0">
                      <a:pos x="T4" y="T5"/>
                    </a:cxn>
                  </a:cxnLst>
                  <a:rect l="0" t="0" r="r" b="b"/>
                  <a:pathLst>
                    <a:path w="92" h="113">
                      <a:moveTo>
                        <a:pt x="0" y="0"/>
                      </a:moveTo>
                      <a:lnTo>
                        <a:pt x="39" y="57"/>
                      </a:lnTo>
                      <a:lnTo>
                        <a:pt x="92" y="1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Freeform 52"/>
                <p:cNvSpPr>
                  <a:spLocks/>
                </p:cNvSpPr>
                <p:nvPr/>
              </p:nvSpPr>
              <p:spPr bwMode="auto">
                <a:xfrm>
                  <a:off x="1181" y="3306"/>
                  <a:ext cx="229" cy="144"/>
                </a:xfrm>
                <a:custGeom>
                  <a:avLst/>
                  <a:gdLst>
                    <a:gd name="T0" fmla="*/ 0 w 1578"/>
                    <a:gd name="T1" fmla="*/ 0 h 1021"/>
                    <a:gd name="T2" fmla="*/ 295 w 1578"/>
                    <a:gd name="T3" fmla="*/ 300 h 1021"/>
                    <a:gd name="T4" fmla="*/ 946 w 1578"/>
                    <a:gd name="T5" fmla="*/ 748 h 1021"/>
                    <a:gd name="T6" fmla="*/ 1578 w 1578"/>
                    <a:gd name="T7" fmla="*/ 1021 h 1021"/>
                  </a:gdLst>
                  <a:ahLst/>
                  <a:cxnLst>
                    <a:cxn ang="0">
                      <a:pos x="T0" y="T1"/>
                    </a:cxn>
                    <a:cxn ang="0">
                      <a:pos x="T2" y="T3"/>
                    </a:cxn>
                    <a:cxn ang="0">
                      <a:pos x="T4" y="T5"/>
                    </a:cxn>
                    <a:cxn ang="0">
                      <a:pos x="T6" y="T7"/>
                    </a:cxn>
                  </a:cxnLst>
                  <a:rect l="0" t="0" r="r" b="b"/>
                  <a:pathLst>
                    <a:path w="1578" h="1021">
                      <a:moveTo>
                        <a:pt x="0" y="0"/>
                      </a:moveTo>
                      <a:lnTo>
                        <a:pt x="295" y="300"/>
                      </a:lnTo>
                      <a:lnTo>
                        <a:pt x="946" y="748"/>
                      </a:lnTo>
                      <a:lnTo>
                        <a:pt x="1578" y="10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 name="Line 53"/>
                <p:cNvSpPr>
                  <a:spLocks noChangeShapeType="1"/>
                </p:cNvSpPr>
                <p:nvPr/>
              </p:nvSpPr>
              <p:spPr bwMode="auto">
                <a:xfrm>
                  <a:off x="1451" y="3462"/>
                  <a:ext cx="2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Freeform 54"/>
                <p:cNvSpPr>
                  <a:spLocks/>
                </p:cNvSpPr>
                <p:nvPr/>
              </p:nvSpPr>
              <p:spPr bwMode="auto">
                <a:xfrm>
                  <a:off x="1513" y="3456"/>
                  <a:ext cx="272" cy="26"/>
                </a:xfrm>
                <a:custGeom>
                  <a:avLst/>
                  <a:gdLst>
                    <a:gd name="T0" fmla="*/ 0 w 1873"/>
                    <a:gd name="T1" fmla="*/ 141 h 192"/>
                    <a:gd name="T2" fmla="*/ 157 w 1873"/>
                    <a:gd name="T3" fmla="*/ 175 h 192"/>
                    <a:gd name="T4" fmla="*/ 946 w 1873"/>
                    <a:gd name="T5" fmla="*/ 192 h 192"/>
                    <a:gd name="T6" fmla="*/ 1724 w 1873"/>
                    <a:gd name="T7" fmla="*/ 58 h 192"/>
                    <a:gd name="T8" fmla="*/ 1873 w 1873"/>
                    <a:gd name="T9" fmla="*/ 0 h 192"/>
                  </a:gdLst>
                  <a:ahLst/>
                  <a:cxnLst>
                    <a:cxn ang="0">
                      <a:pos x="T0" y="T1"/>
                    </a:cxn>
                    <a:cxn ang="0">
                      <a:pos x="T2" y="T3"/>
                    </a:cxn>
                    <a:cxn ang="0">
                      <a:pos x="T4" y="T5"/>
                    </a:cxn>
                    <a:cxn ang="0">
                      <a:pos x="T6" y="T7"/>
                    </a:cxn>
                    <a:cxn ang="0">
                      <a:pos x="T8" y="T9"/>
                    </a:cxn>
                  </a:cxnLst>
                  <a:rect l="0" t="0" r="r" b="b"/>
                  <a:pathLst>
                    <a:path w="1873" h="192">
                      <a:moveTo>
                        <a:pt x="0" y="141"/>
                      </a:moveTo>
                      <a:lnTo>
                        <a:pt x="157" y="175"/>
                      </a:lnTo>
                      <a:lnTo>
                        <a:pt x="946" y="192"/>
                      </a:lnTo>
                      <a:lnTo>
                        <a:pt x="1724" y="58"/>
                      </a:lnTo>
                      <a:lnTo>
                        <a:pt x="187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 name="Line 55"/>
                <p:cNvSpPr>
                  <a:spLocks noChangeShapeType="1"/>
                </p:cNvSpPr>
                <p:nvPr/>
              </p:nvSpPr>
              <p:spPr bwMode="auto">
                <a:xfrm flipV="1">
                  <a:off x="1825" y="3432"/>
                  <a:ext cx="2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Freeform 56"/>
                <p:cNvSpPr>
                  <a:spLocks/>
                </p:cNvSpPr>
                <p:nvPr/>
              </p:nvSpPr>
              <p:spPr bwMode="auto">
                <a:xfrm>
                  <a:off x="1882" y="3240"/>
                  <a:ext cx="206" cy="176"/>
                </a:xfrm>
                <a:custGeom>
                  <a:avLst/>
                  <a:gdLst>
                    <a:gd name="T0" fmla="*/ 0 w 1408"/>
                    <a:gd name="T1" fmla="*/ 1246 h 1246"/>
                    <a:gd name="T2" fmla="*/ 583 w 1408"/>
                    <a:gd name="T3" fmla="*/ 881 h 1246"/>
                    <a:gd name="T4" fmla="*/ 1160 w 1408"/>
                    <a:gd name="T5" fmla="*/ 342 h 1246"/>
                    <a:gd name="T6" fmla="*/ 1408 w 1408"/>
                    <a:gd name="T7" fmla="*/ 0 h 1246"/>
                  </a:gdLst>
                  <a:ahLst/>
                  <a:cxnLst>
                    <a:cxn ang="0">
                      <a:pos x="T0" y="T1"/>
                    </a:cxn>
                    <a:cxn ang="0">
                      <a:pos x="T2" y="T3"/>
                    </a:cxn>
                    <a:cxn ang="0">
                      <a:pos x="T4" y="T5"/>
                    </a:cxn>
                    <a:cxn ang="0">
                      <a:pos x="T6" y="T7"/>
                    </a:cxn>
                  </a:cxnLst>
                  <a:rect l="0" t="0" r="r" b="b"/>
                  <a:pathLst>
                    <a:path w="1408" h="1246">
                      <a:moveTo>
                        <a:pt x="0" y="1246"/>
                      </a:moveTo>
                      <a:lnTo>
                        <a:pt x="583" y="881"/>
                      </a:lnTo>
                      <a:lnTo>
                        <a:pt x="1160" y="342"/>
                      </a:lnTo>
                      <a:lnTo>
                        <a:pt x="140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 name="Freeform 57"/>
                <p:cNvSpPr>
                  <a:spLocks/>
                </p:cNvSpPr>
                <p:nvPr/>
              </p:nvSpPr>
              <p:spPr bwMode="auto">
                <a:xfrm>
                  <a:off x="2112" y="3188"/>
                  <a:ext cx="10" cy="18"/>
                </a:xfrm>
                <a:custGeom>
                  <a:avLst/>
                  <a:gdLst>
                    <a:gd name="T0" fmla="*/ 0 w 74"/>
                    <a:gd name="T1" fmla="*/ 126 h 126"/>
                    <a:gd name="T2" fmla="*/ 45 w 74"/>
                    <a:gd name="T3" fmla="*/ 64 h 126"/>
                    <a:gd name="T4" fmla="*/ 74 w 74"/>
                    <a:gd name="T5" fmla="*/ 0 h 126"/>
                  </a:gdLst>
                  <a:ahLst/>
                  <a:cxnLst>
                    <a:cxn ang="0">
                      <a:pos x="T0" y="T1"/>
                    </a:cxn>
                    <a:cxn ang="0">
                      <a:pos x="T2" y="T3"/>
                    </a:cxn>
                    <a:cxn ang="0">
                      <a:pos x="T4" y="T5"/>
                    </a:cxn>
                  </a:cxnLst>
                  <a:rect l="0" t="0" r="r" b="b"/>
                  <a:pathLst>
                    <a:path w="74" h="126">
                      <a:moveTo>
                        <a:pt x="0" y="126"/>
                      </a:moveTo>
                      <a:lnTo>
                        <a:pt x="45" y="64"/>
                      </a:lnTo>
                      <a:lnTo>
                        <a:pt x="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 name="Freeform 58"/>
                <p:cNvSpPr>
                  <a:spLocks/>
                </p:cNvSpPr>
                <p:nvPr/>
              </p:nvSpPr>
              <p:spPr bwMode="auto">
                <a:xfrm>
                  <a:off x="2140" y="2877"/>
                  <a:ext cx="60" cy="274"/>
                </a:xfrm>
                <a:custGeom>
                  <a:avLst/>
                  <a:gdLst>
                    <a:gd name="T0" fmla="*/ 0 w 403"/>
                    <a:gd name="T1" fmla="*/ 1944 h 1944"/>
                    <a:gd name="T2" fmla="*/ 180 w 403"/>
                    <a:gd name="T3" fmla="*/ 1556 h 1944"/>
                    <a:gd name="T4" fmla="*/ 367 w 403"/>
                    <a:gd name="T5" fmla="*/ 789 h 1944"/>
                    <a:gd name="T6" fmla="*/ 403 w 403"/>
                    <a:gd name="T7" fmla="*/ 0 h 1944"/>
                  </a:gdLst>
                  <a:ahLst/>
                  <a:cxnLst>
                    <a:cxn ang="0">
                      <a:pos x="T0" y="T1"/>
                    </a:cxn>
                    <a:cxn ang="0">
                      <a:pos x="T2" y="T3"/>
                    </a:cxn>
                    <a:cxn ang="0">
                      <a:pos x="T4" y="T5"/>
                    </a:cxn>
                    <a:cxn ang="0">
                      <a:pos x="T6" y="T7"/>
                    </a:cxn>
                  </a:cxnLst>
                  <a:rect l="0" t="0" r="r" b="b"/>
                  <a:pathLst>
                    <a:path w="403" h="1944">
                      <a:moveTo>
                        <a:pt x="0" y="1944"/>
                      </a:moveTo>
                      <a:lnTo>
                        <a:pt x="180" y="1556"/>
                      </a:lnTo>
                      <a:lnTo>
                        <a:pt x="367" y="789"/>
                      </a:lnTo>
                      <a:lnTo>
                        <a:pt x="40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 name="Freeform 59"/>
                <p:cNvSpPr>
                  <a:spLocks/>
                </p:cNvSpPr>
                <p:nvPr/>
              </p:nvSpPr>
              <p:spPr bwMode="auto">
                <a:xfrm>
                  <a:off x="2099" y="2589"/>
                  <a:ext cx="101" cy="288"/>
                </a:xfrm>
                <a:custGeom>
                  <a:avLst/>
                  <a:gdLst>
                    <a:gd name="T0" fmla="*/ 685 w 685"/>
                    <a:gd name="T1" fmla="*/ 2038 h 2038"/>
                    <a:gd name="T2" fmla="*/ 565 w 685"/>
                    <a:gd name="T3" fmla="*/ 1236 h 2038"/>
                    <a:gd name="T4" fmla="*/ 288 w 685"/>
                    <a:gd name="T5" fmla="*/ 473 h 2038"/>
                    <a:gd name="T6" fmla="*/ 0 w 685"/>
                    <a:gd name="T7" fmla="*/ 0 h 2038"/>
                  </a:gdLst>
                  <a:ahLst/>
                  <a:cxnLst>
                    <a:cxn ang="0">
                      <a:pos x="T0" y="T1"/>
                    </a:cxn>
                    <a:cxn ang="0">
                      <a:pos x="T2" y="T3"/>
                    </a:cxn>
                    <a:cxn ang="0">
                      <a:pos x="T4" y="T5"/>
                    </a:cxn>
                    <a:cxn ang="0">
                      <a:pos x="T6" y="T7"/>
                    </a:cxn>
                  </a:cxnLst>
                  <a:rect l="0" t="0" r="r" b="b"/>
                  <a:pathLst>
                    <a:path w="685" h="2038">
                      <a:moveTo>
                        <a:pt x="685" y="2038"/>
                      </a:moveTo>
                      <a:lnTo>
                        <a:pt x="565" y="1236"/>
                      </a:lnTo>
                      <a:lnTo>
                        <a:pt x="288" y="47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Line 60"/>
                <p:cNvSpPr>
                  <a:spLocks noChangeShapeType="1"/>
                </p:cNvSpPr>
                <p:nvPr/>
              </p:nvSpPr>
              <p:spPr bwMode="auto">
                <a:xfrm flipH="1" flipV="1">
                  <a:off x="2062" y="2538"/>
                  <a:ext cx="15"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Freeform 61"/>
                <p:cNvSpPr>
                  <a:spLocks/>
                </p:cNvSpPr>
                <p:nvPr/>
              </p:nvSpPr>
              <p:spPr bwMode="auto">
                <a:xfrm>
                  <a:off x="1807" y="2361"/>
                  <a:ext cx="227" cy="147"/>
                </a:xfrm>
                <a:custGeom>
                  <a:avLst/>
                  <a:gdLst>
                    <a:gd name="T0" fmla="*/ 1569 w 1569"/>
                    <a:gd name="T1" fmla="*/ 1037 h 1037"/>
                    <a:gd name="T2" fmla="*/ 1340 w 1569"/>
                    <a:gd name="T3" fmla="*/ 789 h 1037"/>
                    <a:gd name="T4" fmla="*/ 683 w 1569"/>
                    <a:gd name="T5" fmla="*/ 313 h 1037"/>
                    <a:gd name="T6" fmla="*/ 0 w 1569"/>
                    <a:gd name="T7" fmla="*/ 0 h 1037"/>
                  </a:gdLst>
                  <a:ahLst/>
                  <a:cxnLst>
                    <a:cxn ang="0">
                      <a:pos x="T0" y="T1"/>
                    </a:cxn>
                    <a:cxn ang="0">
                      <a:pos x="T2" y="T3"/>
                    </a:cxn>
                    <a:cxn ang="0">
                      <a:pos x="T4" y="T5"/>
                    </a:cxn>
                    <a:cxn ang="0">
                      <a:pos x="T6" y="T7"/>
                    </a:cxn>
                  </a:cxnLst>
                  <a:rect l="0" t="0" r="r" b="b"/>
                  <a:pathLst>
                    <a:path w="1569" h="1037">
                      <a:moveTo>
                        <a:pt x="1569" y="1037"/>
                      </a:moveTo>
                      <a:lnTo>
                        <a:pt x="1340" y="789"/>
                      </a:lnTo>
                      <a:lnTo>
                        <a:pt x="683" y="31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 name="Line 62"/>
                <p:cNvSpPr>
                  <a:spLocks noChangeShapeType="1"/>
                </p:cNvSpPr>
                <p:nvPr/>
              </p:nvSpPr>
              <p:spPr bwMode="auto">
                <a:xfrm flipH="1" flipV="1">
                  <a:off x="1745" y="2347"/>
                  <a:ext cx="2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Freeform 63"/>
                <p:cNvSpPr>
                  <a:spLocks/>
                </p:cNvSpPr>
                <p:nvPr/>
              </p:nvSpPr>
              <p:spPr bwMode="auto">
                <a:xfrm>
                  <a:off x="1432" y="2328"/>
                  <a:ext cx="272" cy="27"/>
                </a:xfrm>
                <a:custGeom>
                  <a:avLst/>
                  <a:gdLst>
                    <a:gd name="T0" fmla="*/ 1875 w 1875"/>
                    <a:gd name="T1" fmla="*/ 58 h 184"/>
                    <a:gd name="T2" fmla="*/ 1740 w 1875"/>
                    <a:gd name="T3" fmla="*/ 26 h 184"/>
                    <a:gd name="T4" fmla="*/ 930 w 1875"/>
                    <a:gd name="T5" fmla="*/ 0 h 184"/>
                    <a:gd name="T6" fmla="*/ 130 w 1875"/>
                    <a:gd name="T7" fmla="*/ 135 h 184"/>
                    <a:gd name="T8" fmla="*/ 0 w 1875"/>
                    <a:gd name="T9" fmla="*/ 184 h 184"/>
                  </a:gdLst>
                  <a:ahLst/>
                  <a:cxnLst>
                    <a:cxn ang="0">
                      <a:pos x="T0" y="T1"/>
                    </a:cxn>
                    <a:cxn ang="0">
                      <a:pos x="T2" y="T3"/>
                    </a:cxn>
                    <a:cxn ang="0">
                      <a:pos x="T4" y="T5"/>
                    </a:cxn>
                    <a:cxn ang="0">
                      <a:pos x="T6" y="T7"/>
                    </a:cxn>
                    <a:cxn ang="0">
                      <a:pos x="T8" y="T9"/>
                    </a:cxn>
                  </a:cxnLst>
                  <a:rect l="0" t="0" r="r" b="b"/>
                  <a:pathLst>
                    <a:path w="1875" h="184">
                      <a:moveTo>
                        <a:pt x="1875" y="58"/>
                      </a:moveTo>
                      <a:lnTo>
                        <a:pt x="1740" y="26"/>
                      </a:lnTo>
                      <a:lnTo>
                        <a:pt x="930" y="0"/>
                      </a:lnTo>
                      <a:lnTo>
                        <a:pt x="130" y="135"/>
                      </a:lnTo>
                      <a:lnTo>
                        <a:pt x="0" y="1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 name="Line 64"/>
                <p:cNvSpPr>
                  <a:spLocks noChangeShapeType="1"/>
                </p:cNvSpPr>
                <p:nvPr/>
              </p:nvSpPr>
              <p:spPr bwMode="auto">
                <a:xfrm flipH="1">
                  <a:off x="1372" y="2369"/>
                  <a:ext cx="2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Freeform 65"/>
                <p:cNvSpPr>
                  <a:spLocks/>
                </p:cNvSpPr>
                <p:nvPr/>
              </p:nvSpPr>
              <p:spPr bwMode="auto">
                <a:xfrm>
                  <a:off x="1128" y="2393"/>
                  <a:ext cx="204" cy="175"/>
                </a:xfrm>
                <a:custGeom>
                  <a:avLst/>
                  <a:gdLst>
                    <a:gd name="T0" fmla="*/ 1415 w 1415"/>
                    <a:gd name="T1" fmla="*/ 0 h 1238"/>
                    <a:gd name="T2" fmla="*/ 780 w 1415"/>
                    <a:gd name="T3" fmla="*/ 401 h 1238"/>
                    <a:gd name="T4" fmla="*/ 193 w 1415"/>
                    <a:gd name="T5" fmla="*/ 962 h 1238"/>
                    <a:gd name="T6" fmla="*/ 0 w 1415"/>
                    <a:gd name="T7" fmla="*/ 1238 h 1238"/>
                  </a:gdLst>
                  <a:ahLst/>
                  <a:cxnLst>
                    <a:cxn ang="0">
                      <a:pos x="T0" y="T1"/>
                    </a:cxn>
                    <a:cxn ang="0">
                      <a:pos x="T2" y="T3"/>
                    </a:cxn>
                    <a:cxn ang="0">
                      <a:pos x="T4" y="T5"/>
                    </a:cxn>
                    <a:cxn ang="0">
                      <a:pos x="T6" y="T7"/>
                    </a:cxn>
                  </a:cxnLst>
                  <a:rect l="0" t="0" r="r" b="b"/>
                  <a:pathLst>
                    <a:path w="1415" h="1238">
                      <a:moveTo>
                        <a:pt x="1415" y="0"/>
                      </a:moveTo>
                      <a:lnTo>
                        <a:pt x="780" y="401"/>
                      </a:lnTo>
                      <a:lnTo>
                        <a:pt x="193" y="962"/>
                      </a:lnTo>
                      <a:lnTo>
                        <a:pt x="0" y="12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 name="Line 66"/>
                <p:cNvSpPr>
                  <a:spLocks noChangeShapeType="1"/>
                </p:cNvSpPr>
                <p:nvPr/>
              </p:nvSpPr>
              <p:spPr bwMode="auto">
                <a:xfrm flipH="1">
                  <a:off x="1090" y="2602"/>
                  <a:ext cx="13" cy="1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Freeform 67"/>
                <p:cNvSpPr>
                  <a:spLocks/>
                </p:cNvSpPr>
                <p:nvPr/>
              </p:nvSpPr>
              <p:spPr bwMode="auto">
                <a:xfrm>
                  <a:off x="1015" y="2656"/>
                  <a:ext cx="58" cy="299"/>
                </a:xfrm>
                <a:custGeom>
                  <a:avLst/>
                  <a:gdLst>
                    <a:gd name="T0" fmla="*/ 405 w 405"/>
                    <a:gd name="T1" fmla="*/ 0 h 2112"/>
                    <a:gd name="T2" fmla="*/ 183 w 405"/>
                    <a:gd name="T3" fmla="*/ 508 h 2112"/>
                    <a:gd name="T4" fmla="*/ 12 w 405"/>
                    <a:gd name="T5" fmla="*/ 1300 h 2112"/>
                    <a:gd name="T6" fmla="*/ 0 w 405"/>
                    <a:gd name="T7" fmla="*/ 2112 h 2112"/>
                  </a:gdLst>
                  <a:ahLst/>
                  <a:cxnLst>
                    <a:cxn ang="0">
                      <a:pos x="T0" y="T1"/>
                    </a:cxn>
                    <a:cxn ang="0">
                      <a:pos x="T2" y="T3"/>
                    </a:cxn>
                    <a:cxn ang="0">
                      <a:pos x="T4" y="T5"/>
                    </a:cxn>
                    <a:cxn ang="0">
                      <a:pos x="T6" y="T7"/>
                    </a:cxn>
                  </a:cxnLst>
                  <a:rect l="0" t="0" r="r" b="b"/>
                  <a:pathLst>
                    <a:path w="405" h="2112">
                      <a:moveTo>
                        <a:pt x="405" y="0"/>
                      </a:moveTo>
                      <a:lnTo>
                        <a:pt x="183" y="508"/>
                      </a:lnTo>
                      <a:lnTo>
                        <a:pt x="12" y="1300"/>
                      </a:lnTo>
                      <a:lnTo>
                        <a:pt x="0" y="211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 name="Line 68"/>
                <p:cNvSpPr>
                  <a:spLocks noChangeShapeType="1"/>
                </p:cNvSpPr>
                <p:nvPr/>
              </p:nvSpPr>
              <p:spPr bwMode="auto">
                <a:xfrm flipV="1">
                  <a:off x="1606" y="1746"/>
                  <a:ext cx="1" cy="2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69"/>
                <p:cNvSpPr>
                  <a:spLocks noChangeShapeType="1"/>
                </p:cNvSpPr>
                <p:nvPr/>
              </p:nvSpPr>
              <p:spPr bwMode="auto">
                <a:xfrm flipV="1">
                  <a:off x="1606" y="1683"/>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70"/>
                <p:cNvSpPr>
                  <a:spLocks noChangeShapeType="1"/>
                </p:cNvSpPr>
                <p:nvPr/>
              </p:nvSpPr>
              <p:spPr bwMode="auto">
                <a:xfrm flipV="1">
                  <a:off x="1606" y="1432"/>
                  <a:ext cx="1" cy="2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71"/>
                <p:cNvSpPr>
                  <a:spLocks noChangeShapeType="1"/>
                </p:cNvSpPr>
                <p:nvPr/>
              </p:nvSpPr>
              <p:spPr bwMode="auto">
                <a:xfrm flipV="1">
                  <a:off x="1012" y="1801"/>
                  <a:ext cx="1" cy="15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72"/>
                <p:cNvSpPr>
                  <a:spLocks noChangeShapeType="1"/>
                </p:cNvSpPr>
                <p:nvPr/>
              </p:nvSpPr>
              <p:spPr bwMode="auto">
                <a:xfrm flipV="1">
                  <a:off x="1012" y="1739"/>
                  <a:ext cx="1" cy="2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73"/>
                <p:cNvSpPr>
                  <a:spLocks noChangeShapeType="1"/>
                </p:cNvSpPr>
                <p:nvPr/>
              </p:nvSpPr>
              <p:spPr bwMode="auto">
                <a:xfrm flipV="1">
                  <a:off x="1012" y="1543"/>
                  <a:ext cx="1" cy="154"/>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Freeform 74"/>
                <p:cNvSpPr>
                  <a:spLocks/>
                </p:cNvSpPr>
                <p:nvPr/>
              </p:nvSpPr>
              <p:spPr bwMode="auto">
                <a:xfrm>
                  <a:off x="1325" y="2776"/>
                  <a:ext cx="57" cy="92"/>
                </a:xfrm>
                <a:custGeom>
                  <a:avLst/>
                  <a:gdLst>
                    <a:gd name="T0" fmla="*/ 183 w 383"/>
                    <a:gd name="T1" fmla="*/ 0 h 658"/>
                    <a:gd name="T2" fmla="*/ 0 w 383"/>
                    <a:gd name="T3" fmla="*/ 658 h 658"/>
                    <a:gd name="T4" fmla="*/ 164 w 383"/>
                    <a:gd name="T5" fmla="*/ 658 h 658"/>
                    <a:gd name="T6" fmla="*/ 237 w 383"/>
                    <a:gd name="T7" fmla="*/ 639 h 658"/>
                    <a:gd name="T8" fmla="*/ 292 w 383"/>
                    <a:gd name="T9" fmla="*/ 603 h 658"/>
                    <a:gd name="T10" fmla="*/ 329 w 383"/>
                    <a:gd name="T11" fmla="*/ 548 h 658"/>
                    <a:gd name="T12" fmla="*/ 383 w 383"/>
                    <a:gd name="T13" fmla="*/ 348 h 658"/>
                    <a:gd name="T14" fmla="*/ 383 w 383"/>
                    <a:gd name="T15" fmla="*/ 292 h 658"/>
                    <a:gd name="T16" fmla="*/ 365 w 383"/>
                    <a:gd name="T17" fmla="*/ 237 h 658"/>
                    <a:gd name="T18" fmla="*/ 310 w 383"/>
                    <a:gd name="T19" fmla="*/ 219 h 658"/>
                    <a:gd name="T20" fmla="*/ 127 w 383"/>
                    <a:gd name="T21"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658">
                      <a:moveTo>
                        <a:pt x="183" y="0"/>
                      </a:moveTo>
                      <a:lnTo>
                        <a:pt x="0" y="658"/>
                      </a:lnTo>
                      <a:lnTo>
                        <a:pt x="164" y="658"/>
                      </a:lnTo>
                      <a:lnTo>
                        <a:pt x="237" y="639"/>
                      </a:lnTo>
                      <a:lnTo>
                        <a:pt x="292" y="603"/>
                      </a:lnTo>
                      <a:lnTo>
                        <a:pt x="329" y="548"/>
                      </a:lnTo>
                      <a:lnTo>
                        <a:pt x="383" y="348"/>
                      </a:lnTo>
                      <a:lnTo>
                        <a:pt x="383" y="292"/>
                      </a:lnTo>
                      <a:lnTo>
                        <a:pt x="365" y="237"/>
                      </a:lnTo>
                      <a:lnTo>
                        <a:pt x="310" y="219"/>
                      </a:lnTo>
                      <a:lnTo>
                        <a:pt x="127" y="2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 name="Freeform 75"/>
                <p:cNvSpPr>
                  <a:spLocks/>
                </p:cNvSpPr>
                <p:nvPr/>
              </p:nvSpPr>
              <p:spPr bwMode="auto">
                <a:xfrm>
                  <a:off x="681" y="2814"/>
                  <a:ext cx="47" cy="63"/>
                </a:xfrm>
                <a:custGeom>
                  <a:avLst/>
                  <a:gdLst>
                    <a:gd name="T0" fmla="*/ 292 w 328"/>
                    <a:gd name="T1" fmla="*/ 439 h 439"/>
                    <a:gd name="T2" fmla="*/ 238 w 328"/>
                    <a:gd name="T3" fmla="*/ 348 h 439"/>
                    <a:gd name="T4" fmla="*/ 328 w 328"/>
                    <a:gd name="T5" fmla="*/ 0 h 439"/>
                    <a:gd name="T6" fmla="*/ 182 w 328"/>
                    <a:gd name="T7" fmla="*/ 0 h 439"/>
                    <a:gd name="T8" fmla="*/ 109 w 328"/>
                    <a:gd name="T9" fmla="*/ 19 h 439"/>
                    <a:gd name="T10" fmla="*/ 73 w 328"/>
                    <a:gd name="T11" fmla="*/ 56 h 439"/>
                    <a:gd name="T12" fmla="*/ 55 w 328"/>
                    <a:gd name="T13" fmla="*/ 92 h 439"/>
                    <a:gd name="T14" fmla="*/ 0 w 328"/>
                    <a:gd name="T15" fmla="*/ 330 h 439"/>
                    <a:gd name="T16" fmla="*/ 0 w 328"/>
                    <a:gd name="T17" fmla="*/ 366 h 439"/>
                    <a:gd name="T18" fmla="*/ 19 w 328"/>
                    <a:gd name="T19" fmla="*/ 422 h 439"/>
                    <a:gd name="T20" fmla="*/ 55 w 328"/>
                    <a:gd name="T21" fmla="*/ 439 h 439"/>
                    <a:gd name="T22" fmla="*/ 109 w 328"/>
                    <a:gd name="T23" fmla="*/ 439 h 439"/>
                    <a:gd name="T24" fmla="*/ 165 w 328"/>
                    <a:gd name="T25" fmla="*/ 422 h 439"/>
                    <a:gd name="T26" fmla="*/ 201 w 328"/>
                    <a:gd name="T27" fmla="*/ 403 h 439"/>
                    <a:gd name="T28" fmla="*/ 238 w 328"/>
                    <a:gd name="T29" fmla="*/ 34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439">
                      <a:moveTo>
                        <a:pt x="292" y="439"/>
                      </a:moveTo>
                      <a:lnTo>
                        <a:pt x="238" y="348"/>
                      </a:lnTo>
                      <a:lnTo>
                        <a:pt x="328" y="0"/>
                      </a:lnTo>
                      <a:lnTo>
                        <a:pt x="182" y="0"/>
                      </a:lnTo>
                      <a:lnTo>
                        <a:pt x="109" y="19"/>
                      </a:lnTo>
                      <a:lnTo>
                        <a:pt x="73" y="56"/>
                      </a:lnTo>
                      <a:lnTo>
                        <a:pt x="55" y="92"/>
                      </a:lnTo>
                      <a:lnTo>
                        <a:pt x="0" y="330"/>
                      </a:lnTo>
                      <a:lnTo>
                        <a:pt x="0" y="366"/>
                      </a:lnTo>
                      <a:lnTo>
                        <a:pt x="19" y="422"/>
                      </a:lnTo>
                      <a:lnTo>
                        <a:pt x="55" y="439"/>
                      </a:lnTo>
                      <a:lnTo>
                        <a:pt x="109" y="439"/>
                      </a:lnTo>
                      <a:lnTo>
                        <a:pt x="165" y="422"/>
                      </a:lnTo>
                      <a:lnTo>
                        <a:pt x="201" y="403"/>
                      </a:lnTo>
                      <a:lnTo>
                        <a:pt x="238" y="3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 name="Freeform 76"/>
                <p:cNvSpPr>
                  <a:spLocks/>
                </p:cNvSpPr>
                <p:nvPr/>
              </p:nvSpPr>
              <p:spPr bwMode="auto">
                <a:xfrm>
                  <a:off x="961" y="2800"/>
                  <a:ext cx="46" cy="63"/>
                </a:xfrm>
                <a:custGeom>
                  <a:avLst/>
                  <a:gdLst>
                    <a:gd name="T0" fmla="*/ 311 w 311"/>
                    <a:gd name="T1" fmla="*/ 0 h 439"/>
                    <a:gd name="T2" fmla="*/ 201 w 311"/>
                    <a:gd name="T3" fmla="*/ 0 h 439"/>
                    <a:gd name="T4" fmla="*/ 147 w 311"/>
                    <a:gd name="T5" fmla="*/ 19 h 439"/>
                    <a:gd name="T6" fmla="*/ 92 w 311"/>
                    <a:gd name="T7" fmla="*/ 55 h 439"/>
                    <a:gd name="T8" fmla="*/ 55 w 311"/>
                    <a:gd name="T9" fmla="*/ 109 h 439"/>
                    <a:gd name="T10" fmla="*/ 0 w 311"/>
                    <a:gd name="T11" fmla="*/ 329 h 439"/>
                    <a:gd name="T12" fmla="*/ 0 w 311"/>
                    <a:gd name="T13" fmla="*/ 366 h 439"/>
                    <a:gd name="T14" fmla="*/ 19 w 311"/>
                    <a:gd name="T15" fmla="*/ 402 h 439"/>
                    <a:gd name="T16" fmla="*/ 55 w 311"/>
                    <a:gd name="T17" fmla="*/ 439 h 439"/>
                    <a:gd name="T18" fmla="*/ 184 w 311"/>
                    <a:gd name="T1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439">
                      <a:moveTo>
                        <a:pt x="311" y="0"/>
                      </a:moveTo>
                      <a:lnTo>
                        <a:pt x="201" y="0"/>
                      </a:lnTo>
                      <a:lnTo>
                        <a:pt x="147" y="19"/>
                      </a:lnTo>
                      <a:lnTo>
                        <a:pt x="92" y="55"/>
                      </a:lnTo>
                      <a:lnTo>
                        <a:pt x="55" y="109"/>
                      </a:lnTo>
                      <a:lnTo>
                        <a:pt x="0" y="329"/>
                      </a:lnTo>
                      <a:lnTo>
                        <a:pt x="0" y="366"/>
                      </a:lnTo>
                      <a:lnTo>
                        <a:pt x="19" y="402"/>
                      </a:lnTo>
                      <a:lnTo>
                        <a:pt x="55" y="439"/>
                      </a:lnTo>
                      <a:lnTo>
                        <a:pt x="184" y="43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Freeform 77"/>
                <p:cNvSpPr>
                  <a:spLocks/>
                </p:cNvSpPr>
                <p:nvPr/>
              </p:nvSpPr>
              <p:spPr bwMode="auto">
                <a:xfrm>
                  <a:off x="1028" y="2764"/>
                  <a:ext cx="29" cy="109"/>
                </a:xfrm>
                <a:custGeom>
                  <a:avLst/>
                  <a:gdLst>
                    <a:gd name="T0" fmla="*/ 17 w 200"/>
                    <a:gd name="T1" fmla="*/ 767 h 767"/>
                    <a:gd name="T2" fmla="*/ 0 w 200"/>
                    <a:gd name="T3" fmla="*/ 694 h 767"/>
                    <a:gd name="T4" fmla="*/ 0 w 200"/>
                    <a:gd name="T5" fmla="*/ 602 h 767"/>
                    <a:gd name="T6" fmla="*/ 17 w 200"/>
                    <a:gd name="T7" fmla="*/ 437 h 767"/>
                    <a:gd name="T8" fmla="*/ 73 w 200"/>
                    <a:gd name="T9" fmla="*/ 255 h 767"/>
                    <a:gd name="T10" fmla="*/ 146 w 200"/>
                    <a:gd name="T11" fmla="*/ 90 h 767"/>
                    <a:gd name="T12" fmla="*/ 200 w 200"/>
                    <a:gd name="T13" fmla="*/ 0 h 767"/>
                  </a:gdLst>
                  <a:ahLst/>
                  <a:cxnLst>
                    <a:cxn ang="0">
                      <a:pos x="T0" y="T1"/>
                    </a:cxn>
                    <a:cxn ang="0">
                      <a:pos x="T2" y="T3"/>
                    </a:cxn>
                    <a:cxn ang="0">
                      <a:pos x="T4" y="T5"/>
                    </a:cxn>
                    <a:cxn ang="0">
                      <a:pos x="T6" y="T7"/>
                    </a:cxn>
                    <a:cxn ang="0">
                      <a:pos x="T8" y="T9"/>
                    </a:cxn>
                    <a:cxn ang="0">
                      <a:pos x="T10" y="T11"/>
                    </a:cxn>
                    <a:cxn ang="0">
                      <a:pos x="T12" y="T13"/>
                    </a:cxn>
                  </a:cxnLst>
                  <a:rect l="0" t="0" r="r" b="b"/>
                  <a:pathLst>
                    <a:path w="200" h="767">
                      <a:moveTo>
                        <a:pt x="17" y="767"/>
                      </a:moveTo>
                      <a:lnTo>
                        <a:pt x="0" y="694"/>
                      </a:lnTo>
                      <a:lnTo>
                        <a:pt x="0" y="602"/>
                      </a:lnTo>
                      <a:lnTo>
                        <a:pt x="17" y="437"/>
                      </a:lnTo>
                      <a:lnTo>
                        <a:pt x="73" y="255"/>
                      </a:lnTo>
                      <a:lnTo>
                        <a:pt x="146" y="90"/>
                      </a:lnTo>
                      <a:lnTo>
                        <a:pt x="20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Freeform 78"/>
                <p:cNvSpPr>
                  <a:spLocks/>
                </p:cNvSpPr>
                <p:nvPr/>
              </p:nvSpPr>
              <p:spPr bwMode="auto">
                <a:xfrm>
                  <a:off x="1078" y="2769"/>
                  <a:ext cx="63" cy="94"/>
                </a:xfrm>
                <a:custGeom>
                  <a:avLst/>
                  <a:gdLst>
                    <a:gd name="T0" fmla="*/ 438 w 438"/>
                    <a:gd name="T1" fmla="*/ 0 h 658"/>
                    <a:gd name="T2" fmla="*/ 274 w 438"/>
                    <a:gd name="T3" fmla="*/ 658 h 658"/>
                    <a:gd name="T4" fmla="*/ 91 w 438"/>
                    <a:gd name="T5" fmla="*/ 658 h 658"/>
                    <a:gd name="T6" fmla="*/ 36 w 438"/>
                    <a:gd name="T7" fmla="*/ 639 h 658"/>
                    <a:gd name="T8" fmla="*/ 18 w 438"/>
                    <a:gd name="T9" fmla="*/ 621 h 658"/>
                    <a:gd name="T10" fmla="*/ 0 w 438"/>
                    <a:gd name="T11" fmla="*/ 585 h 658"/>
                    <a:gd name="T12" fmla="*/ 0 w 438"/>
                    <a:gd name="T13" fmla="*/ 548 h 658"/>
                    <a:gd name="T14" fmla="*/ 55 w 438"/>
                    <a:gd name="T15" fmla="*/ 328 h 658"/>
                    <a:gd name="T16" fmla="*/ 91 w 438"/>
                    <a:gd name="T17" fmla="*/ 274 h 658"/>
                    <a:gd name="T18" fmla="*/ 128 w 438"/>
                    <a:gd name="T19" fmla="*/ 238 h 658"/>
                    <a:gd name="T20" fmla="*/ 183 w 438"/>
                    <a:gd name="T21" fmla="*/ 219 h 658"/>
                    <a:gd name="T22" fmla="*/ 383 w 438"/>
                    <a:gd name="T23"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658">
                      <a:moveTo>
                        <a:pt x="438" y="0"/>
                      </a:moveTo>
                      <a:lnTo>
                        <a:pt x="274" y="658"/>
                      </a:lnTo>
                      <a:lnTo>
                        <a:pt x="91" y="658"/>
                      </a:lnTo>
                      <a:lnTo>
                        <a:pt x="36" y="639"/>
                      </a:lnTo>
                      <a:lnTo>
                        <a:pt x="18" y="621"/>
                      </a:lnTo>
                      <a:lnTo>
                        <a:pt x="0" y="585"/>
                      </a:lnTo>
                      <a:lnTo>
                        <a:pt x="0" y="548"/>
                      </a:lnTo>
                      <a:lnTo>
                        <a:pt x="55" y="328"/>
                      </a:lnTo>
                      <a:lnTo>
                        <a:pt x="91" y="274"/>
                      </a:lnTo>
                      <a:lnTo>
                        <a:pt x="128" y="238"/>
                      </a:lnTo>
                      <a:lnTo>
                        <a:pt x="183" y="219"/>
                      </a:lnTo>
                      <a:lnTo>
                        <a:pt x="383" y="2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 name="Freeform 79"/>
                <p:cNvSpPr>
                  <a:spLocks/>
                </p:cNvSpPr>
                <p:nvPr/>
              </p:nvSpPr>
              <p:spPr bwMode="auto">
                <a:xfrm>
                  <a:off x="1144" y="2764"/>
                  <a:ext cx="36" cy="109"/>
                </a:xfrm>
                <a:custGeom>
                  <a:avLst/>
                  <a:gdLst>
                    <a:gd name="T0" fmla="*/ 0 w 238"/>
                    <a:gd name="T1" fmla="*/ 767 h 767"/>
                    <a:gd name="T2" fmla="*/ 55 w 238"/>
                    <a:gd name="T3" fmla="*/ 694 h 767"/>
                    <a:gd name="T4" fmla="*/ 147 w 238"/>
                    <a:gd name="T5" fmla="*/ 511 h 767"/>
                    <a:gd name="T6" fmla="*/ 201 w 238"/>
                    <a:gd name="T7" fmla="*/ 347 h 767"/>
                    <a:gd name="T8" fmla="*/ 238 w 238"/>
                    <a:gd name="T9" fmla="*/ 163 h 767"/>
                    <a:gd name="T10" fmla="*/ 238 w 238"/>
                    <a:gd name="T11" fmla="*/ 0 h 767"/>
                  </a:gdLst>
                  <a:ahLst/>
                  <a:cxnLst>
                    <a:cxn ang="0">
                      <a:pos x="T0" y="T1"/>
                    </a:cxn>
                    <a:cxn ang="0">
                      <a:pos x="T2" y="T3"/>
                    </a:cxn>
                    <a:cxn ang="0">
                      <a:pos x="T4" y="T5"/>
                    </a:cxn>
                    <a:cxn ang="0">
                      <a:pos x="T6" y="T7"/>
                    </a:cxn>
                    <a:cxn ang="0">
                      <a:pos x="T8" y="T9"/>
                    </a:cxn>
                    <a:cxn ang="0">
                      <a:pos x="T10" y="T11"/>
                    </a:cxn>
                  </a:cxnLst>
                  <a:rect l="0" t="0" r="r" b="b"/>
                  <a:pathLst>
                    <a:path w="238" h="767">
                      <a:moveTo>
                        <a:pt x="0" y="767"/>
                      </a:moveTo>
                      <a:lnTo>
                        <a:pt x="55" y="694"/>
                      </a:lnTo>
                      <a:lnTo>
                        <a:pt x="147" y="511"/>
                      </a:lnTo>
                      <a:lnTo>
                        <a:pt x="201" y="347"/>
                      </a:lnTo>
                      <a:lnTo>
                        <a:pt x="238" y="163"/>
                      </a:lnTo>
                      <a:lnTo>
                        <a:pt x="238"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 name="Freeform 80"/>
                <p:cNvSpPr>
                  <a:spLocks/>
                </p:cNvSpPr>
                <p:nvPr/>
              </p:nvSpPr>
              <p:spPr bwMode="auto">
                <a:xfrm>
                  <a:off x="1020" y="1898"/>
                  <a:ext cx="63" cy="94"/>
                </a:xfrm>
                <a:custGeom>
                  <a:avLst/>
                  <a:gdLst>
                    <a:gd name="T0" fmla="*/ 437 w 437"/>
                    <a:gd name="T1" fmla="*/ 0 h 658"/>
                    <a:gd name="T2" fmla="*/ 274 w 437"/>
                    <a:gd name="T3" fmla="*/ 658 h 658"/>
                    <a:gd name="T4" fmla="*/ 90 w 437"/>
                    <a:gd name="T5" fmla="*/ 658 h 658"/>
                    <a:gd name="T6" fmla="*/ 36 w 437"/>
                    <a:gd name="T7" fmla="*/ 639 h 658"/>
                    <a:gd name="T8" fmla="*/ 17 w 437"/>
                    <a:gd name="T9" fmla="*/ 621 h 658"/>
                    <a:gd name="T10" fmla="*/ 0 w 437"/>
                    <a:gd name="T11" fmla="*/ 585 h 658"/>
                    <a:gd name="T12" fmla="*/ 0 w 437"/>
                    <a:gd name="T13" fmla="*/ 548 h 658"/>
                    <a:gd name="T14" fmla="*/ 54 w 437"/>
                    <a:gd name="T15" fmla="*/ 328 h 658"/>
                    <a:gd name="T16" fmla="*/ 90 w 437"/>
                    <a:gd name="T17" fmla="*/ 274 h 658"/>
                    <a:gd name="T18" fmla="*/ 127 w 437"/>
                    <a:gd name="T19" fmla="*/ 238 h 658"/>
                    <a:gd name="T20" fmla="*/ 182 w 437"/>
                    <a:gd name="T21" fmla="*/ 219 h 658"/>
                    <a:gd name="T22" fmla="*/ 383 w 437"/>
                    <a:gd name="T23"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658">
                      <a:moveTo>
                        <a:pt x="437" y="0"/>
                      </a:moveTo>
                      <a:lnTo>
                        <a:pt x="274" y="658"/>
                      </a:lnTo>
                      <a:lnTo>
                        <a:pt x="90" y="658"/>
                      </a:lnTo>
                      <a:lnTo>
                        <a:pt x="36" y="639"/>
                      </a:lnTo>
                      <a:lnTo>
                        <a:pt x="17" y="621"/>
                      </a:lnTo>
                      <a:lnTo>
                        <a:pt x="0" y="585"/>
                      </a:lnTo>
                      <a:lnTo>
                        <a:pt x="0" y="548"/>
                      </a:lnTo>
                      <a:lnTo>
                        <a:pt x="54" y="328"/>
                      </a:lnTo>
                      <a:lnTo>
                        <a:pt x="90" y="274"/>
                      </a:lnTo>
                      <a:lnTo>
                        <a:pt x="127" y="238"/>
                      </a:lnTo>
                      <a:lnTo>
                        <a:pt x="182" y="219"/>
                      </a:lnTo>
                      <a:lnTo>
                        <a:pt x="383" y="2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 name="Line 81"/>
                <p:cNvSpPr>
                  <a:spLocks noChangeShapeType="1"/>
                </p:cNvSpPr>
                <p:nvPr/>
              </p:nvSpPr>
              <p:spPr bwMode="auto">
                <a:xfrm flipV="1">
                  <a:off x="1111" y="1898"/>
                  <a:ext cx="10" cy="2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Freeform 82"/>
                <p:cNvSpPr>
                  <a:spLocks/>
                </p:cNvSpPr>
                <p:nvPr/>
              </p:nvSpPr>
              <p:spPr bwMode="auto">
                <a:xfrm>
                  <a:off x="1267" y="2575"/>
                  <a:ext cx="679" cy="661"/>
                </a:xfrm>
                <a:custGeom>
                  <a:avLst/>
                  <a:gdLst>
                    <a:gd name="T0" fmla="*/ 4676 w 4676"/>
                    <a:gd name="T1" fmla="*/ 2339 h 4677"/>
                    <a:gd name="T2" fmla="*/ 4596 w 4676"/>
                    <a:gd name="T3" fmla="*/ 1733 h 4677"/>
                    <a:gd name="T4" fmla="*/ 4362 w 4676"/>
                    <a:gd name="T5" fmla="*/ 1169 h 4677"/>
                    <a:gd name="T6" fmla="*/ 3990 w 4676"/>
                    <a:gd name="T7" fmla="*/ 685 h 4677"/>
                    <a:gd name="T8" fmla="*/ 3506 w 4676"/>
                    <a:gd name="T9" fmla="*/ 314 h 4677"/>
                    <a:gd name="T10" fmla="*/ 2943 w 4676"/>
                    <a:gd name="T11" fmla="*/ 80 h 4677"/>
                    <a:gd name="T12" fmla="*/ 2338 w 4676"/>
                    <a:gd name="T13" fmla="*/ 0 h 4677"/>
                    <a:gd name="T14" fmla="*/ 1733 w 4676"/>
                    <a:gd name="T15" fmla="*/ 80 h 4677"/>
                    <a:gd name="T16" fmla="*/ 1170 w 4676"/>
                    <a:gd name="T17" fmla="*/ 314 h 4677"/>
                    <a:gd name="T18" fmla="*/ 686 w 4676"/>
                    <a:gd name="T19" fmla="*/ 685 h 4677"/>
                    <a:gd name="T20" fmla="*/ 314 w 4676"/>
                    <a:gd name="T21" fmla="*/ 1169 h 4677"/>
                    <a:gd name="T22" fmla="*/ 80 w 4676"/>
                    <a:gd name="T23" fmla="*/ 1733 h 4677"/>
                    <a:gd name="T24" fmla="*/ 0 w 4676"/>
                    <a:gd name="T25" fmla="*/ 2339 h 4677"/>
                    <a:gd name="T26" fmla="*/ 80 w 4676"/>
                    <a:gd name="T27" fmla="*/ 2944 h 4677"/>
                    <a:gd name="T28" fmla="*/ 314 w 4676"/>
                    <a:gd name="T29" fmla="*/ 3508 h 4677"/>
                    <a:gd name="T30" fmla="*/ 686 w 4676"/>
                    <a:gd name="T31" fmla="*/ 3992 h 4677"/>
                    <a:gd name="T32" fmla="*/ 1170 w 4676"/>
                    <a:gd name="T33" fmla="*/ 4365 h 4677"/>
                    <a:gd name="T34" fmla="*/ 1733 w 4676"/>
                    <a:gd name="T35" fmla="*/ 4598 h 4677"/>
                    <a:gd name="T36" fmla="*/ 2338 w 4676"/>
                    <a:gd name="T37" fmla="*/ 4677 h 4677"/>
                    <a:gd name="T38" fmla="*/ 2943 w 4676"/>
                    <a:gd name="T39" fmla="*/ 4598 h 4677"/>
                    <a:gd name="T40" fmla="*/ 3506 w 4676"/>
                    <a:gd name="T41" fmla="*/ 4365 h 4677"/>
                    <a:gd name="T42" fmla="*/ 3990 w 4676"/>
                    <a:gd name="T43" fmla="*/ 3992 h 4677"/>
                    <a:gd name="T44" fmla="*/ 4362 w 4676"/>
                    <a:gd name="T45" fmla="*/ 3508 h 4677"/>
                    <a:gd name="T46" fmla="*/ 4596 w 4676"/>
                    <a:gd name="T47" fmla="*/ 2944 h 4677"/>
                    <a:gd name="T48" fmla="*/ 4676 w 4676"/>
                    <a:gd name="T49" fmla="*/ 2339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6" h="4677">
                      <a:moveTo>
                        <a:pt x="4676" y="2339"/>
                      </a:moveTo>
                      <a:lnTo>
                        <a:pt x="4596" y="1733"/>
                      </a:lnTo>
                      <a:lnTo>
                        <a:pt x="4362" y="1169"/>
                      </a:lnTo>
                      <a:lnTo>
                        <a:pt x="3990" y="685"/>
                      </a:lnTo>
                      <a:lnTo>
                        <a:pt x="3506" y="314"/>
                      </a:lnTo>
                      <a:lnTo>
                        <a:pt x="2943" y="80"/>
                      </a:lnTo>
                      <a:lnTo>
                        <a:pt x="2338" y="0"/>
                      </a:lnTo>
                      <a:lnTo>
                        <a:pt x="1733" y="80"/>
                      </a:lnTo>
                      <a:lnTo>
                        <a:pt x="1170" y="314"/>
                      </a:lnTo>
                      <a:lnTo>
                        <a:pt x="686" y="685"/>
                      </a:lnTo>
                      <a:lnTo>
                        <a:pt x="314" y="1169"/>
                      </a:lnTo>
                      <a:lnTo>
                        <a:pt x="80" y="1733"/>
                      </a:lnTo>
                      <a:lnTo>
                        <a:pt x="0" y="2339"/>
                      </a:lnTo>
                      <a:lnTo>
                        <a:pt x="80" y="2944"/>
                      </a:lnTo>
                      <a:lnTo>
                        <a:pt x="314" y="3508"/>
                      </a:lnTo>
                      <a:lnTo>
                        <a:pt x="686" y="3992"/>
                      </a:lnTo>
                      <a:lnTo>
                        <a:pt x="1170" y="4365"/>
                      </a:lnTo>
                      <a:lnTo>
                        <a:pt x="1733" y="4598"/>
                      </a:lnTo>
                      <a:lnTo>
                        <a:pt x="2338" y="4677"/>
                      </a:lnTo>
                      <a:lnTo>
                        <a:pt x="2943" y="4598"/>
                      </a:lnTo>
                      <a:lnTo>
                        <a:pt x="3506" y="4365"/>
                      </a:lnTo>
                      <a:lnTo>
                        <a:pt x="3990" y="3992"/>
                      </a:lnTo>
                      <a:lnTo>
                        <a:pt x="4362" y="3508"/>
                      </a:lnTo>
                      <a:lnTo>
                        <a:pt x="4596" y="2944"/>
                      </a:lnTo>
                      <a:lnTo>
                        <a:pt x="4676" y="2339"/>
                      </a:ln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1" name="Freeform 83"/>
                <p:cNvSpPr>
                  <a:spLocks/>
                </p:cNvSpPr>
                <p:nvPr/>
              </p:nvSpPr>
              <p:spPr bwMode="auto">
                <a:xfrm>
                  <a:off x="1035" y="1295"/>
                  <a:ext cx="45" cy="62"/>
                </a:xfrm>
                <a:custGeom>
                  <a:avLst/>
                  <a:gdLst>
                    <a:gd name="T0" fmla="*/ 310 w 310"/>
                    <a:gd name="T1" fmla="*/ 0 h 438"/>
                    <a:gd name="T2" fmla="*/ 201 w 310"/>
                    <a:gd name="T3" fmla="*/ 0 h 438"/>
                    <a:gd name="T4" fmla="*/ 145 w 310"/>
                    <a:gd name="T5" fmla="*/ 18 h 438"/>
                    <a:gd name="T6" fmla="*/ 91 w 310"/>
                    <a:gd name="T7" fmla="*/ 55 h 438"/>
                    <a:gd name="T8" fmla="*/ 55 w 310"/>
                    <a:gd name="T9" fmla="*/ 110 h 438"/>
                    <a:gd name="T10" fmla="*/ 0 w 310"/>
                    <a:gd name="T11" fmla="*/ 329 h 438"/>
                    <a:gd name="T12" fmla="*/ 0 w 310"/>
                    <a:gd name="T13" fmla="*/ 365 h 438"/>
                    <a:gd name="T14" fmla="*/ 18 w 310"/>
                    <a:gd name="T15" fmla="*/ 402 h 438"/>
                    <a:gd name="T16" fmla="*/ 55 w 310"/>
                    <a:gd name="T17" fmla="*/ 438 h 438"/>
                    <a:gd name="T18" fmla="*/ 182 w 310"/>
                    <a:gd name="T19"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438">
                      <a:moveTo>
                        <a:pt x="310" y="0"/>
                      </a:moveTo>
                      <a:lnTo>
                        <a:pt x="201" y="0"/>
                      </a:lnTo>
                      <a:lnTo>
                        <a:pt x="145" y="18"/>
                      </a:lnTo>
                      <a:lnTo>
                        <a:pt x="91" y="55"/>
                      </a:lnTo>
                      <a:lnTo>
                        <a:pt x="55" y="110"/>
                      </a:lnTo>
                      <a:lnTo>
                        <a:pt x="0" y="329"/>
                      </a:lnTo>
                      <a:lnTo>
                        <a:pt x="0" y="365"/>
                      </a:lnTo>
                      <a:lnTo>
                        <a:pt x="18" y="402"/>
                      </a:lnTo>
                      <a:lnTo>
                        <a:pt x="55" y="438"/>
                      </a:lnTo>
                      <a:lnTo>
                        <a:pt x="182" y="43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 name="Line 84"/>
                <p:cNvSpPr>
                  <a:spLocks noChangeShapeType="1"/>
                </p:cNvSpPr>
                <p:nvPr/>
              </p:nvSpPr>
              <p:spPr bwMode="auto">
                <a:xfrm flipV="1">
                  <a:off x="1115" y="1264"/>
                  <a:ext cx="10" cy="2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Freeform 85"/>
                <p:cNvSpPr>
                  <a:spLocks/>
                </p:cNvSpPr>
                <p:nvPr/>
              </p:nvSpPr>
              <p:spPr bwMode="auto">
                <a:xfrm>
                  <a:off x="1277" y="1505"/>
                  <a:ext cx="29" cy="108"/>
                </a:xfrm>
                <a:custGeom>
                  <a:avLst/>
                  <a:gdLst>
                    <a:gd name="T0" fmla="*/ 19 w 201"/>
                    <a:gd name="T1" fmla="*/ 767 h 767"/>
                    <a:gd name="T2" fmla="*/ 0 w 201"/>
                    <a:gd name="T3" fmla="*/ 694 h 767"/>
                    <a:gd name="T4" fmla="*/ 0 w 201"/>
                    <a:gd name="T5" fmla="*/ 603 h 767"/>
                    <a:gd name="T6" fmla="*/ 19 w 201"/>
                    <a:gd name="T7" fmla="*/ 438 h 767"/>
                    <a:gd name="T8" fmla="*/ 73 w 201"/>
                    <a:gd name="T9" fmla="*/ 256 h 767"/>
                    <a:gd name="T10" fmla="*/ 147 w 201"/>
                    <a:gd name="T11" fmla="*/ 91 h 767"/>
                    <a:gd name="T12" fmla="*/ 201 w 201"/>
                    <a:gd name="T13" fmla="*/ 0 h 767"/>
                  </a:gdLst>
                  <a:ahLst/>
                  <a:cxnLst>
                    <a:cxn ang="0">
                      <a:pos x="T0" y="T1"/>
                    </a:cxn>
                    <a:cxn ang="0">
                      <a:pos x="T2" y="T3"/>
                    </a:cxn>
                    <a:cxn ang="0">
                      <a:pos x="T4" y="T5"/>
                    </a:cxn>
                    <a:cxn ang="0">
                      <a:pos x="T6" y="T7"/>
                    </a:cxn>
                    <a:cxn ang="0">
                      <a:pos x="T8" y="T9"/>
                    </a:cxn>
                    <a:cxn ang="0">
                      <a:pos x="T10" y="T11"/>
                    </a:cxn>
                    <a:cxn ang="0">
                      <a:pos x="T12" y="T13"/>
                    </a:cxn>
                  </a:cxnLst>
                  <a:rect l="0" t="0" r="r" b="b"/>
                  <a:pathLst>
                    <a:path w="201" h="767">
                      <a:moveTo>
                        <a:pt x="19" y="767"/>
                      </a:moveTo>
                      <a:lnTo>
                        <a:pt x="0" y="694"/>
                      </a:lnTo>
                      <a:lnTo>
                        <a:pt x="0" y="603"/>
                      </a:lnTo>
                      <a:lnTo>
                        <a:pt x="19" y="438"/>
                      </a:lnTo>
                      <a:lnTo>
                        <a:pt x="73" y="256"/>
                      </a:lnTo>
                      <a:lnTo>
                        <a:pt x="147" y="91"/>
                      </a:lnTo>
                      <a:lnTo>
                        <a:pt x="201"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 name="Freeform 86"/>
                <p:cNvSpPr>
                  <a:spLocks/>
                </p:cNvSpPr>
                <p:nvPr/>
              </p:nvSpPr>
              <p:spPr bwMode="auto">
                <a:xfrm>
                  <a:off x="1322" y="1510"/>
                  <a:ext cx="56" cy="93"/>
                </a:xfrm>
                <a:custGeom>
                  <a:avLst/>
                  <a:gdLst>
                    <a:gd name="T0" fmla="*/ 182 w 383"/>
                    <a:gd name="T1" fmla="*/ 0 h 657"/>
                    <a:gd name="T2" fmla="*/ 0 w 383"/>
                    <a:gd name="T3" fmla="*/ 657 h 657"/>
                    <a:gd name="T4" fmla="*/ 165 w 383"/>
                    <a:gd name="T5" fmla="*/ 657 h 657"/>
                    <a:gd name="T6" fmla="*/ 238 w 383"/>
                    <a:gd name="T7" fmla="*/ 639 h 657"/>
                    <a:gd name="T8" fmla="*/ 293 w 383"/>
                    <a:gd name="T9" fmla="*/ 602 h 657"/>
                    <a:gd name="T10" fmla="*/ 329 w 383"/>
                    <a:gd name="T11" fmla="*/ 548 h 657"/>
                    <a:gd name="T12" fmla="*/ 383 w 383"/>
                    <a:gd name="T13" fmla="*/ 347 h 657"/>
                    <a:gd name="T14" fmla="*/ 383 w 383"/>
                    <a:gd name="T15" fmla="*/ 291 h 657"/>
                    <a:gd name="T16" fmla="*/ 366 w 383"/>
                    <a:gd name="T17" fmla="*/ 237 h 657"/>
                    <a:gd name="T18" fmla="*/ 310 w 383"/>
                    <a:gd name="T19" fmla="*/ 219 h 657"/>
                    <a:gd name="T20" fmla="*/ 128 w 383"/>
                    <a:gd name="T21" fmla="*/ 21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657">
                      <a:moveTo>
                        <a:pt x="182" y="0"/>
                      </a:moveTo>
                      <a:lnTo>
                        <a:pt x="0" y="657"/>
                      </a:lnTo>
                      <a:lnTo>
                        <a:pt x="165" y="657"/>
                      </a:lnTo>
                      <a:lnTo>
                        <a:pt x="238" y="639"/>
                      </a:lnTo>
                      <a:lnTo>
                        <a:pt x="293" y="602"/>
                      </a:lnTo>
                      <a:lnTo>
                        <a:pt x="329" y="548"/>
                      </a:lnTo>
                      <a:lnTo>
                        <a:pt x="383" y="347"/>
                      </a:lnTo>
                      <a:lnTo>
                        <a:pt x="383" y="291"/>
                      </a:lnTo>
                      <a:lnTo>
                        <a:pt x="366" y="237"/>
                      </a:lnTo>
                      <a:lnTo>
                        <a:pt x="310" y="219"/>
                      </a:lnTo>
                      <a:lnTo>
                        <a:pt x="128" y="2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 name="Line 87"/>
                <p:cNvSpPr>
                  <a:spLocks noChangeShapeType="1"/>
                </p:cNvSpPr>
                <p:nvPr/>
              </p:nvSpPr>
              <p:spPr bwMode="auto">
                <a:xfrm flipV="1">
                  <a:off x="1418" y="1510"/>
                  <a:ext cx="10" cy="2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Freeform 88"/>
                <p:cNvSpPr>
                  <a:spLocks/>
                </p:cNvSpPr>
                <p:nvPr/>
              </p:nvSpPr>
              <p:spPr bwMode="auto">
                <a:xfrm>
                  <a:off x="1436" y="1505"/>
                  <a:ext cx="35" cy="108"/>
                </a:xfrm>
                <a:custGeom>
                  <a:avLst/>
                  <a:gdLst>
                    <a:gd name="T0" fmla="*/ 0 w 236"/>
                    <a:gd name="T1" fmla="*/ 767 h 767"/>
                    <a:gd name="T2" fmla="*/ 54 w 236"/>
                    <a:gd name="T3" fmla="*/ 694 h 767"/>
                    <a:gd name="T4" fmla="*/ 146 w 236"/>
                    <a:gd name="T5" fmla="*/ 511 h 767"/>
                    <a:gd name="T6" fmla="*/ 200 w 236"/>
                    <a:gd name="T7" fmla="*/ 347 h 767"/>
                    <a:gd name="T8" fmla="*/ 236 w 236"/>
                    <a:gd name="T9" fmla="*/ 164 h 767"/>
                    <a:gd name="T10" fmla="*/ 236 w 236"/>
                    <a:gd name="T11" fmla="*/ 0 h 767"/>
                  </a:gdLst>
                  <a:ahLst/>
                  <a:cxnLst>
                    <a:cxn ang="0">
                      <a:pos x="T0" y="T1"/>
                    </a:cxn>
                    <a:cxn ang="0">
                      <a:pos x="T2" y="T3"/>
                    </a:cxn>
                    <a:cxn ang="0">
                      <a:pos x="T4" y="T5"/>
                    </a:cxn>
                    <a:cxn ang="0">
                      <a:pos x="T6" y="T7"/>
                    </a:cxn>
                    <a:cxn ang="0">
                      <a:pos x="T8" y="T9"/>
                    </a:cxn>
                    <a:cxn ang="0">
                      <a:pos x="T10" y="T11"/>
                    </a:cxn>
                  </a:cxnLst>
                  <a:rect l="0" t="0" r="r" b="b"/>
                  <a:pathLst>
                    <a:path w="236" h="767">
                      <a:moveTo>
                        <a:pt x="0" y="767"/>
                      </a:moveTo>
                      <a:lnTo>
                        <a:pt x="54" y="694"/>
                      </a:lnTo>
                      <a:lnTo>
                        <a:pt x="146" y="511"/>
                      </a:lnTo>
                      <a:lnTo>
                        <a:pt x="200" y="347"/>
                      </a:lnTo>
                      <a:lnTo>
                        <a:pt x="236" y="164"/>
                      </a:lnTo>
                      <a:lnTo>
                        <a:pt x="23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 name="Freeform 89"/>
                <p:cNvSpPr>
                  <a:spLocks/>
                </p:cNvSpPr>
                <p:nvPr/>
              </p:nvSpPr>
              <p:spPr bwMode="auto">
                <a:xfrm>
                  <a:off x="671" y="1533"/>
                  <a:ext cx="47" cy="62"/>
                </a:xfrm>
                <a:custGeom>
                  <a:avLst/>
                  <a:gdLst>
                    <a:gd name="T0" fmla="*/ 293 w 329"/>
                    <a:gd name="T1" fmla="*/ 439 h 439"/>
                    <a:gd name="T2" fmla="*/ 237 w 329"/>
                    <a:gd name="T3" fmla="*/ 347 h 439"/>
                    <a:gd name="T4" fmla="*/ 329 w 329"/>
                    <a:gd name="T5" fmla="*/ 0 h 439"/>
                    <a:gd name="T6" fmla="*/ 182 w 329"/>
                    <a:gd name="T7" fmla="*/ 0 h 439"/>
                    <a:gd name="T8" fmla="*/ 109 w 329"/>
                    <a:gd name="T9" fmla="*/ 19 h 439"/>
                    <a:gd name="T10" fmla="*/ 73 w 329"/>
                    <a:gd name="T11" fmla="*/ 56 h 439"/>
                    <a:gd name="T12" fmla="*/ 55 w 329"/>
                    <a:gd name="T13" fmla="*/ 92 h 439"/>
                    <a:gd name="T14" fmla="*/ 0 w 329"/>
                    <a:gd name="T15" fmla="*/ 330 h 439"/>
                    <a:gd name="T16" fmla="*/ 0 w 329"/>
                    <a:gd name="T17" fmla="*/ 366 h 439"/>
                    <a:gd name="T18" fmla="*/ 19 w 329"/>
                    <a:gd name="T19" fmla="*/ 420 h 439"/>
                    <a:gd name="T20" fmla="*/ 55 w 329"/>
                    <a:gd name="T21" fmla="*/ 439 h 439"/>
                    <a:gd name="T22" fmla="*/ 109 w 329"/>
                    <a:gd name="T23" fmla="*/ 439 h 439"/>
                    <a:gd name="T24" fmla="*/ 165 w 329"/>
                    <a:gd name="T25" fmla="*/ 420 h 439"/>
                    <a:gd name="T26" fmla="*/ 201 w 329"/>
                    <a:gd name="T27" fmla="*/ 403 h 439"/>
                    <a:gd name="T28" fmla="*/ 237 w 329"/>
                    <a:gd name="T29" fmla="*/ 34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9" h="439">
                      <a:moveTo>
                        <a:pt x="293" y="439"/>
                      </a:moveTo>
                      <a:lnTo>
                        <a:pt x="237" y="347"/>
                      </a:lnTo>
                      <a:lnTo>
                        <a:pt x="329" y="0"/>
                      </a:lnTo>
                      <a:lnTo>
                        <a:pt x="182" y="0"/>
                      </a:lnTo>
                      <a:lnTo>
                        <a:pt x="109" y="19"/>
                      </a:lnTo>
                      <a:lnTo>
                        <a:pt x="73" y="56"/>
                      </a:lnTo>
                      <a:lnTo>
                        <a:pt x="55" y="92"/>
                      </a:lnTo>
                      <a:lnTo>
                        <a:pt x="0" y="330"/>
                      </a:lnTo>
                      <a:lnTo>
                        <a:pt x="0" y="366"/>
                      </a:lnTo>
                      <a:lnTo>
                        <a:pt x="19" y="420"/>
                      </a:lnTo>
                      <a:lnTo>
                        <a:pt x="55" y="439"/>
                      </a:lnTo>
                      <a:lnTo>
                        <a:pt x="109" y="439"/>
                      </a:lnTo>
                      <a:lnTo>
                        <a:pt x="165" y="420"/>
                      </a:lnTo>
                      <a:lnTo>
                        <a:pt x="201" y="403"/>
                      </a:lnTo>
                      <a:lnTo>
                        <a:pt x="237" y="3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 name="Line 90"/>
                <p:cNvSpPr>
                  <a:spLocks noChangeShapeType="1"/>
                </p:cNvSpPr>
                <p:nvPr/>
              </p:nvSpPr>
              <p:spPr bwMode="auto">
                <a:xfrm flipV="1">
                  <a:off x="761" y="1503"/>
                  <a:ext cx="11" cy="19"/>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Line 91"/>
                <p:cNvSpPr>
                  <a:spLocks noChangeShapeType="1"/>
                </p:cNvSpPr>
                <p:nvPr/>
              </p:nvSpPr>
              <p:spPr bwMode="auto">
                <a:xfrm flipH="1">
                  <a:off x="959" y="1625"/>
                  <a:ext cx="18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 name="Line 92"/>
                <p:cNvSpPr>
                  <a:spLocks noChangeShapeType="1"/>
                </p:cNvSpPr>
                <p:nvPr/>
              </p:nvSpPr>
              <p:spPr bwMode="auto">
                <a:xfrm flipH="1">
                  <a:off x="896" y="1625"/>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93"/>
                <p:cNvSpPr>
                  <a:spLocks noChangeShapeType="1"/>
                </p:cNvSpPr>
                <p:nvPr/>
              </p:nvSpPr>
              <p:spPr bwMode="auto">
                <a:xfrm flipH="1">
                  <a:off x="673" y="1625"/>
                  <a:ext cx="18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94"/>
                <p:cNvSpPr>
                  <a:spLocks noChangeShapeType="1"/>
                </p:cNvSpPr>
                <p:nvPr/>
              </p:nvSpPr>
              <p:spPr bwMode="auto">
                <a:xfrm flipV="1">
                  <a:off x="1012" y="1553"/>
                  <a:ext cx="1" cy="15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Line 95"/>
                <p:cNvSpPr>
                  <a:spLocks noChangeShapeType="1"/>
                </p:cNvSpPr>
                <p:nvPr/>
              </p:nvSpPr>
              <p:spPr bwMode="auto">
                <a:xfrm flipV="1">
                  <a:off x="1012" y="1492"/>
                  <a:ext cx="1" cy="2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 name="Line 96"/>
                <p:cNvSpPr>
                  <a:spLocks noChangeShapeType="1"/>
                </p:cNvSpPr>
                <p:nvPr/>
              </p:nvSpPr>
              <p:spPr bwMode="auto">
                <a:xfrm flipV="1">
                  <a:off x="1012" y="1295"/>
                  <a:ext cx="1" cy="15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97"/>
                <p:cNvSpPr>
                  <a:spLocks noChangeShapeType="1"/>
                </p:cNvSpPr>
                <p:nvPr/>
              </p:nvSpPr>
              <p:spPr bwMode="auto">
                <a:xfrm flipV="1">
                  <a:off x="1606" y="1295"/>
                  <a:ext cx="1" cy="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Freeform 98"/>
                <p:cNvSpPr>
                  <a:spLocks/>
                </p:cNvSpPr>
                <p:nvPr/>
              </p:nvSpPr>
              <p:spPr bwMode="auto">
                <a:xfrm>
                  <a:off x="1994" y="1396"/>
                  <a:ext cx="109" cy="88"/>
                </a:xfrm>
                <a:custGeom>
                  <a:avLst/>
                  <a:gdLst>
                    <a:gd name="T0" fmla="*/ 752 w 752"/>
                    <a:gd name="T1" fmla="*/ 0 h 621"/>
                    <a:gd name="T2" fmla="*/ 270 w 752"/>
                    <a:gd name="T3" fmla="*/ 297 h 621"/>
                    <a:gd name="T4" fmla="*/ 0 w 752"/>
                    <a:gd name="T5" fmla="*/ 621 h 621"/>
                  </a:gdLst>
                  <a:ahLst/>
                  <a:cxnLst>
                    <a:cxn ang="0">
                      <a:pos x="T0" y="T1"/>
                    </a:cxn>
                    <a:cxn ang="0">
                      <a:pos x="T2" y="T3"/>
                    </a:cxn>
                    <a:cxn ang="0">
                      <a:pos x="T4" y="T5"/>
                    </a:cxn>
                  </a:cxnLst>
                  <a:rect l="0" t="0" r="r" b="b"/>
                  <a:pathLst>
                    <a:path w="752" h="621">
                      <a:moveTo>
                        <a:pt x="752" y="0"/>
                      </a:moveTo>
                      <a:lnTo>
                        <a:pt x="270" y="297"/>
                      </a:lnTo>
                      <a:lnTo>
                        <a:pt x="0" y="6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 name="Freeform 99"/>
                <p:cNvSpPr>
                  <a:spLocks/>
                </p:cNvSpPr>
                <p:nvPr/>
              </p:nvSpPr>
              <p:spPr bwMode="auto">
                <a:xfrm>
                  <a:off x="1948" y="1519"/>
                  <a:ext cx="25" cy="135"/>
                </a:xfrm>
                <a:custGeom>
                  <a:avLst/>
                  <a:gdLst>
                    <a:gd name="T0" fmla="*/ 176 w 176"/>
                    <a:gd name="T1" fmla="*/ 0 h 960"/>
                    <a:gd name="T2" fmla="*/ 24 w 176"/>
                    <a:gd name="T3" fmla="*/ 393 h 960"/>
                    <a:gd name="T4" fmla="*/ 0 w 176"/>
                    <a:gd name="T5" fmla="*/ 960 h 960"/>
                  </a:gdLst>
                  <a:ahLst/>
                  <a:cxnLst>
                    <a:cxn ang="0">
                      <a:pos x="T0" y="T1"/>
                    </a:cxn>
                    <a:cxn ang="0">
                      <a:pos x="T2" y="T3"/>
                    </a:cxn>
                    <a:cxn ang="0">
                      <a:pos x="T4" y="T5"/>
                    </a:cxn>
                  </a:cxnLst>
                  <a:rect l="0" t="0" r="r" b="b"/>
                  <a:pathLst>
                    <a:path w="176" h="960">
                      <a:moveTo>
                        <a:pt x="176" y="0"/>
                      </a:moveTo>
                      <a:lnTo>
                        <a:pt x="24" y="393"/>
                      </a:lnTo>
                      <a:lnTo>
                        <a:pt x="0" y="9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 name="Line 100"/>
                <p:cNvSpPr>
                  <a:spLocks noChangeShapeType="1"/>
                </p:cNvSpPr>
                <p:nvPr/>
              </p:nvSpPr>
              <p:spPr bwMode="auto">
                <a:xfrm flipH="1">
                  <a:off x="1871" y="1625"/>
                  <a:ext cx="2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101"/>
                <p:cNvSpPr>
                  <a:spLocks noChangeShapeType="1"/>
                </p:cNvSpPr>
                <p:nvPr/>
              </p:nvSpPr>
              <p:spPr bwMode="auto">
                <a:xfrm flipH="1">
                  <a:off x="1807" y="1625"/>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102"/>
                <p:cNvSpPr>
                  <a:spLocks noChangeShapeType="1"/>
                </p:cNvSpPr>
                <p:nvPr/>
              </p:nvSpPr>
              <p:spPr bwMode="auto">
                <a:xfrm flipH="1">
                  <a:off x="1489" y="1625"/>
                  <a:ext cx="2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103"/>
                <p:cNvSpPr>
                  <a:spLocks noChangeShapeType="1"/>
                </p:cNvSpPr>
                <p:nvPr/>
              </p:nvSpPr>
              <p:spPr bwMode="auto">
                <a:xfrm flipH="1">
                  <a:off x="1426" y="1625"/>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104"/>
                <p:cNvSpPr>
                  <a:spLocks noChangeShapeType="1"/>
                </p:cNvSpPr>
                <p:nvPr/>
              </p:nvSpPr>
              <p:spPr bwMode="auto">
                <a:xfrm flipH="1">
                  <a:off x="1140" y="1625"/>
                  <a:ext cx="243"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105"/>
                <p:cNvSpPr>
                  <a:spLocks noChangeShapeType="1"/>
                </p:cNvSpPr>
                <p:nvPr/>
              </p:nvSpPr>
              <p:spPr bwMode="auto">
                <a:xfrm flipH="1" flipV="1">
                  <a:off x="1262" y="1587"/>
                  <a:ext cx="2" cy="7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Freeform 106"/>
                <p:cNvSpPr>
                  <a:spLocks/>
                </p:cNvSpPr>
                <p:nvPr/>
              </p:nvSpPr>
              <p:spPr bwMode="auto">
                <a:xfrm>
                  <a:off x="1183" y="1445"/>
                  <a:ext cx="68" cy="103"/>
                </a:xfrm>
                <a:custGeom>
                  <a:avLst/>
                  <a:gdLst>
                    <a:gd name="T0" fmla="*/ 468 w 468"/>
                    <a:gd name="T1" fmla="*/ 725 h 725"/>
                    <a:gd name="T2" fmla="*/ 298 w 468"/>
                    <a:gd name="T3" fmla="*/ 321 h 725"/>
                    <a:gd name="T4" fmla="*/ 0 w 468"/>
                    <a:gd name="T5" fmla="*/ 0 h 725"/>
                  </a:gdLst>
                  <a:ahLst/>
                  <a:cxnLst>
                    <a:cxn ang="0">
                      <a:pos x="T0" y="T1"/>
                    </a:cxn>
                    <a:cxn ang="0">
                      <a:pos x="T2" y="T3"/>
                    </a:cxn>
                    <a:cxn ang="0">
                      <a:pos x="T4" y="T5"/>
                    </a:cxn>
                  </a:cxnLst>
                  <a:rect l="0" t="0" r="r" b="b"/>
                  <a:pathLst>
                    <a:path w="468" h="725">
                      <a:moveTo>
                        <a:pt x="468" y="725"/>
                      </a:moveTo>
                      <a:lnTo>
                        <a:pt x="298" y="321"/>
                      </a:lnTo>
                      <a:lnTo>
                        <a:pt x="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 name="Line 107"/>
                <p:cNvSpPr>
                  <a:spLocks noChangeShapeType="1"/>
                </p:cNvSpPr>
                <p:nvPr/>
              </p:nvSpPr>
              <p:spPr bwMode="auto">
                <a:xfrm flipH="1" flipV="1">
                  <a:off x="1087" y="1388"/>
                  <a:ext cx="63" cy="32"/>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 name="Freeform 108"/>
                <p:cNvSpPr>
                  <a:spLocks/>
                </p:cNvSpPr>
                <p:nvPr/>
              </p:nvSpPr>
              <p:spPr bwMode="auto">
                <a:xfrm>
                  <a:off x="757" y="1377"/>
                  <a:ext cx="255" cy="496"/>
                </a:xfrm>
                <a:custGeom>
                  <a:avLst/>
                  <a:gdLst>
                    <a:gd name="T0" fmla="*/ 1753 w 1753"/>
                    <a:gd name="T1" fmla="*/ 0 h 3508"/>
                    <a:gd name="T2" fmla="*/ 1212 w 1753"/>
                    <a:gd name="T3" fmla="*/ 86 h 3508"/>
                    <a:gd name="T4" fmla="*/ 723 w 1753"/>
                    <a:gd name="T5" fmla="*/ 334 h 3508"/>
                    <a:gd name="T6" fmla="*/ 335 w 1753"/>
                    <a:gd name="T7" fmla="*/ 723 h 3508"/>
                    <a:gd name="T8" fmla="*/ 87 w 1753"/>
                    <a:gd name="T9" fmla="*/ 1212 h 3508"/>
                    <a:gd name="T10" fmla="*/ 0 w 1753"/>
                    <a:gd name="T11" fmla="*/ 1754 h 3508"/>
                    <a:gd name="T12" fmla="*/ 87 w 1753"/>
                    <a:gd name="T13" fmla="*/ 2296 h 3508"/>
                    <a:gd name="T14" fmla="*/ 335 w 1753"/>
                    <a:gd name="T15" fmla="*/ 2785 h 3508"/>
                    <a:gd name="T16" fmla="*/ 723 w 1753"/>
                    <a:gd name="T17" fmla="*/ 3173 h 3508"/>
                    <a:gd name="T18" fmla="*/ 1212 w 1753"/>
                    <a:gd name="T19" fmla="*/ 3423 h 3508"/>
                    <a:gd name="T20" fmla="*/ 1753 w 1753"/>
                    <a:gd name="T21" fmla="*/ 3508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3" h="3508">
                      <a:moveTo>
                        <a:pt x="1753" y="0"/>
                      </a:moveTo>
                      <a:lnTo>
                        <a:pt x="1212" y="86"/>
                      </a:lnTo>
                      <a:lnTo>
                        <a:pt x="723" y="334"/>
                      </a:lnTo>
                      <a:lnTo>
                        <a:pt x="335" y="723"/>
                      </a:lnTo>
                      <a:lnTo>
                        <a:pt x="87" y="1212"/>
                      </a:lnTo>
                      <a:lnTo>
                        <a:pt x="0" y="1754"/>
                      </a:lnTo>
                      <a:lnTo>
                        <a:pt x="87" y="2296"/>
                      </a:lnTo>
                      <a:lnTo>
                        <a:pt x="335" y="2785"/>
                      </a:lnTo>
                      <a:lnTo>
                        <a:pt x="723" y="3173"/>
                      </a:lnTo>
                      <a:lnTo>
                        <a:pt x="1212" y="3423"/>
                      </a:lnTo>
                      <a:lnTo>
                        <a:pt x="1753" y="3508"/>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7" name="Freeform 109"/>
                <p:cNvSpPr>
                  <a:spLocks/>
                </p:cNvSpPr>
                <p:nvPr/>
              </p:nvSpPr>
              <p:spPr bwMode="auto">
                <a:xfrm>
                  <a:off x="1951" y="1681"/>
                  <a:ext cx="52" cy="98"/>
                </a:xfrm>
                <a:custGeom>
                  <a:avLst/>
                  <a:gdLst>
                    <a:gd name="T0" fmla="*/ 0 w 356"/>
                    <a:gd name="T1" fmla="*/ 0 h 685"/>
                    <a:gd name="T2" fmla="*/ 244 w 356"/>
                    <a:gd name="T3" fmla="*/ 567 h 685"/>
                    <a:gd name="T4" fmla="*/ 356 w 356"/>
                    <a:gd name="T5" fmla="*/ 685 h 685"/>
                  </a:gdLst>
                  <a:ahLst/>
                  <a:cxnLst>
                    <a:cxn ang="0">
                      <a:pos x="T0" y="T1"/>
                    </a:cxn>
                    <a:cxn ang="0">
                      <a:pos x="T2" y="T3"/>
                    </a:cxn>
                    <a:cxn ang="0">
                      <a:pos x="T4" y="T5"/>
                    </a:cxn>
                  </a:cxnLst>
                  <a:rect l="0" t="0" r="r" b="b"/>
                  <a:pathLst>
                    <a:path w="356" h="685">
                      <a:moveTo>
                        <a:pt x="0" y="0"/>
                      </a:moveTo>
                      <a:lnTo>
                        <a:pt x="244" y="567"/>
                      </a:lnTo>
                      <a:lnTo>
                        <a:pt x="356" y="68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 name="Freeform 110"/>
                <p:cNvSpPr>
                  <a:spLocks/>
                </p:cNvSpPr>
                <p:nvPr/>
              </p:nvSpPr>
              <p:spPr bwMode="auto">
                <a:xfrm>
                  <a:off x="2033" y="1808"/>
                  <a:ext cx="97" cy="55"/>
                </a:xfrm>
                <a:custGeom>
                  <a:avLst/>
                  <a:gdLst>
                    <a:gd name="T0" fmla="*/ 0 w 665"/>
                    <a:gd name="T1" fmla="*/ 0 h 391"/>
                    <a:gd name="T2" fmla="*/ 112 w 665"/>
                    <a:gd name="T3" fmla="*/ 118 h 391"/>
                    <a:gd name="T4" fmla="*/ 665 w 665"/>
                    <a:gd name="T5" fmla="*/ 391 h 391"/>
                  </a:gdLst>
                  <a:ahLst/>
                  <a:cxnLst>
                    <a:cxn ang="0">
                      <a:pos x="T0" y="T1"/>
                    </a:cxn>
                    <a:cxn ang="0">
                      <a:pos x="T2" y="T3"/>
                    </a:cxn>
                    <a:cxn ang="0">
                      <a:pos x="T4" y="T5"/>
                    </a:cxn>
                  </a:cxnLst>
                  <a:rect l="0" t="0" r="r" b="b"/>
                  <a:pathLst>
                    <a:path w="665" h="391">
                      <a:moveTo>
                        <a:pt x="0" y="0"/>
                      </a:moveTo>
                      <a:lnTo>
                        <a:pt x="112" y="118"/>
                      </a:lnTo>
                      <a:lnTo>
                        <a:pt x="665" y="3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Freeform 111"/>
                <p:cNvSpPr>
                  <a:spLocks/>
                </p:cNvSpPr>
                <p:nvPr/>
              </p:nvSpPr>
              <p:spPr bwMode="auto">
                <a:xfrm>
                  <a:off x="1107" y="1804"/>
                  <a:ext cx="78" cy="52"/>
                </a:xfrm>
                <a:custGeom>
                  <a:avLst/>
                  <a:gdLst>
                    <a:gd name="T0" fmla="*/ 0 w 541"/>
                    <a:gd name="T1" fmla="*/ 362 h 362"/>
                    <a:gd name="T2" fmla="*/ 460 w 541"/>
                    <a:gd name="T3" fmla="*/ 90 h 362"/>
                    <a:gd name="T4" fmla="*/ 541 w 541"/>
                    <a:gd name="T5" fmla="*/ 0 h 362"/>
                  </a:gdLst>
                  <a:ahLst/>
                  <a:cxnLst>
                    <a:cxn ang="0">
                      <a:pos x="T0" y="T1"/>
                    </a:cxn>
                    <a:cxn ang="0">
                      <a:pos x="T2" y="T3"/>
                    </a:cxn>
                    <a:cxn ang="0">
                      <a:pos x="T4" y="T5"/>
                    </a:cxn>
                  </a:cxnLst>
                  <a:rect l="0" t="0" r="r" b="b"/>
                  <a:pathLst>
                    <a:path w="541" h="362">
                      <a:moveTo>
                        <a:pt x="0" y="362"/>
                      </a:moveTo>
                      <a:lnTo>
                        <a:pt x="460" y="90"/>
                      </a:lnTo>
                      <a:lnTo>
                        <a:pt x="541"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 name="Freeform 112"/>
                <p:cNvSpPr>
                  <a:spLocks/>
                </p:cNvSpPr>
                <p:nvPr/>
              </p:nvSpPr>
              <p:spPr bwMode="auto">
                <a:xfrm>
                  <a:off x="1213" y="1692"/>
                  <a:ext cx="45" cy="81"/>
                </a:xfrm>
                <a:custGeom>
                  <a:avLst/>
                  <a:gdLst>
                    <a:gd name="T0" fmla="*/ 0 w 301"/>
                    <a:gd name="T1" fmla="*/ 577 h 577"/>
                    <a:gd name="T2" fmla="*/ 80 w 301"/>
                    <a:gd name="T3" fmla="*/ 487 h 577"/>
                    <a:gd name="T4" fmla="*/ 301 w 301"/>
                    <a:gd name="T5" fmla="*/ 0 h 577"/>
                  </a:gdLst>
                  <a:ahLst/>
                  <a:cxnLst>
                    <a:cxn ang="0">
                      <a:pos x="T0" y="T1"/>
                    </a:cxn>
                    <a:cxn ang="0">
                      <a:pos x="T2" y="T3"/>
                    </a:cxn>
                    <a:cxn ang="0">
                      <a:pos x="T4" y="T5"/>
                    </a:cxn>
                  </a:cxnLst>
                  <a:rect l="0" t="0" r="r" b="b"/>
                  <a:pathLst>
                    <a:path w="301" h="577">
                      <a:moveTo>
                        <a:pt x="0" y="577"/>
                      </a:moveTo>
                      <a:lnTo>
                        <a:pt x="80" y="487"/>
                      </a:lnTo>
                      <a:lnTo>
                        <a:pt x="301"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 name="Line 113"/>
                <p:cNvSpPr>
                  <a:spLocks noChangeShapeType="1"/>
                </p:cNvSpPr>
                <p:nvPr/>
              </p:nvSpPr>
              <p:spPr bwMode="auto">
                <a:xfrm flipV="1">
                  <a:off x="2200" y="1801"/>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114"/>
                <p:cNvSpPr>
                  <a:spLocks noChangeShapeType="1"/>
                </p:cNvSpPr>
                <p:nvPr/>
              </p:nvSpPr>
              <p:spPr bwMode="auto">
                <a:xfrm flipV="1">
                  <a:off x="2200" y="1739"/>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Line 115"/>
                <p:cNvSpPr>
                  <a:spLocks noChangeShapeType="1"/>
                </p:cNvSpPr>
                <p:nvPr/>
              </p:nvSpPr>
              <p:spPr bwMode="auto">
                <a:xfrm flipV="1">
                  <a:off x="2200" y="1543"/>
                  <a:ext cx="1" cy="1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116"/>
                <p:cNvSpPr>
                  <a:spLocks noChangeShapeType="1"/>
                </p:cNvSpPr>
                <p:nvPr/>
              </p:nvSpPr>
              <p:spPr bwMode="auto">
                <a:xfrm flipV="1">
                  <a:off x="2200" y="1553"/>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117"/>
                <p:cNvSpPr>
                  <a:spLocks noChangeShapeType="1"/>
                </p:cNvSpPr>
                <p:nvPr/>
              </p:nvSpPr>
              <p:spPr bwMode="auto">
                <a:xfrm flipV="1">
                  <a:off x="2200" y="1492"/>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118"/>
                <p:cNvSpPr>
                  <a:spLocks noChangeShapeType="1"/>
                </p:cNvSpPr>
                <p:nvPr/>
              </p:nvSpPr>
              <p:spPr bwMode="auto">
                <a:xfrm flipV="1">
                  <a:off x="2200" y="1295"/>
                  <a:ext cx="1" cy="1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Freeform 119"/>
                <p:cNvSpPr>
                  <a:spLocks/>
                </p:cNvSpPr>
                <p:nvPr/>
              </p:nvSpPr>
              <p:spPr bwMode="auto">
                <a:xfrm>
                  <a:off x="2200" y="1377"/>
                  <a:ext cx="254" cy="496"/>
                </a:xfrm>
                <a:custGeom>
                  <a:avLst/>
                  <a:gdLst>
                    <a:gd name="T0" fmla="*/ 0 w 1753"/>
                    <a:gd name="T1" fmla="*/ 3508 h 3508"/>
                    <a:gd name="T2" fmla="*/ 541 w 1753"/>
                    <a:gd name="T3" fmla="*/ 3423 h 3508"/>
                    <a:gd name="T4" fmla="*/ 1030 w 1753"/>
                    <a:gd name="T5" fmla="*/ 3173 h 3508"/>
                    <a:gd name="T6" fmla="*/ 1418 w 1753"/>
                    <a:gd name="T7" fmla="*/ 2785 h 3508"/>
                    <a:gd name="T8" fmla="*/ 1666 w 1753"/>
                    <a:gd name="T9" fmla="*/ 2296 h 3508"/>
                    <a:gd name="T10" fmla="*/ 1753 w 1753"/>
                    <a:gd name="T11" fmla="*/ 1754 h 3508"/>
                    <a:gd name="T12" fmla="*/ 1666 w 1753"/>
                    <a:gd name="T13" fmla="*/ 1212 h 3508"/>
                    <a:gd name="T14" fmla="*/ 1418 w 1753"/>
                    <a:gd name="T15" fmla="*/ 723 h 3508"/>
                    <a:gd name="T16" fmla="*/ 1030 w 1753"/>
                    <a:gd name="T17" fmla="*/ 334 h 3508"/>
                    <a:gd name="T18" fmla="*/ 541 w 1753"/>
                    <a:gd name="T19" fmla="*/ 86 h 3508"/>
                    <a:gd name="T20" fmla="*/ 0 w 1753"/>
                    <a:gd name="T21"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3" h="3508">
                      <a:moveTo>
                        <a:pt x="0" y="3508"/>
                      </a:moveTo>
                      <a:lnTo>
                        <a:pt x="541" y="3423"/>
                      </a:lnTo>
                      <a:lnTo>
                        <a:pt x="1030" y="3173"/>
                      </a:lnTo>
                      <a:lnTo>
                        <a:pt x="1418" y="2785"/>
                      </a:lnTo>
                      <a:lnTo>
                        <a:pt x="1666" y="2296"/>
                      </a:lnTo>
                      <a:lnTo>
                        <a:pt x="1753" y="1754"/>
                      </a:lnTo>
                      <a:lnTo>
                        <a:pt x="1666" y="1212"/>
                      </a:lnTo>
                      <a:lnTo>
                        <a:pt x="1418" y="723"/>
                      </a:lnTo>
                      <a:lnTo>
                        <a:pt x="1030" y="334"/>
                      </a:lnTo>
                      <a:lnTo>
                        <a:pt x="541" y="86"/>
                      </a:lnTo>
                      <a:lnTo>
                        <a:pt x="0" y="0"/>
                      </a:ln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grpSp>
      <p:sp>
        <p:nvSpPr>
          <p:cNvPr id="129" name="Text Box 121"/>
          <p:cNvSpPr txBox="1">
            <a:spLocks noChangeArrowheads="1"/>
          </p:cNvSpPr>
          <p:nvPr/>
        </p:nvSpPr>
        <p:spPr bwMode="auto">
          <a:xfrm>
            <a:off x="4622920" y="1916832"/>
            <a:ext cx="432167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gn="l">
              <a:lnSpc>
                <a:spcPct val="125000"/>
              </a:lnSpc>
              <a:buClr>
                <a:srgbClr val="FF0000"/>
              </a:buClr>
              <a:buFont typeface="Wingdings" pitchFamily="2" charset="2"/>
              <a:buChar char="Ø"/>
              <a:defRPr sz="2800" b="1">
                <a:effectLst>
                  <a:outerShdw blurRad="38100" dist="38100" dir="2700000" algn="tl">
                    <a:srgbClr val="C0C0C0"/>
                  </a:outerShdw>
                </a:effectLst>
                <a:latin typeface="楷体" pitchFamily="49" charset="-122"/>
                <a:ea typeface="楷体" pitchFamily="49" charset="-122"/>
              </a:defRPr>
            </a:lvl1pPr>
          </a:lstStyle>
          <a:p>
            <a:pPr>
              <a:lnSpc>
                <a:spcPct val="100000"/>
              </a:lnSpc>
            </a:pPr>
            <a:r>
              <a:rPr lang="zh-CN" altLang="en-US" dirty="0" smtClean="0"/>
              <a:t>环面正平</a:t>
            </a:r>
            <a:r>
              <a:rPr lang="zh-CN" altLang="en-US" dirty="0"/>
              <a:t>投影的转向轮廓</a:t>
            </a:r>
            <a:r>
              <a:rPr lang="zh-CN" altLang="en-US" dirty="0" smtClean="0"/>
              <a:t>线</a:t>
            </a:r>
            <a:r>
              <a:rPr lang="en-US" altLang="zh-CN" dirty="0" smtClean="0"/>
              <a:t>:</a:t>
            </a:r>
            <a:endParaRPr lang="zh-CN" altLang="en-US" dirty="0"/>
          </a:p>
        </p:txBody>
      </p:sp>
      <p:grpSp>
        <p:nvGrpSpPr>
          <p:cNvPr id="204" name="Group 128"/>
          <p:cNvGrpSpPr>
            <a:grpSpLocks/>
          </p:cNvGrpSpPr>
          <p:nvPr/>
        </p:nvGrpSpPr>
        <p:grpSpPr bwMode="auto">
          <a:xfrm>
            <a:off x="4743708" y="2924869"/>
            <a:ext cx="4079875" cy="792163"/>
            <a:chOff x="3011" y="2657"/>
            <a:chExt cx="2570" cy="499"/>
          </a:xfrm>
        </p:grpSpPr>
        <p:sp>
          <p:nvSpPr>
            <p:cNvPr id="233" name="AutoShape 129"/>
            <p:cNvSpPr>
              <a:spLocks noChangeArrowheads="1"/>
            </p:cNvSpPr>
            <p:nvPr/>
          </p:nvSpPr>
          <p:spPr bwMode="auto">
            <a:xfrm>
              <a:off x="3011" y="2657"/>
              <a:ext cx="2527" cy="499"/>
            </a:xfrm>
            <a:prstGeom prst="roundRect">
              <a:avLst>
                <a:gd name="adj" fmla="val 6787"/>
              </a:avLst>
            </a:prstGeom>
            <a:solidFill>
              <a:srgbClr val="AEEFF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endParaRPr lang="zh-CN" altLang="en-US"/>
            </a:p>
          </p:txBody>
        </p:sp>
        <p:sp>
          <p:nvSpPr>
            <p:cNvPr id="234" name="Text Box 130"/>
            <p:cNvSpPr txBox="1">
              <a:spLocks noChangeArrowheads="1"/>
            </p:cNvSpPr>
            <p:nvPr/>
          </p:nvSpPr>
          <p:spPr bwMode="auto">
            <a:xfrm>
              <a:off x="3035" y="2671"/>
              <a:ext cx="2546"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800" dirty="0">
                  <a:latin typeface="华文中宋" pitchFamily="2" charset="-122"/>
                  <a:ea typeface="华文中宋" pitchFamily="2" charset="-122"/>
                </a:rPr>
                <a:t>       正面投影的转向轮廓线是平行于正面的两条圆素线和上下两条水平线。</a:t>
              </a:r>
            </a:p>
          </p:txBody>
        </p:sp>
      </p:grpSp>
      <p:grpSp>
        <p:nvGrpSpPr>
          <p:cNvPr id="205" name="Group 131"/>
          <p:cNvGrpSpPr>
            <a:grpSpLocks/>
          </p:cNvGrpSpPr>
          <p:nvPr/>
        </p:nvGrpSpPr>
        <p:grpSpPr bwMode="auto">
          <a:xfrm>
            <a:off x="899592" y="2189187"/>
            <a:ext cx="2693988" cy="2554288"/>
            <a:chOff x="760" y="1264"/>
            <a:chExt cx="1697" cy="1609"/>
          </a:xfrm>
        </p:grpSpPr>
        <p:grpSp>
          <p:nvGrpSpPr>
            <p:cNvPr id="206" name="Group 132"/>
            <p:cNvGrpSpPr>
              <a:grpSpLocks/>
            </p:cNvGrpSpPr>
            <p:nvPr/>
          </p:nvGrpSpPr>
          <p:grpSpPr bwMode="auto">
            <a:xfrm>
              <a:off x="961" y="1264"/>
              <a:ext cx="219" cy="1609"/>
              <a:chOff x="961" y="1264"/>
              <a:chExt cx="219" cy="1609"/>
            </a:xfrm>
          </p:grpSpPr>
          <p:grpSp>
            <p:nvGrpSpPr>
              <p:cNvPr id="223" name="Group 133"/>
              <p:cNvGrpSpPr>
                <a:grpSpLocks/>
              </p:cNvGrpSpPr>
              <p:nvPr/>
            </p:nvGrpSpPr>
            <p:grpSpPr bwMode="auto">
              <a:xfrm>
                <a:off x="961" y="2764"/>
                <a:ext cx="219" cy="109"/>
                <a:chOff x="961" y="2764"/>
                <a:chExt cx="219" cy="109"/>
              </a:xfrm>
            </p:grpSpPr>
            <p:sp>
              <p:nvSpPr>
                <p:cNvPr id="229" name="Freeform 134"/>
                <p:cNvSpPr>
                  <a:spLocks/>
                </p:cNvSpPr>
                <p:nvPr/>
              </p:nvSpPr>
              <p:spPr bwMode="auto">
                <a:xfrm>
                  <a:off x="961" y="2800"/>
                  <a:ext cx="46" cy="63"/>
                </a:xfrm>
                <a:custGeom>
                  <a:avLst/>
                  <a:gdLst>
                    <a:gd name="T0" fmla="*/ 311 w 311"/>
                    <a:gd name="T1" fmla="*/ 0 h 439"/>
                    <a:gd name="T2" fmla="*/ 201 w 311"/>
                    <a:gd name="T3" fmla="*/ 0 h 439"/>
                    <a:gd name="T4" fmla="*/ 147 w 311"/>
                    <a:gd name="T5" fmla="*/ 19 h 439"/>
                    <a:gd name="T6" fmla="*/ 92 w 311"/>
                    <a:gd name="T7" fmla="*/ 55 h 439"/>
                    <a:gd name="T8" fmla="*/ 55 w 311"/>
                    <a:gd name="T9" fmla="*/ 109 h 439"/>
                    <a:gd name="T10" fmla="*/ 0 w 311"/>
                    <a:gd name="T11" fmla="*/ 329 h 439"/>
                    <a:gd name="T12" fmla="*/ 0 w 311"/>
                    <a:gd name="T13" fmla="*/ 366 h 439"/>
                    <a:gd name="T14" fmla="*/ 19 w 311"/>
                    <a:gd name="T15" fmla="*/ 402 h 439"/>
                    <a:gd name="T16" fmla="*/ 55 w 311"/>
                    <a:gd name="T17" fmla="*/ 439 h 439"/>
                    <a:gd name="T18" fmla="*/ 184 w 311"/>
                    <a:gd name="T1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439">
                      <a:moveTo>
                        <a:pt x="311" y="0"/>
                      </a:moveTo>
                      <a:lnTo>
                        <a:pt x="201" y="0"/>
                      </a:lnTo>
                      <a:lnTo>
                        <a:pt x="147" y="19"/>
                      </a:lnTo>
                      <a:lnTo>
                        <a:pt x="92" y="55"/>
                      </a:lnTo>
                      <a:lnTo>
                        <a:pt x="55" y="109"/>
                      </a:lnTo>
                      <a:lnTo>
                        <a:pt x="0" y="329"/>
                      </a:lnTo>
                      <a:lnTo>
                        <a:pt x="0" y="366"/>
                      </a:lnTo>
                      <a:lnTo>
                        <a:pt x="19" y="402"/>
                      </a:lnTo>
                      <a:lnTo>
                        <a:pt x="55" y="439"/>
                      </a:lnTo>
                      <a:lnTo>
                        <a:pt x="184" y="43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0" name="Freeform 135"/>
                <p:cNvSpPr>
                  <a:spLocks/>
                </p:cNvSpPr>
                <p:nvPr/>
              </p:nvSpPr>
              <p:spPr bwMode="auto">
                <a:xfrm>
                  <a:off x="1028" y="2764"/>
                  <a:ext cx="29" cy="109"/>
                </a:xfrm>
                <a:custGeom>
                  <a:avLst/>
                  <a:gdLst>
                    <a:gd name="T0" fmla="*/ 17 w 200"/>
                    <a:gd name="T1" fmla="*/ 767 h 767"/>
                    <a:gd name="T2" fmla="*/ 0 w 200"/>
                    <a:gd name="T3" fmla="*/ 694 h 767"/>
                    <a:gd name="T4" fmla="*/ 0 w 200"/>
                    <a:gd name="T5" fmla="*/ 602 h 767"/>
                    <a:gd name="T6" fmla="*/ 17 w 200"/>
                    <a:gd name="T7" fmla="*/ 437 h 767"/>
                    <a:gd name="T8" fmla="*/ 73 w 200"/>
                    <a:gd name="T9" fmla="*/ 255 h 767"/>
                    <a:gd name="T10" fmla="*/ 146 w 200"/>
                    <a:gd name="T11" fmla="*/ 90 h 767"/>
                    <a:gd name="T12" fmla="*/ 200 w 200"/>
                    <a:gd name="T13" fmla="*/ 0 h 767"/>
                  </a:gdLst>
                  <a:ahLst/>
                  <a:cxnLst>
                    <a:cxn ang="0">
                      <a:pos x="T0" y="T1"/>
                    </a:cxn>
                    <a:cxn ang="0">
                      <a:pos x="T2" y="T3"/>
                    </a:cxn>
                    <a:cxn ang="0">
                      <a:pos x="T4" y="T5"/>
                    </a:cxn>
                    <a:cxn ang="0">
                      <a:pos x="T6" y="T7"/>
                    </a:cxn>
                    <a:cxn ang="0">
                      <a:pos x="T8" y="T9"/>
                    </a:cxn>
                    <a:cxn ang="0">
                      <a:pos x="T10" y="T11"/>
                    </a:cxn>
                    <a:cxn ang="0">
                      <a:pos x="T12" y="T13"/>
                    </a:cxn>
                  </a:cxnLst>
                  <a:rect l="0" t="0" r="r" b="b"/>
                  <a:pathLst>
                    <a:path w="200" h="767">
                      <a:moveTo>
                        <a:pt x="17" y="767"/>
                      </a:moveTo>
                      <a:lnTo>
                        <a:pt x="0" y="694"/>
                      </a:lnTo>
                      <a:lnTo>
                        <a:pt x="0" y="602"/>
                      </a:lnTo>
                      <a:lnTo>
                        <a:pt x="17" y="437"/>
                      </a:lnTo>
                      <a:lnTo>
                        <a:pt x="73" y="255"/>
                      </a:lnTo>
                      <a:lnTo>
                        <a:pt x="146" y="90"/>
                      </a:lnTo>
                      <a:lnTo>
                        <a:pt x="20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1" name="Freeform 136"/>
                <p:cNvSpPr>
                  <a:spLocks/>
                </p:cNvSpPr>
                <p:nvPr/>
              </p:nvSpPr>
              <p:spPr bwMode="auto">
                <a:xfrm>
                  <a:off x="1078" y="2769"/>
                  <a:ext cx="63" cy="94"/>
                </a:xfrm>
                <a:custGeom>
                  <a:avLst/>
                  <a:gdLst>
                    <a:gd name="T0" fmla="*/ 438 w 438"/>
                    <a:gd name="T1" fmla="*/ 0 h 658"/>
                    <a:gd name="T2" fmla="*/ 274 w 438"/>
                    <a:gd name="T3" fmla="*/ 658 h 658"/>
                    <a:gd name="T4" fmla="*/ 91 w 438"/>
                    <a:gd name="T5" fmla="*/ 658 h 658"/>
                    <a:gd name="T6" fmla="*/ 36 w 438"/>
                    <a:gd name="T7" fmla="*/ 639 h 658"/>
                    <a:gd name="T8" fmla="*/ 18 w 438"/>
                    <a:gd name="T9" fmla="*/ 621 h 658"/>
                    <a:gd name="T10" fmla="*/ 0 w 438"/>
                    <a:gd name="T11" fmla="*/ 585 h 658"/>
                    <a:gd name="T12" fmla="*/ 0 w 438"/>
                    <a:gd name="T13" fmla="*/ 548 h 658"/>
                    <a:gd name="T14" fmla="*/ 55 w 438"/>
                    <a:gd name="T15" fmla="*/ 328 h 658"/>
                    <a:gd name="T16" fmla="*/ 91 w 438"/>
                    <a:gd name="T17" fmla="*/ 274 h 658"/>
                    <a:gd name="T18" fmla="*/ 128 w 438"/>
                    <a:gd name="T19" fmla="*/ 238 h 658"/>
                    <a:gd name="T20" fmla="*/ 183 w 438"/>
                    <a:gd name="T21" fmla="*/ 219 h 658"/>
                    <a:gd name="T22" fmla="*/ 383 w 438"/>
                    <a:gd name="T23"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658">
                      <a:moveTo>
                        <a:pt x="438" y="0"/>
                      </a:moveTo>
                      <a:lnTo>
                        <a:pt x="274" y="658"/>
                      </a:lnTo>
                      <a:lnTo>
                        <a:pt x="91" y="658"/>
                      </a:lnTo>
                      <a:lnTo>
                        <a:pt x="36" y="639"/>
                      </a:lnTo>
                      <a:lnTo>
                        <a:pt x="18" y="621"/>
                      </a:lnTo>
                      <a:lnTo>
                        <a:pt x="0" y="585"/>
                      </a:lnTo>
                      <a:lnTo>
                        <a:pt x="0" y="548"/>
                      </a:lnTo>
                      <a:lnTo>
                        <a:pt x="55" y="328"/>
                      </a:lnTo>
                      <a:lnTo>
                        <a:pt x="91" y="274"/>
                      </a:lnTo>
                      <a:lnTo>
                        <a:pt x="128" y="238"/>
                      </a:lnTo>
                      <a:lnTo>
                        <a:pt x="183" y="219"/>
                      </a:lnTo>
                      <a:lnTo>
                        <a:pt x="383" y="2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2" name="Freeform 137"/>
                <p:cNvSpPr>
                  <a:spLocks/>
                </p:cNvSpPr>
                <p:nvPr/>
              </p:nvSpPr>
              <p:spPr bwMode="auto">
                <a:xfrm>
                  <a:off x="1144" y="2764"/>
                  <a:ext cx="36" cy="109"/>
                </a:xfrm>
                <a:custGeom>
                  <a:avLst/>
                  <a:gdLst>
                    <a:gd name="T0" fmla="*/ 0 w 238"/>
                    <a:gd name="T1" fmla="*/ 767 h 767"/>
                    <a:gd name="T2" fmla="*/ 55 w 238"/>
                    <a:gd name="T3" fmla="*/ 694 h 767"/>
                    <a:gd name="T4" fmla="*/ 147 w 238"/>
                    <a:gd name="T5" fmla="*/ 511 h 767"/>
                    <a:gd name="T6" fmla="*/ 201 w 238"/>
                    <a:gd name="T7" fmla="*/ 347 h 767"/>
                    <a:gd name="T8" fmla="*/ 238 w 238"/>
                    <a:gd name="T9" fmla="*/ 163 h 767"/>
                    <a:gd name="T10" fmla="*/ 238 w 238"/>
                    <a:gd name="T11" fmla="*/ 0 h 767"/>
                  </a:gdLst>
                  <a:ahLst/>
                  <a:cxnLst>
                    <a:cxn ang="0">
                      <a:pos x="T0" y="T1"/>
                    </a:cxn>
                    <a:cxn ang="0">
                      <a:pos x="T2" y="T3"/>
                    </a:cxn>
                    <a:cxn ang="0">
                      <a:pos x="T4" y="T5"/>
                    </a:cxn>
                    <a:cxn ang="0">
                      <a:pos x="T6" y="T7"/>
                    </a:cxn>
                    <a:cxn ang="0">
                      <a:pos x="T8" y="T9"/>
                    </a:cxn>
                    <a:cxn ang="0">
                      <a:pos x="T10" y="T11"/>
                    </a:cxn>
                  </a:cxnLst>
                  <a:rect l="0" t="0" r="r" b="b"/>
                  <a:pathLst>
                    <a:path w="238" h="767">
                      <a:moveTo>
                        <a:pt x="0" y="767"/>
                      </a:moveTo>
                      <a:lnTo>
                        <a:pt x="55" y="694"/>
                      </a:lnTo>
                      <a:lnTo>
                        <a:pt x="147" y="511"/>
                      </a:lnTo>
                      <a:lnTo>
                        <a:pt x="201" y="347"/>
                      </a:lnTo>
                      <a:lnTo>
                        <a:pt x="238" y="163"/>
                      </a:lnTo>
                      <a:lnTo>
                        <a:pt x="238"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24" name="Group 138"/>
              <p:cNvGrpSpPr>
                <a:grpSpLocks/>
              </p:cNvGrpSpPr>
              <p:nvPr/>
            </p:nvGrpSpPr>
            <p:grpSpPr bwMode="auto">
              <a:xfrm>
                <a:off x="1020" y="1264"/>
                <a:ext cx="105" cy="728"/>
                <a:chOff x="1020" y="1264"/>
                <a:chExt cx="105" cy="728"/>
              </a:xfrm>
            </p:grpSpPr>
            <p:sp>
              <p:nvSpPr>
                <p:cNvPr id="225" name="Freeform 139"/>
                <p:cNvSpPr>
                  <a:spLocks/>
                </p:cNvSpPr>
                <p:nvPr/>
              </p:nvSpPr>
              <p:spPr bwMode="auto">
                <a:xfrm>
                  <a:off x="1020" y="1898"/>
                  <a:ext cx="63" cy="94"/>
                </a:xfrm>
                <a:custGeom>
                  <a:avLst/>
                  <a:gdLst>
                    <a:gd name="T0" fmla="*/ 437 w 437"/>
                    <a:gd name="T1" fmla="*/ 0 h 658"/>
                    <a:gd name="T2" fmla="*/ 274 w 437"/>
                    <a:gd name="T3" fmla="*/ 658 h 658"/>
                    <a:gd name="T4" fmla="*/ 90 w 437"/>
                    <a:gd name="T5" fmla="*/ 658 h 658"/>
                    <a:gd name="T6" fmla="*/ 36 w 437"/>
                    <a:gd name="T7" fmla="*/ 639 h 658"/>
                    <a:gd name="T8" fmla="*/ 17 w 437"/>
                    <a:gd name="T9" fmla="*/ 621 h 658"/>
                    <a:gd name="T10" fmla="*/ 0 w 437"/>
                    <a:gd name="T11" fmla="*/ 585 h 658"/>
                    <a:gd name="T12" fmla="*/ 0 w 437"/>
                    <a:gd name="T13" fmla="*/ 548 h 658"/>
                    <a:gd name="T14" fmla="*/ 54 w 437"/>
                    <a:gd name="T15" fmla="*/ 328 h 658"/>
                    <a:gd name="T16" fmla="*/ 90 w 437"/>
                    <a:gd name="T17" fmla="*/ 274 h 658"/>
                    <a:gd name="T18" fmla="*/ 127 w 437"/>
                    <a:gd name="T19" fmla="*/ 238 h 658"/>
                    <a:gd name="T20" fmla="*/ 182 w 437"/>
                    <a:gd name="T21" fmla="*/ 219 h 658"/>
                    <a:gd name="T22" fmla="*/ 383 w 437"/>
                    <a:gd name="T23"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658">
                      <a:moveTo>
                        <a:pt x="437" y="0"/>
                      </a:moveTo>
                      <a:lnTo>
                        <a:pt x="274" y="658"/>
                      </a:lnTo>
                      <a:lnTo>
                        <a:pt x="90" y="658"/>
                      </a:lnTo>
                      <a:lnTo>
                        <a:pt x="36" y="639"/>
                      </a:lnTo>
                      <a:lnTo>
                        <a:pt x="17" y="621"/>
                      </a:lnTo>
                      <a:lnTo>
                        <a:pt x="0" y="585"/>
                      </a:lnTo>
                      <a:lnTo>
                        <a:pt x="0" y="548"/>
                      </a:lnTo>
                      <a:lnTo>
                        <a:pt x="54" y="328"/>
                      </a:lnTo>
                      <a:lnTo>
                        <a:pt x="90" y="274"/>
                      </a:lnTo>
                      <a:lnTo>
                        <a:pt x="127" y="238"/>
                      </a:lnTo>
                      <a:lnTo>
                        <a:pt x="182" y="219"/>
                      </a:lnTo>
                      <a:lnTo>
                        <a:pt x="383" y="2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 name="Line 140"/>
                <p:cNvSpPr>
                  <a:spLocks noChangeShapeType="1"/>
                </p:cNvSpPr>
                <p:nvPr/>
              </p:nvSpPr>
              <p:spPr bwMode="auto">
                <a:xfrm flipV="1">
                  <a:off x="1111" y="1898"/>
                  <a:ext cx="10" cy="2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7" name="Freeform 141"/>
                <p:cNvSpPr>
                  <a:spLocks/>
                </p:cNvSpPr>
                <p:nvPr/>
              </p:nvSpPr>
              <p:spPr bwMode="auto">
                <a:xfrm>
                  <a:off x="1035" y="1295"/>
                  <a:ext cx="45" cy="62"/>
                </a:xfrm>
                <a:custGeom>
                  <a:avLst/>
                  <a:gdLst>
                    <a:gd name="T0" fmla="*/ 310 w 310"/>
                    <a:gd name="T1" fmla="*/ 0 h 438"/>
                    <a:gd name="T2" fmla="*/ 201 w 310"/>
                    <a:gd name="T3" fmla="*/ 0 h 438"/>
                    <a:gd name="T4" fmla="*/ 145 w 310"/>
                    <a:gd name="T5" fmla="*/ 18 h 438"/>
                    <a:gd name="T6" fmla="*/ 91 w 310"/>
                    <a:gd name="T7" fmla="*/ 55 h 438"/>
                    <a:gd name="T8" fmla="*/ 55 w 310"/>
                    <a:gd name="T9" fmla="*/ 110 h 438"/>
                    <a:gd name="T10" fmla="*/ 0 w 310"/>
                    <a:gd name="T11" fmla="*/ 329 h 438"/>
                    <a:gd name="T12" fmla="*/ 0 w 310"/>
                    <a:gd name="T13" fmla="*/ 365 h 438"/>
                    <a:gd name="T14" fmla="*/ 18 w 310"/>
                    <a:gd name="T15" fmla="*/ 402 h 438"/>
                    <a:gd name="T16" fmla="*/ 55 w 310"/>
                    <a:gd name="T17" fmla="*/ 438 h 438"/>
                    <a:gd name="T18" fmla="*/ 182 w 310"/>
                    <a:gd name="T19"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438">
                      <a:moveTo>
                        <a:pt x="310" y="0"/>
                      </a:moveTo>
                      <a:lnTo>
                        <a:pt x="201" y="0"/>
                      </a:lnTo>
                      <a:lnTo>
                        <a:pt x="145" y="18"/>
                      </a:lnTo>
                      <a:lnTo>
                        <a:pt x="91" y="55"/>
                      </a:lnTo>
                      <a:lnTo>
                        <a:pt x="55" y="110"/>
                      </a:lnTo>
                      <a:lnTo>
                        <a:pt x="0" y="329"/>
                      </a:lnTo>
                      <a:lnTo>
                        <a:pt x="0" y="365"/>
                      </a:lnTo>
                      <a:lnTo>
                        <a:pt x="18" y="402"/>
                      </a:lnTo>
                      <a:lnTo>
                        <a:pt x="55" y="438"/>
                      </a:lnTo>
                      <a:lnTo>
                        <a:pt x="182" y="43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8" name="Line 142"/>
                <p:cNvSpPr>
                  <a:spLocks noChangeShapeType="1"/>
                </p:cNvSpPr>
                <p:nvPr/>
              </p:nvSpPr>
              <p:spPr bwMode="auto">
                <a:xfrm flipV="1">
                  <a:off x="1115" y="1264"/>
                  <a:ext cx="10" cy="2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207" name="Group 143"/>
            <p:cNvGrpSpPr>
              <a:grpSpLocks/>
            </p:cNvGrpSpPr>
            <p:nvPr/>
          </p:nvGrpSpPr>
          <p:grpSpPr bwMode="auto">
            <a:xfrm>
              <a:off x="760" y="1376"/>
              <a:ext cx="1697" cy="497"/>
              <a:chOff x="760" y="1376"/>
              <a:chExt cx="1697" cy="497"/>
            </a:xfrm>
          </p:grpSpPr>
          <p:grpSp>
            <p:nvGrpSpPr>
              <p:cNvPr id="208" name="Group 144"/>
              <p:cNvGrpSpPr>
                <a:grpSpLocks/>
              </p:cNvGrpSpPr>
              <p:nvPr/>
            </p:nvGrpSpPr>
            <p:grpSpPr bwMode="auto">
              <a:xfrm>
                <a:off x="760" y="1376"/>
                <a:ext cx="1697" cy="497"/>
                <a:chOff x="853" y="1473"/>
                <a:chExt cx="1697" cy="497"/>
              </a:xfrm>
            </p:grpSpPr>
            <p:sp>
              <p:nvSpPr>
                <p:cNvPr id="219" name="Line 145"/>
                <p:cNvSpPr>
                  <a:spLocks noChangeShapeType="1"/>
                </p:cNvSpPr>
                <p:nvPr/>
              </p:nvSpPr>
              <p:spPr bwMode="auto">
                <a:xfrm>
                  <a:off x="1108" y="1473"/>
                  <a:ext cx="1188" cy="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0" name="Line 146"/>
                <p:cNvSpPr>
                  <a:spLocks noChangeShapeType="1"/>
                </p:cNvSpPr>
                <p:nvPr/>
              </p:nvSpPr>
              <p:spPr bwMode="auto">
                <a:xfrm flipH="1">
                  <a:off x="1108" y="1969"/>
                  <a:ext cx="1188" cy="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1" name="Freeform 147"/>
                <p:cNvSpPr>
                  <a:spLocks/>
                </p:cNvSpPr>
                <p:nvPr/>
              </p:nvSpPr>
              <p:spPr bwMode="auto">
                <a:xfrm>
                  <a:off x="853" y="1473"/>
                  <a:ext cx="255" cy="496"/>
                </a:xfrm>
                <a:custGeom>
                  <a:avLst/>
                  <a:gdLst>
                    <a:gd name="T0" fmla="*/ 1753 w 1753"/>
                    <a:gd name="T1" fmla="*/ 0 h 3508"/>
                    <a:gd name="T2" fmla="*/ 1212 w 1753"/>
                    <a:gd name="T3" fmla="*/ 86 h 3508"/>
                    <a:gd name="T4" fmla="*/ 723 w 1753"/>
                    <a:gd name="T5" fmla="*/ 334 h 3508"/>
                    <a:gd name="T6" fmla="*/ 335 w 1753"/>
                    <a:gd name="T7" fmla="*/ 723 h 3508"/>
                    <a:gd name="T8" fmla="*/ 87 w 1753"/>
                    <a:gd name="T9" fmla="*/ 1212 h 3508"/>
                    <a:gd name="T10" fmla="*/ 0 w 1753"/>
                    <a:gd name="T11" fmla="*/ 1754 h 3508"/>
                    <a:gd name="T12" fmla="*/ 87 w 1753"/>
                    <a:gd name="T13" fmla="*/ 2296 h 3508"/>
                    <a:gd name="T14" fmla="*/ 335 w 1753"/>
                    <a:gd name="T15" fmla="*/ 2785 h 3508"/>
                    <a:gd name="T16" fmla="*/ 723 w 1753"/>
                    <a:gd name="T17" fmla="*/ 3173 h 3508"/>
                    <a:gd name="T18" fmla="*/ 1212 w 1753"/>
                    <a:gd name="T19" fmla="*/ 3423 h 3508"/>
                    <a:gd name="T20" fmla="*/ 1753 w 1753"/>
                    <a:gd name="T21" fmla="*/ 3508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3" h="3508">
                      <a:moveTo>
                        <a:pt x="1753" y="0"/>
                      </a:moveTo>
                      <a:lnTo>
                        <a:pt x="1212" y="86"/>
                      </a:lnTo>
                      <a:lnTo>
                        <a:pt x="723" y="334"/>
                      </a:lnTo>
                      <a:lnTo>
                        <a:pt x="335" y="723"/>
                      </a:lnTo>
                      <a:lnTo>
                        <a:pt x="87" y="1212"/>
                      </a:lnTo>
                      <a:lnTo>
                        <a:pt x="0" y="1754"/>
                      </a:lnTo>
                      <a:lnTo>
                        <a:pt x="87" y="2296"/>
                      </a:lnTo>
                      <a:lnTo>
                        <a:pt x="335" y="2785"/>
                      </a:lnTo>
                      <a:lnTo>
                        <a:pt x="723" y="3173"/>
                      </a:lnTo>
                      <a:lnTo>
                        <a:pt x="1212" y="3423"/>
                      </a:lnTo>
                      <a:lnTo>
                        <a:pt x="1753" y="3508"/>
                      </a:lnTo>
                    </a:path>
                  </a:pathLst>
                </a:custGeom>
                <a:noFill/>
                <a:ln w="254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2" name="Freeform 148"/>
                <p:cNvSpPr>
                  <a:spLocks/>
                </p:cNvSpPr>
                <p:nvPr/>
              </p:nvSpPr>
              <p:spPr bwMode="auto">
                <a:xfrm>
                  <a:off x="2296" y="1473"/>
                  <a:ext cx="254" cy="496"/>
                </a:xfrm>
                <a:custGeom>
                  <a:avLst/>
                  <a:gdLst>
                    <a:gd name="T0" fmla="*/ 0 w 1753"/>
                    <a:gd name="T1" fmla="*/ 3508 h 3508"/>
                    <a:gd name="T2" fmla="*/ 541 w 1753"/>
                    <a:gd name="T3" fmla="*/ 3423 h 3508"/>
                    <a:gd name="T4" fmla="*/ 1030 w 1753"/>
                    <a:gd name="T5" fmla="*/ 3173 h 3508"/>
                    <a:gd name="T6" fmla="*/ 1418 w 1753"/>
                    <a:gd name="T7" fmla="*/ 2785 h 3508"/>
                    <a:gd name="T8" fmla="*/ 1666 w 1753"/>
                    <a:gd name="T9" fmla="*/ 2296 h 3508"/>
                    <a:gd name="T10" fmla="*/ 1753 w 1753"/>
                    <a:gd name="T11" fmla="*/ 1754 h 3508"/>
                    <a:gd name="T12" fmla="*/ 1666 w 1753"/>
                    <a:gd name="T13" fmla="*/ 1212 h 3508"/>
                    <a:gd name="T14" fmla="*/ 1418 w 1753"/>
                    <a:gd name="T15" fmla="*/ 723 h 3508"/>
                    <a:gd name="T16" fmla="*/ 1030 w 1753"/>
                    <a:gd name="T17" fmla="*/ 334 h 3508"/>
                    <a:gd name="T18" fmla="*/ 541 w 1753"/>
                    <a:gd name="T19" fmla="*/ 86 h 3508"/>
                    <a:gd name="T20" fmla="*/ 0 w 1753"/>
                    <a:gd name="T21"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3" h="3508">
                      <a:moveTo>
                        <a:pt x="0" y="3508"/>
                      </a:moveTo>
                      <a:lnTo>
                        <a:pt x="541" y="3423"/>
                      </a:lnTo>
                      <a:lnTo>
                        <a:pt x="1030" y="3173"/>
                      </a:lnTo>
                      <a:lnTo>
                        <a:pt x="1418" y="2785"/>
                      </a:lnTo>
                      <a:lnTo>
                        <a:pt x="1666" y="2296"/>
                      </a:lnTo>
                      <a:lnTo>
                        <a:pt x="1753" y="1754"/>
                      </a:lnTo>
                      <a:lnTo>
                        <a:pt x="1666" y="1212"/>
                      </a:lnTo>
                      <a:lnTo>
                        <a:pt x="1418" y="723"/>
                      </a:lnTo>
                      <a:lnTo>
                        <a:pt x="1030" y="334"/>
                      </a:lnTo>
                      <a:lnTo>
                        <a:pt x="541" y="86"/>
                      </a:lnTo>
                      <a:lnTo>
                        <a:pt x="0" y="0"/>
                      </a:lnTo>
                    </a:path>
                  </a:pathLst>
                </a:custGeom>
                <a:noFill/>
                <a:ln w="254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09" name="Group 149"/>
              <p:cNvGrpSpPr>
                <a:grpSpLocks/>
              </p:cNvGrpSpPr>
              <p:nvPr/>
            </p:nvGrpSpPr>
            <p:grpSpPr bwMode="auto">
              <a:xfrm>
                <a:off x="1087" y="1388"/>
                <a:ext cx="1043" cy="475"/>
                <a:chOff x="1087" y="1388"/>
                <a:chExt cx="1043" cy="475"/>
              </a:xfrm>
            </p:grpSpPr>
            <p:sp>
              <p:nvSpPr>
                <p:cNvPr id="210" name="Freeform 150"/>
                <p:cNvSpPr>
                  <a:spLocks/>
                </p:cNvSpPr>
                <p:nvPr/>
              </p:nvSpPr>
              <p:spPr bwMode="auto">
                <a:xfrm>
                  <a:off x="1994" y="1396"/>
                  <a:ext cx="109" cy="88"/>
                </a:xfrm>
                <a:custGeom>
                  <a:avLst/>
                  <a:gdLst>
                    <a:gd name="T0" fmla="*/ 752 w 752"/>
                    <a:gd name="T1" fmla="*/ 0 h 621"/>
                    <a:gd name="T2" fmla="*/ 270 w 752"/>
                    <a:gd name="T3" fmla="*/ 297 h 621"/>
                    <a:gd name="T4" fmla="*/ 0 w 752"/>
                    <a:gd name="T5" fmla="*/ 621 h 621"/>
                  </a:gdLst>
                  <a:ahLst/>
                  <a:cxnLst>
                    <a:cxn ang="0">
                      <a:pos x="T0" y="T1"/>
                    </a:cxn>
                    <a:cxn ang="0">
                      <a:pos x="T2" y="T3"/>
                    </a:cxn>
                    <a:cxn ang="0">
                      <a:pos x="T4" y="T5"/>
                    </a:cxn>
                  </a:cxnLst>
                  <a:rect l="0" t="0" r="r" b="b"/>
                  <a:pathLst>
                    <a:path w="752" h="621">
                      <a:moveTo>
                        <a:pt x="752" y="0"/>
                      </a:moveTo>
                      <a:lnTo>
                        <a:pt x="270" y="297"/>
                      </a:lnTo>
                      <a:lnTo>
                        <a:pt x="0" y="62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1" name="Freeform 151"/>
                <p:cNvSpPr>
                  <a:spLocks/>
                </p:cNvSpPr>
                <p:nvPr/>
              </p:nvSpPr>
              <p:spPr bwMode="auto">
                <a:xfrm>
                  <a:off x="1948" y="1519"/>
                  <a:ext cx="25" cy="135"/>
                </a:xfrm>
                <a:custGeom>
                  <a:avLst/>
                  <a:gdLst>
                    <a:gd name="T0" fmla="*/ 176 w 176"/>
                    <a:gd name="T1" fmla="*/ 0 h 960"/>
                    <a:gd name="T2" fmla="*/ 24 w 176"/>
                    <a:gd name="T3" fmla="*/ 393 h 960"/>
                    <a:gd name="T4" fmla="*/ 0 w 176"/>
                    <a:gd name="T5" fmla="*/ 960 h 960"/>
                  </a:gdLst>
                  <a:ahLst/>
                  <a:cxnLst>
                    <a:cxn ang="0">
                      <a:pos x="T0" y="T1"/>
                    </a:cxn>
                    <a:cxn ang="0">
                      <a:pos x="T2" y="T3"/>
                    </a:cxn>
                    <a:cxn ang="0">
                      <a:pos x="T4" y="T5"/>
                    </a:cxn>
                  </a:cxnLst>
                  <a:rect l="0" t="0" r="r" b="b"/>
                  <a:pathLst>
                    <a:path w="176" h="960">
                      <a:moveTo>
                        <a:pt x="176" y="0"/>
                      </a:moveTo>
                      <a:lnTo>
                        <a:pt x="24" y="393"/>
                      </a:lnTo>
                      <a:lnTo>
                        <a:pt x="0" y="9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2" name="Line 152"/>
                <p:cNvSpPr>
                  <a:spLocks noChangeShapeType="1"/>
                </p:cNvSpPr>
                <p:nvPr/>
              </p:nvSpPr>
              <p:spPr bwMode="auto">
                <a:xfrm flipH="1" flipV="1">
                  <a:off x="1262" y="1587"/>
                  <a:ext cx="2" cy="7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3" name="Freeform 153"/>
                <p:cNvSpPr>
                  <a:spLocks/>
                </p:cNvSpPr>
                <p:nvPr/>
              </p:nvSpPr>
              <p:spPr bwMode="auto">
                <a:xfrm>
                  <a:off x="1183" y="1445"/>
                  <a:ext cx="68" cy="103"/>
                </a:xfrm>
                <a:custGeom>
                  <a:avLst/>
                  <a:gdLst>
                    <a:gd name="T0" fmla="*/ 468 w 468"/>
                    <a:gd name="T1" fmla="*/ 725 h 725"/>
                    <a:gd name="T2" fmla="*/ 298 w 468"/>
                    <a:gd name="T3" fmla="*/ 321 h 725"/>
                    <a:gd name="T4" fmla="*/ 0 w 468"/>
                    <a:gd name="T5" fmla="*/ 0 h 725"/>
                  </a:gdLst>
                  <a:ahLst/>
                  <a:cxnLst>
                    <a:cxn ang="0">
                      <a:pos x="T0" y="T1"/>
                    </a:cxn>
                    <a:cxn ang="0">
                      <a:pos x="T2" y="T3"/>
                    </a:cxn>
                    <a:cxn ang="0">
                      <a:pos x="T4" y="T5"/>
                    </a:cxn>
                  </a:cxnLst>
                  <a:rect l="0" t="0" r="r" b="b"/>
                  <a:pathLst>
                    <a:path w="468" h="725">
                      <a:moveTo>
                        <a:pt x="468" y="725"/>
                      </a:moveTo>
                      <a:lnTo>
                        <a:pt x="298" y="321"/>
                      </a:ln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4" name="Line 154"/>
                <p:cNvSpPr>
                  <a:spLocks noChangeShapeType="1"/>
                </p:cNvSpPr>
                <p:nvPr/>
              </p:nvSpPr>
              <p:spPr bwMode="auto">
                <a:xfrm flipH="1" flipV="1">
                  <a:off x="1087" y="1388"/>
                  <a:ext cx="63" cy="32"/>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 name="Freeform 155"/>
                <p:cNvSpPr>
                  <a:spLocks/>
                </p:cNvSpPr>
                <p:nvPr/>
              </p:nvSpPr>
              <p:spPr bwMode="auto">
                <a:xfrm>
                  <a:off x="1951" y="1681"/>
                  <a:ext cx="52" cy="98"/>
                </a:xfrm>
                <a:custGeom>
                  <a:avLst/>
                  <a:gdLst>
                    <a:gd name="T0" fmla="*/ 0 w 356"/>
                    <a:gd name="T1" fmla="*/ 0 h 685"/>
                    <a:gd name="T2" fmla="*/ 244 w 356"/>
                    <a:gd name="T3" fmla="*/ 567 h 685"/>
                    <a:gd name="T4" fmla="*/ 356 w 356"/>
                    <a:gd name="T5" fmla="*/ 685 h 685"/>
                  </a:gdLst>
                  <a:ahLst/>
                  <a:cxnLst>
                    <a:cxn ang="0">
                      <a:pos x="T0" y="T1"/>
                    </a:cxn>
                    <a:cxn ang="0">
                      <a:pos x="T2" y="T3"/>
                    </a:cxn>
                    <a:cxn ang="0">
                      <a:pos x="T4" y="T5"/>
                    </a:cxn>
                  </a:cxnLst>
                  <a:rect l="0" t="0" r="r" b="b"/>
                  <a:pathLst>
                    <a:path w="356" h="685">
                      <a:moveTo>
                        <a:pt x="0" y="0"/>
                      </a:moveTo>
                      <a:lnTo>
                        <a:pt x="244" y="567"/>
                      </a:lnTo>
                      <a:lnTo>
                        <a:pt x="356" y="685"/>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 name="Freeform 156"/>
                <p:cNvSpPr>
                  <a:spLocks/>
                </p:cNvSpPr>
                <p:nvPr/>
              </p:nvSpPr>
              <p:spPr bwMode="auto">
                <a:xfrm>
                  <a:off x="2033" y="1808"/>
                  <a:ext cx="97" cy="55"/>
                </a:xfrm>
                <a:custGeom>
                  <a:avLst/>
                  <a:gdLst>
                    <a:gd name="T0" fmla="*/ 0 w 665"/>
                    <a:gd name="T1" fmla="*/ 0 h 391"/>
                    <a:gd name="T2" fmla="*/ 112 w 665"/>
                    <a:gd name="T3" fmla="*/ 118 h 391"/>
                    <a:gd name="T4" fmla="*/ 665 w 665"/>
                    <a:gd name="T5" fmla="*/ 391 h 391"/>
                  </a:gdLst>
                  <a:ahLst/>
                  <a:cxnLst>
                    <a:cxn ang="0">
                      <a:pos x="T0" y="T1"/>
                    </a:cxn>
                    <a:cxn ang="0">
                      <a:pos x="T2" y="T3"/>
                    </a:cxn>
                    <a:cxn ang="0">
                      <a:pos x="T4" y="T5"/>
                    </a:cxn>
                  </a:cxnLst>
                  <a:rect l="0" t="0" r="r" b="b"/>
                  <a:pathLst>
                    <a:path w="665" h="391">
                      <a:moveTo>
                        <a:pt x="0" y="0"/>
                      </a:moveTo>
                      <a:lnTo>
                        <a:pt x="112" y="118"/>
                      </a:lnTo>
                      <a:lnTo>
                        <a:pt x="665" y="39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7" name="Freeform 157"/>
                <p:cNvSpPr>
                  <a:spLocks/>
                </p:cNvSpPr>
                <p:nvPr/>
              </p:nvSpPr>
              <p:spPr bwMode="auto">
                <a:xfrm>
                  <a:off x="1107" y="1804"/>
                  <a:ext cx="78" cy="52"/>
                </a:xfrm>
                <a:custGeom>
                  <a:avLst/>
                  <a:gdLst>
                    <a:gd name="T0" fmla="*/ 0 w 541"/>
                    <a:gd name="T1" fmla="*/ 362 h 362"/>
                    <a:gd name="T2" fmla="*/ 460 w 541"/>
                    <a:gd name="T3" fmla="*/ 90 h 362"/>
                    <a:gd name="T4" fmla="*/ 541 w 541"/>
                    <a:gd name="T5" fmla="*/ 0 h 362"/>
                  </a:gdLst>
                  <a:ahLst/>
                  <a:cxnLst>
                    <a:cxn ang="0">
                      <a:pos x="T0" y="T1"/>
                    </a:cxn>
                    <a:cxn ang="0">
                      <a:pos x="T2" y="T3"/>
                    </a:cxn>
                    <a:cxn ang="0">
                      <a:pos x="T4" y="T5"/>
                    </a:cxn>
                  </a:cxnLst>
                  <a:rect l="0" t="0" r="r" b="b"/>
                  <a:pathLst>
                    <a:path w="541" h="362">
                      <a:moveTo>
                        <a:pt x="0" y="362"/>
                      </a:moveTo>
                      <a:lnTo>
                        <a:pt x="460" y="90"/>
                      </a:lnTo>
                      <a:lnTo>
                        <a:pt x="54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8" name="Freeform 158"/>
                <p:cNvSpPr>
                  <a:spLocks/>
                </p:cNvSpPr>
                <p:nvPr/>
              </p:nvSpPr>
              <p:spPr bwMode="auto">
                <a:xfrm>
                  <a:off x="1213" y="1692"/>
                  <a:ext cx="45" cy="81"/>
                </a:xfrm>
                <a:custGeom>
                  <a:avLst/>
                  <a:gdLst>
                    <a:gd name="T0" fmla="*/ 0 w 301"/>
                    <a:gd name="T1" fmla="*/ 577 h 577"/>
                    <a:gd name="T2" fmla="*/ 80 w 301"/>
                    <a:gd name="T3" fmla="*/ 487 h 577"/>
                    <a:gd name="T4" fmla="*/ 301 w 301"/>
                    <a:gd name="T5" fmla="*/ 0 h 577"/>
                  </a:gdLst>
                  <a:ahLst/>
                  <a:cxnLst>
                    <a:cxn ang="0">
                      <a:pos x="T0" y="T1"/>
                    </a:cxn>
                    <a:cxn ang="0">
                      <a:pos x="T2" y="T3"/>
                    </a:cxn>
                    <a:cxn ang="0">
                      <a:pos x="T4" y="T5"/>
                    </a:cxn>
                  </a:cxnLst>
                  <a:rect l="0" t="0" r="r" b="b"/>
                  <a:pathLst>
                    <a:path w="301" h="577">
                      <a:moveTo>
                        <a:pt x="0" y="577"/>
                      </a:moveTo>
                      <a:lnTo>
                        <a:pt x="80" y="487"/>
                      </a:lnTo>
                      <a:lnTo>
                        <a:pt x="30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sp>
        <p:nvSpPr>
          <p:cNvPr id="235" name="Text Box 103"/>
          <p:cNvSpPr txBox="1">
            <a:spLocks noChangeArrowheads="1"/>
          </p:cNvSpPr>
          <p:nvPr/>
        </p:nvSpPr>
        <p:spPr bwMode="auto">
          <a:xfrm>
            <a:off x="4716016" y="3899718"/>
            <a:ext cx="42546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gn="l">
              <a:lnSpc>
                <a:spcPct val="100000"/>
              </a:lnSpc>
              <a:buClr>
                <a:srgbClr val="FF0000"/>
              </a:buClr>
              <a:buFont typeface="Wingdings" pitchFamily="2" charset="2"/>
              <a:buChar char="Ø"/>
              <a:defRPr b="1">
                <a:effectLst>
                  <a:outerShdw blurRad="38100" dist="38100" dir="2700000" algn="tl">
                    <a:srgbClr val="C0C0C0"/>
                  </a:outerShdw>
                </a:effectLst>
                <a:latin typeface="楷体" pitchFamily="49" charset="-122"/>
                <a:ea typeface="楷体" pitchFamily="49" charset="-122"/>
              </a:defRPr>
            </a:lvl1pPr>
          </a:lstStyle>
          <a:p>
            <a:r>
              <a:rPr lang="zh-CN" altLang="en-US" sz="2800" dirty="0" smtClean="0"/>
              <a:t>环面水平投影</a:t>
            </a:r>
            <a:r>
              <a:rPr lang="zh-CN" altLang="en-US" sz="2800" dirty="0"/>
              <a:t>的转向轮廓</a:t>
            </a:r>
            <a:r>
              <a:rPr lang="zh-CN" altLang="en-US" sz="2800" dirty="0" smtClean="0"/>
              <a:t>线</a:t>
            </a:r>
            <a:r>
              <a:rPr lang="en-US" altLang="zh-CN" sz="2800" dirty="0" smtClean="0"/>
              <a:t>:</a:t>
            </a:r>
            <a:endParaRPr lang="zh-CN" altLang="en-US" sz="2800" dirty="0"/>
          </a:p>
        </p:txBody>
      </p:sp>
      <p:grpSp>
        <p:nvGrpSpPr>
          <p:cNvPr id="237" name="Group 109"/>
          <p:cNvGrpSpPr>
            <a:grpSpLocks/>
          </p:cNvGrpSpPr>
          <p:nvPr/>
        </p:nvGrpSpPr>
        <p:grpSpPr bwMode="auto">
          <a:xfrm>
            <a:off x="4797614" y="4941168"/>
            <a:ext cx="4079875" cy="1146175"/>
            <a:chOff x="3003" y="2696"/>
            <a:chExt cx="2570" cy="722"/>
          </a:xfrm>
        </p:grpSpPr>
        <p:sp>
          <p:nvSpPr>
            <p:cNvPr id="253" name="AutoShape 110"/>
            <p:cNvSpPr>
              <a:spLocks noChangeArrowheads="1"/>
            </p:cNvSpPr>
            <p:nvPr/>
          </p:nvSpPr>
          <p:spPr bwMode="auto">
            <a:xfrm>
              <a:off x="3003" y="2696"/>
              <a:ext cx="2527" cy="722"/>
            </a:xfrm>
            <a:prstGeom prst="roundRect">
              <a:avLst>
                <a:gd name="adj" fmla="val 6787"/>
              </a:avLst>
            </a:prstGeom>
            <a:solidFill>
              <a:srgbClr val="AEEFF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endParaRPr lang="zh-CN" altLang="en-US"/>
            </a:p>
          </p:txBody>
        </p:sp>
        <p:sp>
          <p:nvSpPr>
            <p:cNvPr id="254" name="Text Box 111"/>
            <p:cNvSpPr txBox="1">
              <a:spLocks noChangeArrowheads="1"/>
            </p:cNvSpPr>
            <p:nvPr/>
          </p:nvSpPr>
          <p:spPr bwMode="auto">
            <a:xfrm>
              <a:off x="3027" y="2710"/>
              <a:ext cx="2546" cy="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800">
                  <a:latin typeface="华文中宋" pitchFamily="2" charset="-122"/>
                  <a:ea typeface="华文中宋" pitchFamily="2" charset="-122"/>
                </a:rPr>
                <a:t>       水平投影的转向轮廓线是圆母线上离轴线最远的点</a:t>
              </a:r>
              <a:r>
                <a:rPr lang="en-US" altLang="zh-CN" sz="1800" i="1">
                  <a:latin typeface="华文中宋" pitchFamily="2" charset="-122"/>
                  <a:ea typeface="华文中宋" pitchFamily="2" charset="-122"/>
                </a:rPr>
                <a:t>A</a:t>
              </a:r>
              <a:r>
                <a:rPr lang="zh-CN" altLang="en-US" sz="1800">
                  <a:latin typeface="华文中宋" pitchFamily="2" charset="-122"/>
                  <a:ea typeface="华文中宋" pitchFamily="2" charset="-122"/>
                </a:rPr>
                <a:t>和最近的点</a:t>
              </a:r>
              <a:r>
                <a:rPr lang="en-US" altLang="zh-CN" sz="1800" i="1">
                  <a:latin typeface="华文中宋" pitchFamily="2" charset="-122"/>
                  <a:ea typeface="华文中宋" pitchFamily="2" charset="-122"/>
                </a:rPr>
                <a:t>B</a:t>
              </a:r>
              <a:r>
                <a:rPr lang="zh-CN" altLang="en-US" sz="1800">
                  <a:latin typeface="华文中宋" pitchFamily="2" charset="-122"/>
                  <a:ea typeface="华文中宋" pitchFamily="2" charset="-122"/>
                </a:rPr>
                <a:t>旋转形成的最大和最小的纬圆的水平投影。</a:t>
              </a:r>
            </a:p>
          </p:txBody>
        </p:sp>
      </p:grpSp>
      <p:grpSp>
        <p:nvGrpSpPr>
          <p:cNvPr id="238" name="Group 112"/>
          <p:cNvGrpSpPr>
            <a:grpSpLocks/>
          </p:cNvGrpSpPr>
          <p:nvPr/>
        </p:nvGrpSpPr>
        <p:grpSpPr bwMode="auto">
          <a:xfrm>
            <a:off x="755576" y="2564904"/>
            <a:ext cx="2830513" cy="3529012"/>
            <a:chOff x="671" y="1503"/>
            <a:chExt cx="1783" cy="2223"/>
          </a:xfrm>
        </p:grpSpPr>
        <p:grpSp>
          <p:nvGrpSpPr>
            <p:cNvPr id="239" name="Group 113"/>
            <p:cNvGrpSpPr>
              <a:grpSpLocks/>
            </p:cNvGrpSpPr>
            <p:nvPr/>
          </p:nvGrpSpPr>
          <p:grpSpPr bwMode="auto">
            <a:xfrm>
              <a:off x="671" y="1503"/>
              <a:ext cx="800" cy="1374"/>
              <a:chOff x="671" y="1503"/>
              <a:chExt cx="800" cy="1374"/>
            </a:xfrm>
          </p:grpSpPr>
          <p:grpSp>
            <p:nvGrpSpPr>
              <p:cNvPr id="243" name="Group 114"/>
              <p:cNvGrpSpPr>
                <a:grpSpLocks/>
              </p:cNvGrpSpPr>
              <p:nvPr/>
            </p:nvGrpSpPr>
            <p:grpSpPr bwMode="auto">
              <a:xfrm>
                <a:off x="681" y="2776"/>
                <a:ext cx="701" cy="101"/>
                <a:chOff x="681" y="2776"/>
                <a:chExt cx="701" cy="101"/>
              </a:xfrm>
            </p:grpSpPr>
            <p:sp>
              <p:nvSpPr>
                <p:cNvPr id="251" name="Freeform 115"/>
                <p:cNvSpPr>
                  <a:spLocks/>
                </p:cNvSpPr>
                <p:nvPr/>
              </p:nvSpPr>
              <p:spPr bwMode="auto">
                <a:xfrm>
                  <a:off x="1325" y="2776"/>
                  <a:ext cx="57" cy="92"/>
                </a:xfrm>
                <a:custGeom>
                  <a:avLst/>
                  <a:gdLst>
                    <a:gd name="T0" fmla="*/ 183 w 383"/>
                    <a:gd name="T1" fmla="*/ 0 h 658"/>
                    <a:gd name="T2" fmla="*/ 0 w 383"/>
                    <a:gd name="T3" fmla="*/ 658 h 658"/>
                    <a:gd name="T4" fmla="*/ 164 w 383"/>
                    <a:gd name="T5" fmla="*/ 658 h 658"/>
                    <a:gd name="T6" fmla="*/ 237 w 383"/>
                    <a:gd name="T7" fmla="*/ 639 h 658"/>
                    <a:gd name="T8" fmla="*/ 292 w 383"/>
                    <a:gd name="T9" fmla="*/ 603 h 658"/>
                    <a:gd name="T10" fmla="*/ 329 w 383"/>
                    <a:gd name="T11" fmla="*/ 548 h 658"/>
                    <a:gd name="T12" fmla="*/ 383 w 383"/>
                    <a:gd name="T13" fmla="*/ 348 h 658"/>
                    <a:gd name="T14" fmla="*/ 383 w 383"/>
                    <a:gd name="T15" fmla="*/ 292 h 658"/>
                    <a:gd name="T16" fmla="*/ 365 w 383"/>
                    <a:gd name="T17" fmla="*/ 237 h 658"/>
                    <a:gd name="T18" fmla="*/ 310 w 383"/>
                    <a:gd name="T19" fmla="*/ 219 h 658"/>
                    <a:gd name="T20" fmla="*/ 127 w 383"/>
                    <a:gd name="T21" fmla="*/ 2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658">
                      <a:moveTo>
                        <a:pt x="183" y="0"/>
                      </a:moveTo>
                      <a:lnTo>
                        <a:pt x="0" y="658"/>
                      </a:lnTo>
                      <a:lnTo>
                        <a:pt x="164" y="658"/>
                      </a:lnTo>
                      <a:lnTo>
                        <a:pt x="237" y="639"/>
                      </a:lnTo>
                      <a:lnTo>
                        <a:pt x="292" y="603"/>
                      </a:lnTo>
                      <a:lnTo>
                        <a:pt x="329" y="548"/>
                      </a:lnTo>
                      <a:lnTo>
                        <a:pt x="383" y="348"/>
                      </a:lnTo>
                      <a:lnTo>
                        <a:pt x="383" y="292"/>
                      </a:lnTo>
                      <a:lnTo>
                        <a:pt x="365" y="237"/>
                      </a:lnTo>
                      <a:lnTo>
                        <a:pt x="310" y="219"/>
                      </a:lnTo>
                      <a:lnTo>
                        <a:pt x="127" y="2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2" name="Freeform 116"/>
                <p:cNvSpPr>
                  <a:spLocks/>
                </p:cNvSpPr>
                <p:nvPr/>
              </p:nvSpPr>
              <p:spPr bwMode="auto">
                <a:xfrm>
                  <a:off x="681" y="2814"/>
                  <a:ext cx="47" cy="63"/>
                </a:xfrm>
                <a:custGeom>
                  <a:avLst/>
                  <a:gdLst>
                    <a:gd name="T0" fmla="*/ 292 w 328"/>
                    <a:gd name="T1" fmla="*/ 439 h 439"/>
                    <a:gd name="T2" fmla="*/ 238 w 328"/>
                    <a:gd name="T3" fmla="*/ 348 h 439"/>
                    <a:gd name="T4" fmla="*/ 328 w 328"/>
                    <a:gd name="T5" fmla="*/ 0 h 439"/>
                    <a:gd name="T6" fmla="*/ 182 w 328"/>
                    <a:gd name="T7" fmla="*/ 0 h 439"/>
                    <a:gd name="T8" fmla="*/ 109 w 328"/>
                    <a:gd name="T9" fmla="*/ 19 h 439"/>
                    <a:gd name="T10" fmla="*/ 73 w 328"/>
                    <a:gd name="T11" fmla="*/ 56 h 439"/>
                    <a:gd name="T12" fmla="*/ 55 w 328"/>
                    <a:gd name="T13" fmla="*/ 92 h 439"/>
                    <a:gd name="T14" fmla="*/ 0 w 328"/>
                    <a:gd name="T15" fmla="*/ 330 h 439"/>
                    <a:gd name="T16" fmla="*/ 0 w 328"/>
                    <a:gd name="T17" fmla="*/ 366 h 439"/>
                    <a:gd name="T18" fmla="*/ 19 w 328"/>
                    <a:gd name="T19" fmla="*/ 422 h 439"/>
                    <a:gd name="T20" fmla="*/ 55 w 328"/>
                    <a:gd name="T21" fmla="*/ 439 h 439"/>
                    <a:gd name="T22" fmla="*/ 109 w 328"/>
                    <a:gd name="T23" fmla="*/ 439 h 439"/>
                    <a:gd name="T24" fmla="*/ 165 w 328"/>
                    <a:gd name="T25" fmla="*/ 422 h 439"/>
                    <a:gd name="T26" fmla="*/ 201 w 328"/>
                    <a:gd name="T27" fmla="*/ 403 h 439"/>
                    <a:gd name="T28" fmla="*/ 238 w 328"/>
                    <a:gd name="T29" fmla="*/ 34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439">
                      <a:moveTo>
                        <a:pt x="292" y="439"/>
                      </a:moveTo>
                      <a:lnTo>
                        <a:pt x="238" y="348"/>
                      </a:lnTo>
                      <a:lnTo>
                        <a:pt x="328" y="0"/>
                      </a:lnTo>
                      <a:lnTo>
                        <a:pt x="182" y="0"/>
                      </a:lnTo>
                      <a:lnTo>
                        <a:pt x="109" y="19"/>
                      </a:lnTo>
                      <a:lnTo>
                        <a:pt x="73" y="56"/>
                      </a:lnTo>
                      <a:lnTo>
                        <a:pt x="55" y="92"/>
                      </a:lnTo>
                      <a:lnTo>
                        <a:pt x="0" y="330"/>
                      </a:lnTo>
                      <a:lnTo>
                        <a:pt x="0" y="366"/>
                      </a:lnTo>
                      <a:lnTo>
                        <a:pt x="19" y="422"/>
                      </a:lnTo>
                      <a:lnTo>
                        <a:pt x="55" y="439"/>
                      </a:lnTo>
                      <a:lnTo>
                        <a:pt x="109" y="439"/>
                      </a:lnTo>
                      <a:lnTo>
                        <a:pt x="165" y="422"/>
                      </a:lnTo>
                      <a:lnTo>
                        <a:pt x="201" y="403"/>
                      </a:lnTo>
                      <a:lnTo>
                        <a:pt x="238" y="34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44" name="Group 117"/>
              <p:cNvGrpSpPr>
                <a:grpSpLocks/>
              </p:cNvGrpSpPr>
              <p:nvPr/>
            </p:nvGrpSpPr>
            <p:grpSpPr bwMode="auto">
              <a:xfrm>
                <a:off x="671" y="1503"/>
                <a:ext cx="800" cy="110"/>
                <a:chOff x="671" y="1503"/>
                <a:chExt cx="800" cy="110"/>
              </a:xfrm>
            </p:grpSpPr>
            <p:sp>
              <p:nvSpPr>
                <p:cNvPr id="245" name="Freeform 118"/>
                <p:cNvSpPr>
                  <a:spLocks/>
                </p:cNvSpPr>
                <p:nvPr/>
              </p:nvSpPr>
              <p:spPr bwMode="auto">
                <a:xfrm>
                  <a:off x="1277" y="1505"/>
                  <a:ext cx="29" cy="108"/>
                </a:xfrm>
                <a:custGeom>
                  <a:avLst/>
                  <a:gdLst>
                    <a:gd name="T0" fmla="*/ 19 w 201"/>
                    <a:gd name="T1" fmla="*/ 767 h 767"/>
                    <a:gd name="T2" fmla="*/ 0 w 201"/>
                    <a:gd name="T3" fmla="*/ 694 h 767"/>
                    <a:gd name="T4" fmla="*/ 0 w 201"/>
                    <a:gd name="T5" fmla="*/ 603 h 767"/>
                    <a:gd name="T6" fmla="*/ 19 w 201"/>
                    <a:gd name="T7" fmla="*/ 438 h 767"/>
                    <a:gd name="T8" fmla="*/ 73 w 201"/>
                    <a:gd name="T9" fmla="*/ 256 h 767"/>
                    <a:gd name="T10" fmla="*/ 147 w 201"/>
                    <a:gd name="T11" fmla="*/ 91 h 767"/>
                    <a:gd name="T12" fmla="*/ 201 w 201"/>
                    <a:gd name="T13" fmla="*/ 0 h 767"/>
                  </a:gdLst>
                  <a:ahLst/>
                  <a:cxnLst>
                    <a:cxn ang="0">
                      <a:pos x="T0" y="T1"/>
                    </a:cxn>
                    <a:cxn ang="0">
                      <a:pos x="T2" y="T3"/>
                    </a:cxn>
                    <a:cxn ang="0">
                      <a:pos x="T4" y="T5"/>
                    </a:cxn>
                    <a:cxn ang="0">
                      <a:pos x="T6" y="T7"/>
                    </a:cxn>
                    <a:cxn ang="0">
                      <a:pos x="T8" y="T9"/>
                    </a:cxn>
                    <a:cxn ang="0">
                      <a:pos x="T10" y="T11"/>
                    </a:cxn>
                    <a:cxn ang="0">
                      <a:pos x="T12" y="T13"/>
                    </a:cxn>
                  </a:cxnLst>
                  <a:rect l="0" t="0" r="r" b="b"/>
                  <a:pathLst>
                    <a:path w="201" h="767">
                      <a:moveTo>
                        <a:pt x="19" y="767"/>
                      </a:moveTo>
                      <a:lnTo>
                        <a:pt x="0" y="694"/>
                      </a:lnTo>
                      <a:lnTo>
                        <a:pt x="0" y="603"/>
                      </a:lnTo>
                      <a:lnTo>
                        <a:pt x="19" y="438"/>
                      </a:lnTo>
                      <a:lnTo>
                        <a:pt x="73" y="256"/>
                      </a:lnTo>
                      <a:lnTo>
                        <a:pt x="147" y="91"/>
                      </a:lnTo>
                      <a:lnTo>
                        <a:pt x="20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 name="Freeform 119"/>
                <p:cNvSpPr>
                  <a:spLocks/>
                </p:cNvSpPr>
                <p:nvPr/>
              </p:nvSpPr>
              <p:spPr bwMode="auto">
                <a:xfrm>
                  <a:off x="1322" y="1510"/>
                  <a:ext cx="56" cy="93"/>
                </a:xfrm>
                <a:custGeom>
                  <a:avLst/>
                  <a:gdLst>
                    <a:gd name="T0" fmla="*/ 182 w 383"/>
                    <a:gd name="T1" fmla="*/ 0 h 657"/>
                    <a:gd name="T2" fmla="*/ 0 w 383"/>
                    <a:gd name="T3" fmla="*/ 657 h 657"/>
                    <a:gd name="T4" fmla="*/ 165 w 383"/>
                    <a:gd name="T5" fmla="*/ 657 h 657"/>
                    <a:gd name="T6" fmla="*/ 238 w 383"/>
                    <a:gd name="T7" fmla="*/ 639 h 657"/>
                    <a:gd name="T8" fmla="*/ 293 w 383"/>
                    <a:gd name="T9" fmla="*/ 602 h 657"/>
                    <a:gd name="T10" fmla="*/ 329 w 383"/>
                    <a:gd name="T11" fmla="*/ 548 h 657"/>
                    <a:gd name="T12" fmla="*/ 383 w 383"/>
                    <a:gd name="T13" fmla="*/ 347 h 657"/>
                    <a:gd name="T14" fmla="*/ 383 w 383"/>
                    <a:gd name="T15" fmla="*/ 291 h 657"/>
                    <a:gd name="T16" fmla="*/ 366 w 383"/>
                    <a:gd name="T17" fmla="*/ 237 h 657"/>
                    <a:gd name="T18" fmla="*/ 310 w 383"/>
                    <a:gd name="T19" fmla="*/ 219 h 657"/>
                    <a:gd name="T20" fmla="*/ 128 w 383"/>
                    <a:gd name="T21" fmla="*/ 21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657">
                      <a:moveTo>
                        <a:pt x="182" y="0"/>
                      </a:moveTo>
                      <a:lnTo>
                        <a:pt x="0" y="657"/>
                      </a:lnTo>
                      <a:lnTo>
                        <a:pt x="165" y="657"/>
                      </a:lnTo>
                      <a:lnTo>
                        <a:pt x="238" y="639"/>
                      </a:lnTo>
                      <a:lnTo>
                        <a:pt x="293" y="602"/>
                      </a:lnTo>
                      <a:lnTo>
                        <a:pt x="329" y="548"/>
                      </a:lnTo>
                      <a:lnTo>
                        <a:pt x="383" y="347"/>
                      </a:lnTo>
                      <a:lnTo>
                        <a:pt x="383" y="291"/>
                      </a:lnTo>
                      <a:lnTo>
                        <a:pt x="366" y="237"/>
                      </a:lnTo>
                      <a:lnTo>
                        <a:pt x="310" y="219"/>
                      </a:lnTo>
                      <a:lnTo>
                        <a:pt x="128" y="2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7" name="Line 120"/>
                <p:cNvSpPr>
                  <a:spLocks noChangeShapeType="1"/>
                </p:cNvSpPr>
                <p:nvPr/>
              </p:nvSpPr>
              <p:spPr bwMode="auto">
                <a:xfrm flipV="1">
                  <a:off x="1418" y="1510"/>
                  <a:ext cx="10" cy="2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8" name="Freeform 121"/>
                <p:cNvSpPr>
                  <a:spLocks/>
                </p:cNvSpPr>
                <p:nvPr/>
              </p:nvSpPr>
              <p:spPr bwMode="auto">
                <a:xfrm>
                  <a:off x="1436" y="1505"/>
                  <a:ext cx="35" cy="108"/>
                </a:xfrm>
                <a:custGeom>
                  <a:avLst/>
                  <a:gdLst>
                    <a:gd name="T0" fmla="*/ 0 w 236"/>
                    <a:gd name="T1" fmla="*/ 767 h 767"/>
                    <a:gd name="T2" fmla="*/ 54 w 236"/>
                    <a:gd name="T3" fmla="*/ 694 h 767"/>
                    <a:gd name="T4" fmla="*/ 146 w 236"/>
                    <a:gd name="T5" fmla="*/ 511 h 767"/>
                    <a:gd name="T6" fmla="*/ 200 w 236"/>
                    <a:gd name="T7" fmla="*/ 347 h 767"/>
                    <a:gd name="T8" fmla="*/ 236 w 236"/>
                    <a:gd name="T9" fmla="*/ 164 h 767"/>
                    <a:gd name="T10" fmla="*/ 236 w 236"/>
                    <a:gd name="T11" fmla="*/ 0 h 767"/>
                  </a:gdLst>
                  <a:ahLst/>
                  <a:cxnLst>
                    <a:cxn ang="0">
                      <a:pos x="T0" y="T1"/>
                    </a:cxn>
                    <a:cxn ang="0">
                      <a:pos x="T2" y="T3"/>
                    </a:cxn>
                    <a:cxn ang="0">
                      <a:pos x="T4" y="T5"/>
                    </a:cxn>
                    <a:cxn ang="0">
                      <a:pos x="T6" y="T7"/>
                    </a:cxn>
                    <a:cxn ang="0">
                      <a:pos x="T8" y="T9"/>
                    </a:cxn>
                    <a:cxn ang="0">
                      <a:pos x="T10" y="T11"/>
                    </a:cxn>
                  </a:cxnLst>
                  <a:rect l="0" t="0" r="r" b="b"/>
                  <a:pathLst>
                    <a:path w="236" h="767">
                      <a:moveTo>
                        <a:pt x="0" y="767"/>
                      </a:moveTo>
                      <a:lnTo>
                        <a:pt x="54" y="694"/>
                      </a:lnTo>
                      <a:lnTo>
                        <a:pt x="146" y="511"/>
                      </a:lnTo>
                      <a:lnTo>
                        <a:pt x="200" y="347"/>
                      </a:lnTo>
                      <a:lnTo>
                        <a:pt x="236" y="164"/>
                      </a:lnTo>
                      <a:lnTo>
                        <a:pt x="23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9" name="Freeform 122"/>
                <p:cNvSpPr>
                  <a:spLocks/>
                </p:cNvSpPr>
                <p:nvPr/>
              </p:nvSpPr>
              <p:spPr bwMode="auto">
                <a:xfrm>
                  <a:off x="671" y="1533"/>
                  <a:ext cx="47" cy="62"/>
                </a:xfrm>
                <a:custGeom>
                  <a:avLst/>
                  <a:gdLst>
                    <a:gd name="T0" fmla="*/ 293 w 329"/>
                    <a:gd name="T1" fmla="*/ 439 h 439"/>
                    <a:gd name="T2" fmla="*/ 237 w 329"/>
                    <a:gd name="T3" fmla="*/ 347 h 439"/>
                    <a:gd name="T4" fmla="*/ 329 w 329"/>
                    <a:gd name="T5" fmla="*/ 0 h 439"/>
                    <a:gd name="T6" fmla="*/ 182 w 329"/>
                    <a:gd name="T7" fmla="*/ 0 h 439"/>
                    <a:gd name="T8" fmla="*/ 109 w 329"/>
                    <a:gd name="T9" fmla="*/ 19 h 439"/>
                    <a:gd name="T10" fmla="*/ 73 w 329"/>
                    <a:gd name="T11" fmla="*/ 56 h 439"/>
                    <a:gd name="T12" fmla="*/ 55 w 329"/>
                    <a:gd name="T13" fmla="*/ 92 h 439"/>
                    <a:gd name="T14" fmla="*/ 0 w 329"/>
                    <a:gd name="T15" fmla="*/ 330 h 439"/>
                    <a:gd name="T16" fmla="*/ 0 w 329"/>
                    <a:gd name="T17" fmla="*/ 366 h 439"/>
                    <a:gd name="T18" fmla="*/ 19 w 329"/>
                    <a:gd name="T19" fmla="*/ 420 h 439"/>
                    <a:gd name="T20" fmla="*/ 55 w 329"/>
                    <a:gd name="T21" fmla="*/ 439 h 439"/>
                    <a:gd name="T22" fmla="*/ 109 w 329"/>
                    <a:gd name="T23" fmla="*/ 439 h 439"/>
                    <a:gd name="T24" fmla="*/ 165 w 329"/>
                    <a:gd name="T25" fmla="*/ 420 h 439"/>
                    <a:gd name="T26" fmla="*/ 201 w 329"/>
                    <a:gd name="T27" fmla="*/ 403 h 439"/>
                    <a:gd name="T28" fmla="*/ 237 w 329"/>
                    <a:gd name="T29" fmla="*/ 34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9" h="439">
                      <a:moveTo>
                        <a:pt x="293" y="439"/>
                      </a:moveTo>
                      <a:lnTo>
                        <a:pt x="237" y="347"/>
                      </a:lnTo>
                      <a:lnTo>
                        <a:pt x="329" y="0"/>
                      </a:lnTo>
                      <a:lnTo>
                        <a:pt x="182" y="0"/>
                      </a:lnTo>
                      <a:lnTo>
                        <a:pt x="109" y="19"/>
                      </a:lnTo>
                      <a:lnTo>
                        <a:pt x="73" y="56"/>
                      </a:lnTo>
                      <a:lnTo>
                        <a:pt x="55" y="92"/>
                      </a:lnTo>
                      <a:lnTo>
                        <a:pt x="0" y="330"/>
                      </a:lnTo>
                      <a:lnTo>
                        <a:pt x="0" y="366"/>
                      </a:lnTo>
                      <a:lnTo>
                        <a:pt x="19" y="420"/>
                      </a:lnTo>
                      <a:lnTo>
                        <a:pt x="55" y="439"/>
                      </a:lnTo>
                      <a:lnTo>
                        <a:pt x="109" y="439"/>
                      </a:lnTo>
                      <a:lnTo>
                        <a:pt x="165" y="420"/>
                      </a:lnTo>
                      <a:lnTo>
                        <a:pt x="201" y="403"/>
                      </a:lnTo>
                      <a:lnTo>
                        <a:pt x="237" y="34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0" name="Line 123"/>
                <p:cNvSpPr>
                  <a:spLocks noChangeShapeType="1"/>
                </p:cNvSpPr>
                <p:nvPr/>
              </p:nvSpPr>
              <p:spPr bwMode="auto">
                <a:xfrm flipV="1">
                  <a:off x="761" y="1503"/>
                  <a:ext cx="11" cy="19"/>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240" name="Group 124"/>
            <p:cNvGrpSpPr>
              <a:grpSpLocks/>
            </p:cNvGrpSpPr>
            <p:nvPr/>
          </p:nvGrpSpPr>
          <p:grpSpPr bwMode="auto">
            <a:xfrm>
              <a:off x="757" y="2076"/>
              <a:ext cx="1697" cy="1650"/>
              <a:chOff x="853" y="2176"/>
              <a:chExt cx="1697" cy="1650"/>
            </a:xfrm>
          </p:grpSpPr>
          <p:sp>
            <p:nvSpPr>
              <p:cNvPr id="241" name="Freeform 125"/>
              <p:cNvSpPr>
                <a:spLocks/>
              </p:cNvSpPr>
              <p:nvPr/>
            </p:nvSpPr>
            <p:spPr bwMode="auto">
              <a:xfrm>
                <a:off x="853" y="2176"/>
                <a:ext cx="1697" cy="1650"/>
              </a:xfrm>
              <a:custGeom>
                <a:avLst/>
                <a:gdLst>
                  <a:gd name="T0" fmla="*/ 11688 w 11688"/>
                  <a:gd name="T1" fmla="*/ 5847 h 11694"/>
                  <a:gd name="T2" fmla="*/ 11616 w 11688"/>
                  <a:gd name="T3" fmla="*/ 4933 h 11694"/>
                  <a:gd name="T4" fmla="*/ 11401 w 11688"/>
                  <a:gd name="T5" fmla="*/ 4040 h 11694"/>
                  <a:gd name="T6" fmla="*/ 11051 w 11688"/>
                  <a:gd name="T7" fmla="*/ 3192 h 11694"/>
                  <a:gd name="T8" fmla="*/ 10571 w 11688"/>
                  <a:gd name="T9" fmla="*/ 2410 h 11694"/>
                  <a:gd name="T10" fmla="*/ 9975 w 11688"/>
                  <a:gd name="T11" fmla="*/ 1712 h 11694"/>
                  <a:gd name="T12" fmla="*/ 9279 w 11688"/>
                  <a:gd name="T13" fmla="*/ 1116 h 11694"/>
                  <a:gd name="T14" fmla="*/ 8497 w 11688"/>
                  <a:gd name="T15" fmla="*/ 638 h 11694"/>
                  <a:gd name="T16" fmla="*/ 7650 w 11688"/>
                  <a:gd name="T17" fmla="*/ 286 h 11694"/>
                  <a:gd name="T18" fmla="*/ 6758 w 11688"/>
                  <a:gd name="T19" fmla="*/ 72 h 11694"/>
                  <a:gd name="T20" fmla="*/ 5844 w 11688"/>
                  <a:gd name="T21" fmla="*/ 0 h 11694"/>
                  <a:gd name="T22" fmla="*/ 4930 w 11688"/>
                  <a:gd name="T23" fmla="*/ 72 h 11694"/>
                  <a:gd name="T24" fmla="*/ 4038 w 11688"/>
                  <a:gd name="T25" fmla="*/ 286 h 11694"/>
                  <a:gd name="T26" fmla="*/ 3191 w 11688"/>
                  <a:gd name="T27" fmla="*/ 638 h 11694"/>
                  <a:gd name="T28" fmla="*/ 2409 w 11688"/>
                  <a:gd name="T29" fmla="*/ 1116 h 11694"/>
                  <a:gd name="T30" fmla="*/ 1713 w 11688"/>
                  <a:gd name="T31" fmla="*/ 1712 h 11694"/>
                  <a:gd name="T32" fmla="*/ 1117 w 11688"/>
                  <a:gd name="T33" fmla="*/ 2410 h 11694"/>
                  <a:gd name="T34" fmla="*/ 637 w 11688"/>
                  <a:gd name="T35" fmla="*/ 3192 h 11694"/>
                  <a:gd name="T36" fmla="*/ 287 w 11688"/>
                  <a:gd name="T37" fmla="*/ 4040 h 11694"/>
                  <a:gd name="T38" fmla="*/ 72 w 11688"/>
                  <a:gd name="T39" fmla="*/ 4933 h 11694"/>
                  <a:gd name="T40" fmla="*/ 0 w 11688"/>
                  <a:gd name="T41" fmla="*/ 5847 h 11694"/>
                  <a:gd name="T42" fmla="*/ 72 w 11688"/>
                  <a:gd name="T43" fmla="*/ 6762 h 11694"/>
                  <a:gd name="T44" fmla="*/ 287 w 11688"/>
                  <a:gd name="T45" fmla="*/ 7654 h 11694"/>
                  <a:gd name="T46" fmla="*/ 637 w 11688"/>
                  <a:gd name="T47" fmla="*/ 8502 h 11694"/>
                  <a:gd name="T48" fmla="*/ 1117 w 11688"/>
                  <a:gd name="T49" fmla="*/ 9284 h 11694"/>
                  <a:gd name="T50" fmla="*/ 1713 w 11688"/>
                  <a:gd name="T51" fmla="*/ 9982 h 11694"/>
                  <a:gd name="T52" fmla="*/ 2409 w 11688"/>
                  <a:gd name="T53" fmla="*/ 10577 h 11694"/>
                  <a:gd name="T54" fmla="*/ 3191 w 11688"/>
                  <a:gd name="T55" fmla="*/ 11057 h 11694"/>
                  <a:gd name="T56" fmla="*/ 4038 w 11688"/>
                  <a:gd name="T57" fmla="*/ 11407 h 11694"/>
                  <a:gd name="T58" fmla="*/ 4930 w 11688"/>
                  <a:gd name="T59" fmla="*/ 11622 h 11694"/>
                  <a:gd name="T60" fmla="*/ 5844 w 11688"/>
                  <a:gd name="T61" fmla="*/ 11694 h 11694"/>
                  <a:gd name="T62" fmla="*/ 6758 w 11688"/>
                  <a:gd name="T63" fmla="*/ 11622 h 11694"/>
                  <a:gd name="T64" fmla="*/ 7650 w 11688"/>
                  <a:gd name="T65" fmla="*/ 11407 h 11694"/>
                  <a:gd name="T66" fmla="*/ 8497 w 11688"/>
                  <a:gd name="T67" fmla="*/ 11057 h 11694"/>
                  <a:gd name="T68" fmla="*/ 9279 w 11688"/>
                  <a:gd name="T69" fmla="*/ 10577 h 11694"/>
                  <a:gd name="T70" fmla="*/ 9975 w 11688"/>
                  <a:gd name="T71" fmla="*/ 9982 h 11694"/>
                  <a:gd name="T72" fmla="*/ 10571 w 11688"/>
                  <a:gd name="T73" fmla="*/ 9284 h 11694"/>
                  <a:gd name="T74" fmla="*/ 11051 w 11688"/>
                  <a:gd name="T75" fmla="*/ 8502 h 11694"/>
                  <a:gd name="T76" fmla="*/ 11401 w 11688"/>
                  <a:gd name="T77" fmla="*/ 7654 h 11694"/>
                  <a:gd name="T78" fmla="*/ 11616 w 11688"/>
                  <a:gd name="T79" fmla="*/ 6762 h 11694"/>
                  <a:gd name="T80" fmla="*/ 11688 w 11688"/>
                  <a:gd name="T81" fmla="*/ 5847 h 1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88" h="11694">
                    <a:moveTo>
                      <a:pt x="11688" y="5847"/>
                    </a:moveTo>
                    <a:lnTo>
                      <a:pt x="11616" y="4933"/>
                    </a:lnTo>
                    <a:lnTo>
                      <a:pt x="11401" y="4040"/>
                    </a:lnTo>
                    <a:lnTo>
                      <a:pt x="11051" y="3192"/>
                    </a:lnTo>
                    <a:lnTo>
                      <a:pt x="10571" y="2410"/>
                    </a:lnTo>
                    <a:lnTo>
                      <a:pt x="9975" y="1712"/>
                    </a:lnTo>
                    <a:lnTo>
                      <a:pt x="9279" y="1116"/>
                    </a:lnTo>
                    <a:lnTo>
                      <a:pt x="8497" y="638"/>
                    </a:lnTo>
                    <a:lnTo>
                      <a:pt x="7650" y="286"/>
                    </a:lnTo>
                    <a:lnTo>
                      <a:pt x="6758" y="72"/>
                    </a:lnTo>
                    <a:lnTo>
                      <a:pt x="5844" y="0"/>
                    </a:lnTo>
                    <a:lnTo>
                      <a:pt x="4930" y="72"/>
                    </a:lnTo>
                    <a:lnTo>
                      <a:pt x="4038" y="286"/>
                    </a:lnTo>
                    <a:lnTo>
                      <a:pt x="3191" y="638"/>
                    </a:lnTo>
                    <a:lnTo>
                      <a:pt x="2409" y="1116"/>
                    </a:lnTo>
                    <a:lnTo>
                      <a:pt x="1713" y="1712"/>
                    </a:lnTo>
                    <a:lnTo>
                      <a:pt x="1117" y="2410"/>
                    </a:lnTo>
                    <a:lnTo>
                      <a:pt x="637" y="3192"/>
                    </a:lnTo>
                    <a:lnTo>
                      <a:pt x="287" y="4040"/>
                    </a:lnTo>
                    <a:lnTo>
                      <a:pt x="72" y="4933"/>
                    </a:lnTo>
                    <a:lnTo>
                      <a:pt x="0" y="5847"/>
                    </a:lnTo>
                    <a:lnTo>
                      <a:pt x="72" y="6762"/>
                    </a:lnTo>
                    <a:lnTo>
                      <a:pt x="287" y="7654"/>
                    </a:lnTo>
                    <a:lnTo>
                      <a:pt x="637" y="8502"/>
                    </a:lnTo>
                    <a:lnTo>
                      <a:pt x="1117" y="9284"/>
                    </a:lnTo>
                    <a:lnTo>
                      <a:pt x="1713" y="9982"/>
                    </a:lnTo>
                    <a:lnTo>
                      <a:pt x="2409" y="10577"/>
                    </a:lnTo>
                    <a:lnTo>
                      <a:pt x="3191" y="11057"/>
                    </a:lnTo>
                    <a:lnTo>
                      <a:pt x="4038" y="11407"/>
                    </a:lnTo>
                    <a:lnTo>
                      <a:pt x="4930" y="11622"/>
                    </a:lnTo>
                    <a:lnTo>
                      <a:pt x="5844" y="11694"/>
                    </a:lnTo>
                    <a:lnTo>
                      <a:pt x="6758" y="11622"/>
                    </a:lnTo>
                    <a:lnTo>
                      <a:pt x="7650" y="11407"/>
                    </a:lnTo>
                    <a:lnTo>
                      <a:pt x="8497" y="11057"/>
                    </a:lnTo>
                    <a:lnTo>
                      <a:pt x="9279" y="10577"/>
                    </a:lnTo>
                    <a:lnTo>
                      <a:pt x="9975" y="9982"/>
                    </a:lnTo>
                    <a:lnTo>
                      <a:pt x="10571" y="9284"/>
                    </a:lnTo>
                    <a:lnTo>
                      <a:pt x="11051" y="8502"/>
                    </a:lnTo>
                    <a:lnTo>
                      <a:pt x="11401" y="7654"/>
                    </a:lnTo>
                    <a:lnTo>
                      <a:pt x="11616" y="6762"/>
                    </a:lnTo>
                    <a:lnTo>
                      <a:pt x="11688" y="5847"/>
                    </a:lnTo>
                  </a:path>
                </a:pathLst>
              </a:custGeom>
              <a:noFill/>
              <a:ln w="254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2" name="Freeform 126"/>
              <p:cNvSpPr>
                <a:spLocks/>
              </p:cNvSpPr>
              <p:nvPr/>
            </p:nvSpPr>
            <p:spPr bwMode="auto">
              <a:xfrm>
                <a:off x="1363" y="2671"/>
                <a:ext cx="679" cy="661"/>
              </a:xfrm>
              <a:custGeom>
                <a:avLst/>
                <a:gdLst>
                  <a:gd name="T0" fmla="*/ 4676 w 4676"/>
                  <a:gd name="T1" fmla="*/ 2339 h 4677"/>
                  <a:gd name="T2" fmla="*/ 4596 w 4676"/>
                  <a:gd name="T3" fmla="*/ 1733 h 4677"/>
                  <a:gd name="T4" fmla="*/ 4362 w 4676"/>
                  <a:gd name="T5" fmla="*/ 1169 h 4677"/>
                  <a:gd name="T6" fmla="*/ 3990 w 4676"/>
                  <a:gd name="T7" fmla="*/ 685 h 4677"/>
                  <a:gd name="T8" fmla="*/ 3506 w 4676"/>
                  <a:gd name="T9" fmla="*/ 314 h 4677"/>
                  <a:gd name="T10" fmla="*/ 2943 w 4676"/>
                  <a:gd name="T11" fmla="*/ 80 h 4677"/>
                  <a:gd name="T12" fmla="*/ 2338 w 4676"/>
                  <a:gd name="T13" fmla="*/ 0 h 4677"/>
                  <a:gd name="T14" fmla="*/ 1733 w 4676"/>
                  <a:gd name="T15" fmla="*/ 80 h 4677"/>
                  <a:gd name="T16" fmla="*/ 1170 w 4676"/>
                  <a:gd name="T17" fmla="*/ 314 h 4677"/>
                  <a:gd name="T18" fmla="*/ 686 w 4676"/>
                  <a:gd name="T19" fmla="*/ 685 h 4677"/>
                  <a:gd name="T20" fmla="*/ 314 w 4676"/>
                  <a:gd name="T21" fmla="*/ 1169 h 4677"/>
                  <a:gd name="T22" fmla="*/ 80 w 4676"/>
                  <a:gd name="T23" fmla="*/ 1733 h 4677"/>
                  <a:gd name="T24" fmla="*/ 0 w 4676"/>
                  <a:gd name="T25" fmla="*/ 2339 h 4677"/>
                  <a:gd name="T26" fmla="*/ 80 w 4676"/>
                  <a:gd name="T27" fmla="*/ 2944 h 4677"/>
                  <a:gd name="T28" fmla="*/ 314 w 4676"/>
                  <a:gd name="T29" fmla="*/ 3508 h 4677"/>
                  <a:gd name="T30" fmla="*/ 686 w 4676"/>
                  <a:gd name="T31" fmla="*/ 3992 h 4677"/>
                  <a:gd name="T32" fmla="*/ 1170 w 4676"/>
                  <a:gd name="T33" fmla="*/ 4365 h 4677"/>
                  <a:gd name="T34" fmla="*/ 1733 w 4676"/>
                  <a:gd name="T35" fmla="*/ 4598 h 4677"/>
                  <a:gd name="T36" fmla="*/ 2338 w 4676"/>
                  <a:gd name="T37" fmla="*/ 4677 h 4677"/>
                  <a:gd name="T38" fmla="*/ 2943 w 4676"/>
                  <a:gd name="T39" fmla="*/ 4598 h 4677"/>
                  <a:gd name="T40" fmla="*/ 3506 w 4676"/>
                  <a:gd name="T41" fmla="*/ 4365 h 4677"/>
                  <a:gd name="T42" fmla="*/ 3990 w 4676"/>
                  <a:gd name="T43" fmla="*/ 3992 h 4677"/>
                  <a:gd name="T44" fmla="*/ 4362 w 4676"/>
                  <a:gd name="T45" fmla="*/ 3508 h 4677"/>
                  <a:gd name="T46" fmla="*/ 4596 w 4676"/>
                  <a:gd name="T47" fmla="*/ 2944 h 4677"/>
                  <a:gd name="T48" fmla="*/ 4676 w 4676"/>
                  <a:gd name="T49" fmla="*/ 2339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6" h="4677">
                    <a:moveTo>
                      <a:pt x="4676" y="2339"/>
                    </a:moveTo>
                    <a:lnTo>
                      <a:pt x="4596" y="1733"/>
                    </a:lnTo>
                    <a:lnTo>
                      <a:pt x="4362" y="1169"/>
                    </a:lnTo>
                    <a:lnTo>
                      <a:pt x="3990" y="685"/>
                    </a:lnTo>
                    <a:lnTo>
                      <a:pt x="3506" y="314"/>
                    </a:lnTo>
                    <a:lnTo>
                      <a:pt x="2943" y="80"/>
                    </a:lnTo>
                    <a:lnTo>
                      <a:pt x="2338" y="0"/>
                    </a:lnTo>
                    <a:lnTo>
                      <a:pt x="1733" y="80"/>
                    </a:lnTo>
                    <a:lnTo>
                      <a:pt x="1170" y="314"/>
                    </a:lnTo>
                    <a:lnTo>
                      <a:pt x="686" y="685"/>
                    </a:lnTo>
                    <a:lnTo>
                      <a:pt x="314" y="1169"/>
                    </a:lnTo>
                    <a:lnTo>
                      <a:pt x="80" y="1733"/>
                    </a:lnTo>
                    <a:lnTo>
                      <a:pt x="0" y="2339"/>
                    </a:lnTo>
                    <a:lnTo>
                      <a:pt x="80" y="2944"/>
                    </a:lnTo>
                    <a:lnTo>
                      <a:pt x="314" y="3508"/>
                    </a:lnTo>
                    <a:lnTo>
                      <a:pt x="686" y="3992"/>
                    </a:lnTo>
                    <a:lnTo>
                      <a:pt x="1170" y="4365"/>
                    </a:lnTo>
                    <a:lnTo>
                      <a:pt x="1733" y="4598"/>
                    </a:lnTo>
                    <a:lnTo>
                      <a:pt x="2338" y="4677"/>
                    </a:lnTo>
                    <a:lnTo>
                      <a:pt x="2943" y="4598"/>
                    </a:lnTo>
                    <a:lnTo>
                      <a:pt x="3506" y="4365"/>
                    </a:lnTo>
                    <a:lnTo>
                      <a:pt x="3990" y="3992"/>
                    </a:lnTo>
                    <a:lnTo>
                      <a:pt x="4362" y="3508"/>
                    </a:lnTo>
                    <a:lnTo>
                      <a:pt x="4596" y="2944"/>
                    </a:lnTo>
                    <a:lnTo>
                      <a:pt x="4676" y="2339"/>
                    </a:lnTo>
                  </a:path>
                </a:pathLst>
              </a:custGeom>
              <a:noFill/>
              <a:ln w="254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spTree>
    <p:extLst>
      <p:ext uri="{BB962C8B-B14F-4D97-AF65-F5344CB8AC3E}">
        <p14:creationId xmlns:p14="http://schemas.microsoft.com/office/powerpoint/2010/main" val="105481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up)">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dissolve">
                                      <p:cBhvr>
                                        <p:cTn id="12" dur="5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1000"/>
                                        <p:tgtEl>
                                          <p:spTgt spid="204"/>
                                        </p:tgtEl>
                                      </p:cBhvr>
                                    </p:animEffect>
                                    <p:anim calcmode="lin" valueType="num">
                                      <p:cBhvr>
                                        <p:cTn id="18" dur="1000" fill="hold"/>
                                        <p:tgtEl>
                                          <p:spTgt spid="204"/>
                                        </p:tgtEl>
                                        <p:attrNameLst>
                                          <p:attrName>ppt_x</p:attrName>
                                        </p:attrNameLst>
                                      </p:cBhvr>
                                      <p:tavLst>
                                        <p:tav tm="0">
                                          <p:val>
                                            <p:strVal val="#ppt_x"/>
                                          </p:val>
                                        </p:tav>
                                        <p:tav tm="100000">
                                          <p:val>
                                            <p:strVal val="#ppt_x"/>
                                          </p:val>
                                        </p:tav>
                                      </p:tavLst>
                                    </p:anim>
                                    <p:anim calcmode="lin" valueType="num">
                                      <p:cBhvr>
                                        <p:cTn id="19" dur="1000" fill="hold"/>
                                        <p:tgtEl>
                                          <p:spTgt spid="20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05"/>
                                        </p:tgtEl>
                                      </p:cBhvr>
                                    </p:animEffect>
                                    <p:set>
                                      <p:cBhvr>
                                        <p:cTn id="24" dur="1" fill="hold">
                                          <p:stCondLst>
                                            <p:cond delay="499"/>
                                          </p:stCondLst>
                                        </p:cTn>
                                        <p:tgtEl>
                                          <p:spTgt spid="20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35"/>
                                        </p:tgtEl>
                                        <p:attrNameLst>
                                          <p:attrName>style.visibility</p:attrName>
                                        </p:attrNameLst>
                                      </p:cBhvr>
                                      <p:to>
                                        <p:strVal val="visible"/>
                                      </p:to>
                                    </p:set>
                                    <p:animEffect transition="in" filter="wipe(up)">
                                      <p:cBhvr>
                                        <p:cTn id="29" dur="500"/>
                                        <p:tgtEl>
                                          <p:spTgt spid="2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38"/>
                                        </p:tgtEl>
                                        <p:attrNameLst>
                                          <p:attrName>style.visibility</p:attrName>
                                        </p:attrNameLst>
                                      </p:cBhvr>
                                      <p:to>
                                        <p:strVal val="visible"/>
                                      </p:to>
                                    </p:set>
                                    <p:animEffect transition="in" filter="wipe(up)">
                                      <p:cBhvr>
                                        <p:cTn id="34" dur="500"/>
                                        <p:tgtEl>
                                          <p:spTgt spid="23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38"/>
                                        </p:tgtEl>
                                        <p:attrNameLst>
                                          <p:attrName>style.visibility</p:attrName>
                                        </p:attrNameLst>
                                      </p:cBhvr>
                                      <p:to>
                                        <p:strVal val="visible"/>
                                      </p:to>
                                    </p:set>
                                    <p:animEffect transition="in" filter="dissolve">
                                      <p:cBhvr>
                                        <p:cTn id="39" dur="500"/>
                                        <p:tgtEl>
                                          <p:spTgt spid="23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37"/>
                                        </p:tgtEl>
                                        <p:attrNameLst>
                                          <p:attrName>style.visibility</p:attrName>
                                        </p:attrNameLst>
                                      </p:cBhvr>
                                      <p:to>
                                        <p:strVal val="visible"/>
                                      </p:to>
                                    </p:set>
                                    <p:animEffect transition="in" filter="wipe(up)">
                                      <p:cBhvr>
                                        <p:cTn id="44" dur="500"/>
                                        <p:tgtEl>
                                          <p:spTgt spid="2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38"/>
                                        </p:tgtEl>
                                      </p:cBhvr>
                                    </p:animEffect>
                                    <p:set>
                                      <p:cBhvr>
                                        <p:cTn id="49" dur="1" fill="hold">
                                          <p:stCondLst>
                                            <p:cond delay="499"/>
                                          </p:stCondLst>
                                        </p:cTn>
                                        <p:tgtEl>
                                          <p:spTgt spid="2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2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75" name="Rectangle 39"/>
          <p:cNvSpPr>
            <a:spLocks noChangeArrowheads="1"/>
          </p:cNvSpPr>
          <p:nvPr/>
        </p:nvSpPr>
        <p:spPr bwMode="auto">
          <a:xfrm flipV="1">
            <a:off x="1042988" y="981075"/>
            <a:ext cx="4752975" cy="554355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91140" name="Picture 4"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63663" y="8366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91141" name="Freeform 5"/>
          <p:cNvSpPr>
            <a:spLocks/>
          </p:cNvSpPr>
          <p:nvPr/>
        </p:nvSpPr>
        <p:spPr bwMode="auto">
          <a:xfrm>
            <a:off x="1571625" y="2667000"/>
            <a:ext cx="3663950" cy="3671888"/>
          </a:xfrm>
          <a:custGeom>
            <a:avLst/>
            <a:gdLst>
              <a:gd name="T0" fmla="*/ 14057 w 14058"/>
              <a:gd name="T1" fmla="*/ 7036 h 14073"/>
              <a:gd name="T2" fmla="*/ 13950 w 14058"/>
              <a:gd name="T3" fmla="*/ 5815 h 14073"/>
              <a:gd name="T4" fmla="*/ 13634 w 14058"/>
              <a:gd name="T5" fmla="*/ 4630 h 14073"/>
              <a:gd name="T6" fmla="*/ 13115 w 14058"/>
              <a:gd name="T7" fmla="*/ 3519 h 14073"/>
              <a:gd name="T8" fmla="*/ 12413 w 14058"/>
              <a:gd name="T9" fmla="*/ 2515 h 14073"/>
              <a:gd name="T10" fmla="*/ 11546 w 14058"/>
              <a:gd name="T11" fmla="*/ 1647 h 14073"/>
              <a:gd name="T12" fmla="*/ 10543 w 14058"/>
              <a:gd name="T13" fmla="*/ 943 h 14073"/>
              <a:gd name="T14" fmla="*/ 9432 w 14058"/>
              <a:gd name="T15" fmla="*/ 425 h 14073"/>
              <a:gd name="T16" fmla="*/ 8249 w 14058"/>
              <a:gd name="T17" fmla="*/ 107 h 14073"/>
              <a:gd name="T18" fmla="*/ 7028 w 14058"/>
              <a:gd name="T19" fmla="*/ 0 h 14073"/>
              <a:gd name="T20" fmla="*/ 5808 w 14058"/>
              <a:gd name="T21" fmla="*/ 107 h 14073"/>
              <a:gd name="T22" fmla="*/ 4624 w 14058"/>
              <a:gd name="T23" fmla="*/ 425 h 14073"/>
              <a:gd name="T24" fmla="*/ 3514 w 14058"/>
              <a:gd name="T25" fmla="*/ 943 h 14073"/>
              <a:gd name="T26" fmla="*/ 2510 w 14058"/>
              <a:gd name="T27" fmla="*/ 1647 h 14073"/>
              <a:gd name="T28" fmla="*/ 1644 w 14058"/>
              <a:gd name="T29" fmla="*/ 2515 h 14073"/>
              <a:gd name="T30" fmla="*/ 941 w 14058"/>
              <a:gd name="T31" fmla="*/ 3519 h 14073"/>
              <a:gd name="T32" fmla="*/ 423 w 14058"/>
              <a:gd name="T33" fmla="*/ 4630 h 14073"/>
              <a:gd name="T34" fmla="*/ 106 w 14058"/>
              <a:gd name="T35" fmla="*/ 5815 h 14073"/>
              <a:gd name="T36" fmla="*/ 0 w 14058"/>
              <a:gd name="T37" fmla="*/ 7036 h 14073"/>
              <a:gd name="T38" fmla="*/ 106 w 14058"/>
              <a:gd name="T39" fmla="*/ 8258 h 14073"/>
              <a:gd name="T40" fmla="*/ 423 w 14058"/>
              <a:gd name="T41" fmla="*/ 9443 h 14073"/>
              <a:gd name="T42" fmla="*/ 941 w 14058"/>
              <a:gd name="T43" fmla="*/ 10554 h 14073"/>
              <a:gd name="T44" fmla="*/ 1644 w 14058"/>
              <a:gd name="T45" fmla="*/ 11558 h 14073"/>
              <a:gd name="T46" fmla="*/ 2510 w 14058"/>
              <a:gd name="T47" fmla="*/ 12426 h 14073"/>
              <a:gd name="T48" fmla="*/ 3514 w 14058"/>
              <a:gd name="T49" fmla="*/ 13130 h 14073"/>
              <a:gd name="T50" fmla="*/ 4624 w 14058"/>
              <a:gd name="T51" fmla="*/ 13648 h 14073"/>
              <a:gd name="T52" fmla="*/ 5808 w 14058"/>
              <a:gd name="T53" fmla="*/ 13966 h 14073"/>
              <a:gd name="T54" fmla="*/ 7028 w 14058"/>
              <a:gd name="T55" fmla="*/ 14073 h 14073"/>
              <a:gd name="T56" fmla="*/ 8249 w 14058"/>
              <a:gd name="T57" fmla="*/ 13966 h 14073"/>
              <a:gd name="T58" fmla="*/ 9432 w 14058"/>
              <a:gd name="T59" fmla="*/ 13648 h 14073"/>
              <a:gd name="T60" fmla="*/ 10543 w 14058"/>
              <a:gd name="T61" fmla="*/ 13130 h 14073"/>
              <a:gd name="T62" fmla="*/ 11546 w 14058"/>
              <a:gd name="T63" fmla="*/ 12426 h 14073"/>
              <a:gd name="T64" fmla="*/ 12413 w 14058"/>
              <a:gd name="T65" fmla="*/ 11558 h 14073"/>
              <a:gd name="T66" fmla="*/ 13115 w 14058"/>
              <a:gd name="T67" fmla="*/ 10554 h 14073"/>
              <a:gd name="T68" fmla="*/ 13634 w 14058"/>
              <a:gd name="T69" fmla="*/ 9443 h 14073"/>
              <a:gd name="T70" fmla="*/ 13950 w 14058"/>
              <a:gd name="T71" fmla="*/ 8258 h 14073"/>
              <a:gd name="T72" fmla="*/ 14057 w 14058"/>
              <a:gd name="T73" fmla="*/ 7036 h 14073"/>
              <a:gd name="T74" fmla="*/ 14058 w 14058"/>
              <a:gd name="T75" fmla="*/ 7036 h 14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58" h="14073">
                <a:moveTo>
                  <a:pt x="14057" y="7036"/>
                </a:moveTo>
                <a:lnTo>
                  <a:pt x="13950" y="5815"/>
                </a:lnTo>
                <a:lnTo>
                  <a:pt x="13634" y="4630"/>
                </a:lnTo>
                <a:lnTo>
                  <a:pt x="13115" y="3519"/>
                </a:lnTo>
                <a:lnTo>
                  <a:pt x="12413" y="2515"/>
                </a:lnTo>
                <a:lnTo>
                  <a:pt x="11546" y="1647"/>
                </a:lnTo>
                <a:lnTo>
                  <a:pt x="10543" y="943"/>
                </a:lnTo>
                <a:lnTo>
                  <a:pt x="9432" y="425"/>
                </a:lnTo>
                <a:lnTo>
                  <a:pt x="8249" y="107"/>
                </a:lnTo>
                <a:lnTo>
                  <a:pt x="7028" y="0"/>
                </a:lnTo>
                <a:lnTo>
                  <a:pt x="5808" y="107"/>
                </a:lnTo>
                <a:lnTo>
                  <a:pt x="4624" y="425"/>
                </a:lnTo>
                <a:lnTo>
                  <a:pt x="3514" y="943"/>
                </a:lnTo>
                <a:lnTo>
                  <a:pt x="2510" y="1647"/>
                </a:lnTo>
                <a:lnTo>
                  <a:pt x="1644" y="2515"/>
                </a:lnTo>
                <a:lnTo>
                  <a:pt x="941" y="3519"/>
                </a:lnTo>
                <a:lnTo>
                  <a:pt x="423" y="4630"/>
                </a:lnTo>
                <a:lnTo>
                  <a:pt x="106" y="5815"/>
                </a:lnTo>
                <a:lnTo>
                  <a:pt x="0" y="7036"/>
                </a:lnTo>
                <a:lnTo>
                  <a:pt x="106" y="8258"/>
                </a:lnTo>
                <a:lnTo>
                  <a:pt x="423" y="9443"/>
                </a:lnTo>
                <a:lnTo>
                  <a:pt x="941" y="10554"/>
                </a:lnTo>
                <a:lnTo>
                  <a:pt x="1644" y="11558"/>
                </a:lnTo>
                <a:lnTo>
                  <a:pt x="2510" y="12426"/>
                </a:lnTo>
                <a:lnTo>
                  <a:pt x="3514" y="13130"/>
                </a:lnTo>
                <a:lnTo>
                  <a:pt x="4624" y="13648"/>
                </a:lnTo>
                <a:lnTo>
                  <a:pt x="5808" y="13966"/>
                </a:lnTo>
                <a:lnTo>
                  <a:pt x="7028" y="14073"/>
                </a:lnTo>
                <a:lnTo>
                  <a:pt x="8249" y="13966"/>
                </a:lnTo>
                <a:lnTo>
                  <a:pt x="9432" y="13648"/>
                </a:lnTo>
                <a:lnTo>
                  <a:pt x="10543" y="13130"/>
                </a:lnTo>
                <a:lnTo>
                  <a:pt x="11546" y="12426"/>
                </a:lnTo>
                <a:lnTo>
                  <a:pt x="12413" y="11558"/>
                </a:lnTo>
                <a:lnTo>
                  <a:pt x="13115" y="10554"/>
                </a:lnTo>
                <a:lnTo>
                  <a:pt x="13634" y="9443"/>
                </a:lnTo>
                <a:lnTo>
                  <a:pt x="13950" y="8258"/>
                </a:lnTo>
                <a:lnTo>
                  <a:pt x="14057" y="7036"/>
                </a:lnTo>
                <a:lnTo>
                  <a:pt x="14058" y="7036"/>
                </a:lnTo>
              </a:path>
            </a:pathLst>
          </a:custGeom>
          <a:noFill/>
          <a:ln w="25400" cmpd="sng">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142" name="Freeform 6"/>
          <p:cNvSpPr>
            <a:spLocks/>
          </p:cNvSpPr>
          <p:nvPr/>
        </p:nvSpPr>
        <p:spPr bwMode="auto">
          <a:xfrm>
            <a:off x="4008438" y="1439863"/>
            <a:ext cx="3175" cy="4795837"/>
          </a:xfrm>
          <a:custGeom>
            <a:avLst/>
            <a:gdLst>
              <a:gd name="T0" fmla="*/ 0 w 1"/>
              <a:gd name="T1" fmla="*/ 0 h 18385"/>
              <a:gd name="T2" fmla="*/ 0 w 1"/>
              <a:gd name="T3" fmla="*/ 18385 h 18385"/>
              <a:gd name="T4" fmla="*/ 1 w 1"/>
              <a:gd name="T5" fmla="*/ 18385 h 18385"/>
            </a:gdLst>
            <a:ahLst/>
            <a:cxnLst>
              <a:cxn ang="0">
                <a:pos x="T0" y="T1"/>
              </a:cxn>
              <a:cxn ang="0">
                <a:pos x="T2" y="T3"/>
              </a:cxn>
              <a:cxn ang="0">
                <a:pos x="T4" y="T5"/>
              </a:cxn>
            </a:cxnLst>
            <a:rect l="0" t="0" r="r" b="b"/>
            <a:pathLst>
              <a:path w="1" h="18385">
                <a:moveTo>
                  <a:pt x="0" y="0"/>
                </a:moveTo>
                <a:lnTo>
                  <a:pt x="0" y="18385"/>
                </a:lnTo>
                <a:lnTo>
                  <a:pt x="1" y="18385"/>
                </a:lnTo>
              </a:path>
            </a:pathLst>
          </a:custGeom>
          <a:noFill/>
          <a:ln w="25400" cmpd="sng">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143" name="Freeform 7"/>
          <p:cNvSpPr>
            <a:spLocks/>
          </p:cNvSpPr>
          <p:nvPr/>
        </p:nvSpPr>
        <p:spPr bwMode="auto">
          <a:xfrm>
            <a:off x="3951288" y="6178550"/>
            <a:ext cx="112712" cy="112713"/>
          </a:xfrm>
          <a:custGeom>
            <a:avLst/>
            <a:gdLst>
              <a:gd name="T0" fmla="*/ 433 w 434"/>
              <a:gd name="T1" fmla="*/ 217 h 434"/>
              <a:gd name="T2" fmla="*/ 370 w 434"/>
              <a:gd name="T3" fmla="*/ 63 h 434"/>
              <a:gd name="T4" fmla="*/ 216 w 434"/>
              <a:gd name="T5" fmla="*/ 0 h 434"/>
              <a:gd name="T6" fmla="*/ 63 w 434"/>
              <a:gd name="T7" fmla="*/ 63 h 434"/>
              <a:gd name="T8" fmla="*/ 0 w 434"/>
              <a:gd name="T9" fmla="*/ 217 h 434"/>
              <a:gd name="T10" fmla="*/ 63 w 434"/>
              <a:gd name="T11" fmla="*/ 371 h 434"/>
              <a:gd name="T12" fmla="*/ 216 w 434"/>
              <a:gd name="T13" fmla="*/ 434 h 434"/>
              <a:gd name="T14" fmla="*/ 370 w 434"/>
              <a:gd name="T15" fmla="*/ 371 h 434"/>
              <a:gd name="T16" fmla="*/ 433 w 434"/>
              <a:gd name="T17" fmla="*/ 217 h 434"/>
              <a:gd name="T18" fmla="*/ 434 w 434"/>
              <a:gd name="T19" fmla="*/ 21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434">
                <a:moveTo>
                  <a:pt x="433" y="217"/>
                </a:moveTo>
                <a:lnTo>
                  <a:pt x="370" y="63"/>
                </a:lnTo>
                <a:lnTo>
                  <a:pt x="216" y="0"/>
                </a:lnTo>
                <a:lnTo>
                  <a:pt x="63" y="63"/>
                </a:lnTo>
                <a:lnTo>
                  <a:pt x="0" y="217"/>
                </a:lnTo>
                <a:lnTo>
                  <a:pt x="63" y="371"/>
                </a:lnTo>
                <a:lnTo>
                  <a:pt x="216" y="434"/>
                </a:lnTo>
                <a:lnTo>
                  <a:pt x="370" y="371"/>
                </a:lnTo>
                <a:lnTo>
                  <a:pt x="433" y="217"/>
                </a:lnTo>
                <a:lnTo>
                  <a:pt x="434" y="217"/>
                </a:lnTo>
              </a:path>
            </a:pathLst>
          </a:custGeom>
          <a:solidFill>
            <a:srgbClr val="FF3300"/>
          </a:solidFill>
          <a:ln w="38100" cmpd="sng">
            <a:solidFill>
              <a:srgbClr val="FF33CC"/>
            </a:solidFill>
            <a:prstDash val="solid"/>
            <a:round/>
            <a:headEnd/>
            <a:tailEnd/>
          </a:ln>
        </p:spPr>
        <p:txBody>
          <a:bodyPr/>
          <a:lstStyle/>
          <a:p>
            <a:endParaRPr lang="zh-CN" altLang="en-US"/>
          </a:p>
        </p:txBody>
      </p:sp>
      <p:sp>
        <p:nvSpPr>
          <p:cNvPr id="91144" name="Rectangle 8"/>
          <p:cNvSpPr>
            <a:spLocks noChangeArrowheads="1"/>
          </p:cNvSpPr>
          <p:nvPr/>
        </p:nvSpPr>
        <p:spPr bwMode="auto">
          <a:xfrm>
            <a:off x="3551238" y="6019800"/>
            <a:ext cx="60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CC"/>
                </a:solidFill>
                <a:miter lim="800000"/>
                <a:headEnd/>
                <a:tailEnd/>
              </a14:hiddenLine>
            </a:ext>
          </a:extLst>
        </p:spPr>
        <p:txBody>
          <a:bodyPr lIns="0" tIns="0" rIns="0" bIns="0">
            <a:spAutoFit/>
          </a:bodyPr>
          <a:lstStyle/>
          <a:p>
            <a:r>
              <a:rPr kumimoji="1" lang="en-US" altLang="zh-CN" sz="1600" b="1">
                <a:latin typeface="ItalicT" pitchFamily="2" charset="0"/>
              </a:rPr>
              <a:t>m</a:t>
            </a:r>
          </a:p>
        </p:txBody>
      </p:sp>
      <p:sp>
        <p:nvSpPr>
          <p:cNvPr id="91145" name="Freeform 9"/>
          <p:cNvSpPr>
            <a:spLocks/>
          </p:cNvSpPr>
          <p:nvPr/>
        </p:nvSpPr>
        <p:spPr bwMode="auto">
          <a:xfrm>
            <a:off x="1571625" y="1439863"/>
            <a:ext cx="3663950" cy="1587"/>
          </a:xfrm>
          <a:custGeom>
            <a:avLst/>
            <a:gdLst>
              <a:gd name="T0" fmla="*/ 0 w 14058"/>
              <a:gd name="T1" fmla="*/ 14057 w 14058"/>
              <a:gd name="T2" fmla="*/ 14058 w 14058"/>
            </a:gdLst>
            <a:ahLst/>
            <a:cxnLst>
              <a:cxn ang="0">
                <a:pos x="T0" y="0"/>
              </a:cxn>
              <a:cxn ang="0">
                <a:pos x="T1" y="0"/>
              </a:cxn>
              <a:cxn ang="0">
                <a:pos x="T2" y="0"/>
              </a:cxn>
            </a:cxnLst>
            <a:rect l="0" t="0" r="r" b="b"/>
            <a:pathLst>
              <a:path w="14058">
                <a:moveTo>
                  <a:pt x="0" y="0"/>
                </a:moveTo>
                <a:lnTo>
                  <a:pt x="14057" y="0"/>
                </a:lnTo>
                <a:lnTo>
                  <a:pt x="14058" y="0"/>
                </a:lnTo>
              </a:path>
            </a:pathLst>
          </a:custGeom>
          <a:noFill/>
          <a:ln w="25400" cmpd="sng">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146" name="Freeform 10"/>
          <p:cNvSpPr>
            <a:spLocks/>
          </p:cNvSpPr>
          <p:nvPr/>
        </p:nvSpPr>
        <p:spPr bwMode="auto">
          <a:xfrm>
            <a:off x="2319338" y="3416300"/>
            <a:ext cx="2168525" cy="2173288"/>
          </a:xfrm>
          <a:custGeom>
            <a:avLst/>
            <a:gdLst>
              <a:gd name="T0" fmla="*/ 8321 w 8322"/>
              <a:gd name="T1" fmla="*/ 4163 h 8327"/>
              <a:gd name="T2" fmla="*/ 8216 w 8322"/>
              <a:gd name="T3" fmla="*/ 3237 h 8327"/>
              <a:gd name="T4" fmla="*/ 7909 w 8322"/>
              <a:gd name="T5" fmla="*/ 2357 h 8327"/>
              <a:gd name="T6" fmla="*/ 7413 w 8322"/>
              <a:gd name="T7" fmla="*/ 1567 h 8327"/>
              <a:gd name="T8" fmla="*/ 6754 w 8322"/>
              <a:gd name="T9" fmla="*/ 907 h 8327"/>
              <a:gd name="T10" fmla="*/ 5966 w 8322"/>
              <a:gd name="T11" fmla="*/ 412 h 8327"/>
              <a:gd name="T12" fmla="*/ 5086 w 8322"/>
              <a:gd name="T13" fmla="*/ 104 h 8327"/>
              <a:gd name="T14" fmla="*/ 4160 w 8322"/>
              <a:gd name="T15" fmla="*/ 0 h 8327"/>
              <a:gd name="T16" fmla="*/ 3235 w 8322"/>
              <a:gd name="T17" fmla="*/ 104 h 8327"/>
              <a:gd name="T18" fmla="*/ 2355 w 8322"/>
              <a:gd name="T19" fmla="*/ 412 h 8327"/>
              <a:gd name="T20" fmla="*/ 1567 w 8322"/>
              <a:gd name="T21" fmla="*/ 907 h 8327"/>
              <a:gd name="T22" fmla="*/ 908 w 8322"/>
              <a:gd name="T23" fmla="*/ 1567 h 8327"/>
              <a:gd name="T24" fmla="*/ 412 w 8322"/>
              <a:gd name="T25" fmla="*/ 2357 h 8327"/>
              <a:gd name="T26" fmla="*/ 105 w 8322"/>
              <a:gd name="T27" fmla="*/ 3237 h 8327"/>
              <a:gd name="T28" fmla="*/ 0 w 8322"/>
              <a:gd name="T29" fmla="*/ 4163 h 8327"/>
              <a:gd name="T30" fmla="*/ 105 w 8322"/>
              <a:gd name="T31" fmla="*/ 5090 h 8327"/>
              <a:gd name="T32" fmla="*/ 412 w 8322"/>
              <a:gd name="T33" fmla="*/ 5970 h 8327"/>
              <a:gd name="T34" fmla="*/ 908 w 8322"/>
              <a:gd name="T35" fmla="*/ 6760 h 8327"/>
              <a:gd name="T36" fmla="*/ 1567 w 8322"/>
              <a:gd name="T37" fmla="*/ 7419 h 8327"/>
              <a:gd name="T38" fmla="*/ 2355 w 8322"/>
              <a:gd name="T39" fmla="*/ 7915 h 8327"/>
              <a:gd name="T40" fmla="*/ 3235 w 8322"/>
              <a:gd name="T41" fmla="*/ 8223 h 8327"/>
              <a:gd name="T42" fmla="*/ 4160 w 8322"/>
              <a:gd name="T43" fmla="*/ 8327 h 8327"/>
              <a:gd name="T44" fmla="*/ 5086 w 8322"/>
              <a:gd name="T45" fmla="*/ 8223 h 8327"/>
              <a:gd name="T46" fmla="*/ 5966 w 8322"/>
              <a:gd name="T47" fmla="*/ 7915 h 8327"/>
              <a:gd name="T48" fmla="*/ 6754 w 8322"/>
              <a:gd name="T49" fmla="*/ 7419 h 8327"/>
              <a:gd name="T50" fmla="*/ 7413 w 8322"/>
              <a:gd name="T51" fmla="*/ 6760 h 8327"/>
              <a:gd name="T52" fmla="*/ 7909 w 8322"/>
              <a:gd name="T53" fmla="*/ 5970 h 8327"/>
              <a:gd name="T54" fmla="*/ 8216 w 8322"/>
              <a:gd name="T55" fmla="*/ 5090 h 8327"/>
              <a:gd name="T56" fmla="*/ 8321 w 8322"/>
              <a:gd name="T57" fmla="*/ 4163 h 8327"/>
              <a:gd name="T58" fmla="*/ 8322 w 8322"/>
              <a:gd name="T59" fmla="*/ 4163 h 8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22" h="8327">
                <a:moveTo>
                  <a:pt x="8321" y="4163"/>
                </a:moveTo>
                <a:lnTo>
                  <a:pt x="8216" y="3237"/>
                </a:lnTo>
                <a:lnTo>
                  <a:pt x="7909" y="2357"/>
                </a:lnTo>
                <a:lnTo>
                  <a:pt x="7413" y="1567"/>
                </a:lnTo>
                <a:lnTo>
                  <a:pt x="6754" y="907"/>
                </a:lnTo>
                <a:lnTo>
                  <a:pt x="5966" y="412"/>
                </a:lnTo>
                <a:lnTo>
                  <a:pt x="5086" y="104"/>
                </a:lnTo>
                <a:lnTo>
                  <a:pt x="4160" y="0"/>
                </a:lnTo>
                <a:lnTo>
                  <a:pt x="3235" y="104"/>
                </a:lnTo>
                <a:lnTo>
                  <a:pt x="2355" y="412"/>
                </a:lnTo>
                <a:lnTo>
                  <a:pt x="1567" y="907"/>
                </a:lnTo>
                <a:lnTo>
                  <a:pt x="908" y="1567"/>
                </a:lnTo>
                <a:lnTo>
                  <a:pt x="412" y="2357"/>
                </a:lnTo>
                <a:lnTo>
                  <a:pt x="105" y="3237"/>
                </a:lnTo>
                <a:lnTo>
                  <a:pt x="0" y="4163"/>
                </a:lnTo>
                <a:lnTo>
                  <a:pt x="105" y="5090"/>
                </a:lnTo>
                <a:lnTo>
                  <a:pt x="412" y="5970"/>
                </a:lnTo>
                <a:lnTo>
                  <a:pt x="908" y="6760"/>
                </a:lnTo>
                <a:lnTo>
                  <a:pt x="1567" y="7419"/>
                </a:lnTo>
                <a:lnTo>
                  <a:pt x="2355" y="7915"/>
                </a:lnTo>
                <a:lnTo>
                  <a:pt x="3235" y="8223"/>
                </a:lnTo>
                <a:lnTo>
                  <a:pt x="4160" y="8327"/>
                </a:lnTo>
                <a:lnTo>
                  <a:pt x="5086" y="8223"/>
                </a:lnTo>
                <a:lnTo>
                  <a:pt x="5966" y="7915"/>
                </a:lnTo>
                <a:lnTo>
                  <a:pt x="6754" y="7419"/>
                </a:lnTo>
                <a:lnTo>
                  <a:pt x="7413" y="6760"/>
                </a:lnTo>
                <a:lnTo>
                  <a:pt x="7909" y="5970"/>
                </a:lnTo>
                <a:lnTo>
                  <a:pt x="8216" y="5090"/>
                </a:lnTo>
                <a:lnTo>
                  <a:pt x="8321" y="4163"/>
                </a:lnTo>
                <a:lnTo>
                  <a:pt x="8322" y="4163"/>
                </a:lnTo>
              </a:path>
            </a:pathLst>
          </a:custGeom>
          <a:noFill/>
          <a:ln w="25400" cmpd="sng">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147" name="Freeform 11"/>
          <p:cNvSpPr>
            <a:spLocks/>
          </p:cNvSpPr>
          <p:nvPr/>
        </p:nvSpPr>
        <p:spPr bwMode="auto">
          <a:xfrm>
            <a:off x="2319338" y="2058988"/>
            <a:ext cx="2168525" cy="3175"/>
          </a:xfrm>
          <a:custGeom>
            <a:avLst/>
            <a:gdLst>
              <a:gd name="T0" fmla="*/ 0 w 8322"/>
              <a:gd name="T1" fmla="*/ 8321 w 8322"/>
              <a:gd name="T2" fmla="*/ 8322 w 8322"/>
            </a:gdLst>
            <a:ahLst/>
            <a:cxnLst>
              <a:cxn ang="0">
                <a:pos x="T0" y="0"/>
              </a:cxn>
              <a:cxn ang="0">
                <a:pos x="T1" y="0"/>
              </a:cxn>
              <a:cxn ang="0">
                <a:pos x="T2" y="0"/>
              </a:cxn>
            </a:cxnLst>
            <a:rect l="0" t="0" r="r" b="b"/>
            <a:pathLst>
              <a:path w="8322">
                <a:moveTo>
                  <a:pt x="0" y="0"/>
                </a:moveTo>
                <a:lnTo>
                  <a:pt x="8321" y="0"/>
                </a:lnTo>
                <a:lnTo>
                  <a:pt x="8322" y="0"/>
                </a:lnTo>
              </a:path>
            </a:pathLst>
          </a:custGeom>
          <a:noFill/>
          <a:ln w="25400" cmpd="sng">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1148" name="Group 12"/>
          <p:cNvGrpSpPr>
            <a:grpSpLocks/>
          </p:cNvGrpSpPr>
          <p:nvPr/>
        </p:nvGrpSpPr>
        <p:grpSpPr bwMode="auto">
          <a:xfrm>
            <a:off x="3951288" y="1381125"/>
            <a:ext cx="403225" cy="304800"/>
            <a:chOff x="2992" y="922"/>
            <a:chExt cx="254" cy="192"/>
          </a:xfrm>
        </p:grpSpPr>
        <p:sp>
          <p:nvSpPr>
            <p:cNvPr id="91149" name="Freeform 13"/>
            <p:cNvSpPr>
              <a:spLocks/>
            </p:cNvSpPr>
            <p:nvPr/>
          </p:nvSpPr>
          <p:spPr bwMode="auto">
            <a:xfrm>
              <a:off x="2992" y="924"/>
              <a:ext cx="71" cy="71"/>
            </a:xfrm>
            <a:custGeom>
              <a:avLst/>
              <a:gdLst>
                <a:gd name="T0" fmla="*/ 433 w 434"/>
                <a:gd name="T1" fmla="*/ 217 h 434"/>
                <a:gd name="T2" fmla="*/ 370 w 434"/>
                <a:gd name="T3" fmla="*/ 63 h 434"/>
                <a:gd name="T4" fmla="*/ 216 w 434"/>
                <a:gd name="T5" fmla="*/ 0 h 434"/>
                <a:gd name="T6" fmla="*/ 63 w 434"/>
                <a:gd name="T7" fmla="*/ 63 h 434"/>
                <a:gd name="T8" fmla="*/ 0 w 434"/>
                <a:gd name="T9" fmla="*/ 217 h 434"/>
                <a:gd name="T10" fmla="*/ 63 w 434"/>
                <a:gd name="T11" fmla="*/ 371 h 434"/>
                <a:gd name="T12" fmla="*/ 216 w 434"/>
                <a:gd name="T13" fmla="*/ 434 h 434"/>
                <a:gd name="T14" fmla="*/ 370 w 434"/>
                <a:gd name="T15" fmla="*/ 371 h 434"/>
                <a:gd name="T16" fmla="*/ 433 w 434"/>
                <a:gd name="T17" fmla="*/ 217 h 434"/>
                <a:gd name="T18" fmla="*/ 434 w 434"/>
                <a:gd name="T19" fmla="*/ 21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434">
                  <a:moveTo>
                    <a:pt x="433" y="217"/>
                  </a:moveTo>
                  <a:lnTo>
                    <a:pt x="370" y="63"/>
                  </a:lnTo>
                  <a:lnTo>
                    <a:pt x="216" y="0"/>
                  </a:lnTo>
                  <a:lnTo>
                    <a:pt x="63" y="63"/>
                  </a:lnTo>
                  <a:lnTo>
                    <a:pt x="0" y="217"/>
                  </a:lnTo>
                  <a:lnTo>
                    <a:pt x="63" y="371"/>
                  </a:lnTo>
                  <a:lnTo>
                    <a:pt x="216" y="434"/>
                  </a:lnTo>
                  <a:lnTo>
                    <a:pt x="370" y="371"/>
                  </a:lnTo>
                  <a:lnTo>
                    <a:pt x="433" y="217"/>
                  </a:lnTo>
                  <a:lnTo>
                    <a:pt x="434" y="217"/>
                  </a:lnTo>
                </a:path>
              </a:pathLst>
            </a:custGeom>
            <a:solidFill>
              <a:srgbClr val="FF3300"/>
            </a:solidFill>
            <a:ln w="28575" cmpd="sng">
              <a:solidFill>
                <a:srgbClr val="FF3300"/>
              </a:solidFill>
              <a:prstDash val="solid"/>
              <a:round/>
              <a:headEnd/>
              <a:tailEnd/>
            </a:ln>
          </p:spPr>
          <p:txBody>
            <a:bodyPr/>
            <a:lstStyle/>
            <a:p>
              <a:endParaRPr lang="zh-CN" altLang="en-US"/>
            </a:p>
          </p:txBody>
        </p:sp>
        <p:sp>
          <p:nvSpPr>
            <p:cNvPr id="91150" name="Rectangle 14"/>
            <p:cNvSpPr>
              <a:spLocks noChangeArrowheads="1"/>
            </p:cNvSpPr>
            <p:nvPr/>
          </p:nvSpPr>
          <p:spPr bwMode="auto">
            <a:xfrm>
              <a:off x="3064" y="922"/>
              <a:ext cx="1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kumimoji="1" lang="en-US" altLang="zh-CN" sz="2000" b="1" i="1">
                  <a:latin typeface="Times New Roman" pitchFamily="18" charset="0"/>
                </a:rPr>
                <a:t>m</a:t>
              </a:r>
              <a:r>
                <a:rPr kumimoji="1" lang="en-US" altLang="zh-CN" sz="2000" b="1">
                  <a:latin typeface="Times New Roman" pitchFamily="18" charset="0"/>
                  <a:cs typeface="Times New Roman" pitchFamily="18" charset="0"/>
                </a:rPr>
                <a:t>'</a:t>
              </a:r>
              <a:endParaRPr kumimoji="1" lang="en-US" altLang="zh-CN" sz="1400" b="1">
                <a:latin typeface="ItalicT" pitchFamily="2" charset="0"/>
              </a:endParaRPr>
            </a:p>
          </p:txBody>
        </p:sp>
      </p:grpSp>
      <p:sp>
        <p:nvSpPr>
          <p:cNvPr id="91151" name="Freeform 15"/>
          <p:cNvSpPr>
            <a:spLocks/>
          </p:cNvSpPr>
          <p:nvPr/>
        </p:nvSpPr>
        <p:spPr bwMode="auto">
          <a:xfrm>
            <a:off x="2827338" y="2058988"/>
            <a:ext cx="1587" cy="1524000"/>
          </a:xfrm>
          <a:custGeom>
            <a:avLst/>
            <a:gdLst>
              <a:gd name="T0" fmla="*/ 0 w 1"/>
              <a:gd name="T1" fmla="*/ 0 h 5843"/>
              <a:gd name="T2" fmla="*/ 0 w 1"/>
              <a:gd name="T3" fmla="*/ 5843 h 5843"/>
              <a:gd name="T4" fmla="*/ 1 w 1"/>
              <a:gd name="T5" fmla="*/ 5843 h 5843"/>
            </a:gdLst>
            <a:ahLst/>
            <a:cxnLst>
              <a:cxn ang="0">
                <a:pos x="T0" y="T1"/>
              </a:cxn>
              <a:cxn ang="0">
                <a:pos x="T2" y="T3"/>
              </a:cxn>
              <a:cxn ang="0">
                <a:pos x="T4" y="T5"/>
              </a:cxn>
            </a:cxnLst>
            <a:rect l="0" t="0" r="r" b="b"/>
            <a:pathLst>
              <a:path w="1" h="5843">
                <a:moveTo>
                  <a:pt x="0" y="0"/>
                </a:moveTo>
                <a:lnTo>
                  <a:pt x="0" y="5843"/>
                </a:lnTo>
                <a:lnTo>
                  <a:pt x="1" y="5843"/>
                </a:lnTo>
              </a:path>
            </a:pathLst>
          </a:custGeom>
          <a:noFill/>
          <a:ln w="25400" cmpd="sng">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1152" name="Group 16"/>
          <p:cNvGrpSpPr>
            <a:grpSpLocks/>
          </p:cNvGrpSpPr>
          <p:nvPr/>
        </p:nvGrpSpPr>
        <p:grpSpPr bwMode="auto">
          <a:xfrm>
            <a:off x="2706688" y="1727200"/>
            <a:ext cx="914400" cy="388938"/>
            <a:chOff x="2208" y="1140"/>
            <a:chExt cx="576" cy="245"/>
          </a:xfrm>
        </p:grpSpPr>
        <p:sp>
          <p:nvSpPr>
            <p:cNvPr id="91153" name="Freeform 17"/>
            <p:cNvSpPr>
              <a:spLocks/>
            </p:cNvSpPr>
            <p:nvPr/>
          </p:nvSpPr>
          <p:spPr bwMode="auto">
            <a:xfrm>
              <a:off x="2248" y="1314"/>
              <a:ext cx="71" cy="71"/>
            </a:xfrm>
            <a:custGeom>
              <a:avLst/>
              <a:gdLst>
                <a:gd name="T0" fmla="*/ 433 w 434"/>
                <a:gd name="T1" fmla="*/ 217 h 434"/>
                <a:gd name="T2" fmla="*/ 370 w 434"/>
                <a:gd name="T3" fmla="*/ 63 h 434"/>
                <a:gd name="T4" fmla="*/ 217 w 434"/>
                <a:gd name="T5" fmla="*/ 0 h 434"/>
                <a:gd name="T6" fmla="*/ 63 w 434"/>
                <a:gd name="T7" fmla="*/ 63 h 434"/>
                <a:gd name="T8" fmla="*/ 0 w 434"/>
                <a:gd name="T9" fmla="*/ 217 h 434"/>
                <a:gd name="T10" fmla="*/ 63 w 434"/>
                <a:gd name="T11" fmla="*/ 371 h 434"/>
                <a:gd name="T12" fmla="*/ 217 w 434"/>
                <a:gd name="T13" fmla="*/ 434 h 434"/>
                <a:gd name="T14" fmla="*/ 370 w 434"/>
                <a:gd name="T15" fmla="*/ 371 h 434"/>
                <a:gd name="T16" fmla="*/ 433 w 434"/>
                <a:gd name="T17" fmla="*/ 217 h 434"/>
                <a:gd name="T18" fmla="*/ 434 w 434"/>
                <a:gd name="T19" fmla="*/ 21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434">
                  <a:moveTo>
                    <a:pt x="433" y="217"/>
                  </a:moveTo>
                  <a:lnTo>
                    <a:pt x="370" y="63"/>
                  </a:lnTo>
                  <a:lnTo>
                    <a:pt x="217" y="0"/>
                  </a:lnTo>
                  <a:lnTo>
                    <a:pt x="63" y="63"/>
                  </a:lnTo>
                  <a:lnTo>
                    <a:pt x="0" y="217"/>
                  </a:lnTo>
                  <a:lnTo>
                    <a:pt x="63" y="371"/>
                  </a:lnTo>
                  <a:lnTo>
                    <a:pt x="217" y="434"/>
                  </a:lnTo>
                  <a:lnTo>
                    <a:pt x="370" y="371"/>
                  </a:lnTo>
                  <a:lnTo>
                    <a:pt x="433" y="217"/>
                  </a:lnTo>
                  <a:lnTo>
                    <a:pt x="434" y="217"/>
                  </a:lnTo>
                </a:path>
              </a:pathLst>
            </a:custGeom>
            <a:solidFill>
              <a:srgbClr val="FF3300"/>
            </a:solidFill>
            <a:ln w="38100" cmpd="sng">
              <a:solidFill>
                <a:srgbClr val="FF33CC"/>
              </a:solidFill>
              <a:prstDash val="solid"/>
              <a:round/>
              <a:headEnd/>
              <a:tailEnd/>
            </a:ln>
          </p:spPr>
          <p:txBody>
            <a:bodyPr/>
            <a:lstStyle/>
            <a:p>
              <a:endParaRPr lang="zh-CN" altLang="en-US"/>
            </a:p>
          </p:txBody>
        </p:sp>
        <p:sp>
          <p:nvSpPr>
            <p:cNvPr id="91154" name="Rectangle 18"/>
            <p:cNvSpPr>
              <a:spLocks noChangeArrowheads="1"/>
            </p:cNvSpPr>
            <p:nvPr/>
          </p:nvSpPr>
          <p:spPr bwMode="auto">
            <a:xfrm>
              <a:off x="2208" y="1140"/>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CC"/>
                  </a:solidFill>
                  <a:miter lim="800000"/>
                  <a:headEnd/>
                  <a:tailEnd/>
                </a14:hiddenLine>
              </a:ext>
            </a:extLst>
          </p:spPr>
          <p:txBody>
            <a:bodyPr lIns="0" tIns="0" rIns="0" bIns="0">
              <a:spAutoFit/>
            </a:bodyPr>
            <a:lstStyle/>
            <a:p>
              <a:r>
                <a:rPr kumimoji="1" lang="zh-CN" altLang="en-US" sz="2000" b="1">
                  <a:latin typeface="Times New Roman" pitchFamily="18" charset="0"/>
                </a:rPr>
                <a:t>（</a:t>
              </a:r>
              <a:r>
                <a:rPr kumimoji="1" lang="en-US" altLang="zh-CN" sz="2000" b="1" i="1">
                  <a:latin typeface="Times New Roman" pitchFamily="18" charset="0"/>
                </a:rPr>
                <a:t>n</a:t>
              </a:r>
              <a:r>
                <a:rPr kumimoji="1" lang="en-US" altLang="zh-CN" sz="2000" b="1">
                  <a:latin typeface="Times New Roman" pitchFamily="18" charset="0"/>
                  <a:cs typeface="Times New Roman" pitchFamily="18" charset="0"/>
                </a:rPr>
                <a:t>'</a:t>
              </a:r>
              <a:r>
                <a:rPr kumimoji="1" lang="zh-CN" altLang="en-US" sz="2000" b="1">
                  <a:latin typeface="Times New Roman" pitchFamily="18" charset="0"/>
                </a:rPr>
                <a:t>）</a:t>
              </a:r>
              <a:endParaRPr kumimoji="1" lang="zh-CN" altLang="en-US" sz="2000" b="1">
                <a:latin typeface="ItalicT" pitchFamily="2" charset="0"/>
              </a:endParaRPr>
            </a:p>
          </p:txBody>
        </p:sp>
      </p:grpSp>
      <p:sp>
        <p:nvSpPr>
          <p:cNvPr id="91155" name="Freeform 19"/>
          <p:cNvSpPr>
            <a:spLocks/>
          </p:cNvSpPr>
          <p:nvPr/>
        </p:nvSpPr>
        <p:spPr bwMode="auto">
          <a:xfrm>
            <a:off x="1571625" y="1439863"/>
            <a:ext cx="1588" cy="3063875"/>
          </a:xfrm>
          <a:custGeom>
            <a:avLst/>
            <a:gdLst>
              <a:gd name="T0" fmla="*/ 0 w 1"/>
              <a:gd name="T1" fmla="*/ 0 h 11744"/>
              <a:gd name="T2" fmla="*/ 0 w 1"/>
              <a:gd name="T3" fmla="*/ 11744 h 11744"/>
              <a:gd name="T4" fmla="*/ 1 w 1"/>
              <a:gd name="T5" fmla="*/ 11744 h 11744"/>
            </a:gdLst>
            <a:ahLst/>
            <a:cxnLst>
              <a:cxn ang="0">
                <a:pos x="T0" y="T1"/>
              </a:cxn>
              <a:cxn ang="0">
                <a:pos x="T2" y="T3"/>
              </a:cxn>
              <a:cxn ang="0">
                <a:pos x="T4" y="T5"/>
              </a:cxn>
            </a:cxnLst>
            <a:rect l="0" t="0" r="r" b="b"/>
            <a:pathLst>
              <a:path w="1" h="11744">
                <a:moveTo>
                  <a:pt x="0" y="0"/>
                </a:moveTo>
                <a:lnTo>
                  <a:pt x="0" y="11744"/>
                </a:lnTo>
                <a:lnTo>
                  <a:pt x="1" y="11744"/>
                </a:lnTo>
              </a:path>
            </a:pathLst>
          </a:custGeom>
          <a:noFill/>
          <a:ln w="25400" cmpd="sng">
            <a:solidFill>
              <a:srgbClr val="FF33CC"/>
            </a:solidFill>
            <a:prstDash val="solid"/>
            <a:round/>
            <a:headEnd/>
            <a:tailEnd/>
          </a:ln>
          <a:extLst>
            <a:ext uri="{909E8E84-426E-40DD-AFC4-6F175D3DCCD1}">
              <a14:hiddenFill xmlns:a14="http://schemas.microsoft.com/office/drawing/2010/main">
                <a:solidFill>
                  <a:srgbClr val="FF33CC"/>
                </a:solidFill>
              </a14:hiddenFill>
            </a:ext>
          </a:extLst>
        </p:spPr>
        <p:txBody>
          <a:bodyPr/>
          <a:lstStyle/>
          <a:p>
            <a:endParaRPr lang="zh-CN" altLang="en-US"/>
          </a:p>
        </p:txBody>
      </p:sp>
      <p:sp>
        <p:nvSpPr>
          <p:cNvPr id="91156" name="Freeform 20"/>
          <p:cNvSpPr>
            <a:spLocks/>
          </p:cNvSpPr>
          <p:nvPr/>
        </p:nvSpPr>
        <p:spPr bwMode="auto">
          <a:xfrm>
            <a:off x="2319338" y="2058988"/>
            <a:ext cx="3175" cy="2444750"/>
          </a:xfrm>
          <a:custGeom>
            <a:avLst/>
            <a:gdLst>
              <a:gd name="T0" fmla="*/ 0 w 1"/>
              <a:gd name="T1" fmla="*/ 0 h 9368"/>
              <a:gd name="T2" fmla="*/ 0 w 1"/>
              <a:gd name="T3" fmla="*/ 9368 h 9368"/>
              <a:gd name="T4" fmla="*/ 1 w 1"/>
              <a:gd name="T5" fmla="*/ 9368 h 9368"/>
            </a:gdLst>
            <a:ahLst/>
            <a:cxnLst>
              <a:cxn ang="0">
                <a:pos x="T0" y="T1"/>
              </a:cxn>
              <a:cxn ang="0">
                <a:pos x="T2" y="T3"/>
              </a:cxn>
              <a:cxn ang="0">
                <a:pos x="T4" y="T5"/>
              </a:cxn>
            </a:cxnLst>
            <a:rect l="0" t="0" r="r" b="b"/>
            <a:pathLst>
              <a:path w="1" h="9368">
                <a:moveTo>
                  <a:pt x="0" y="0"/>
                </a:moveTo>
                <a:lnTo>
                  <a:pt x="0" y="9368"/>
                </a:lnTo>
                <a:lnTo>
                  <a:pt x="1" y="9368"/>
                </a:lnTo>
              </a:path>
            </a:pathLst>
          </a:custGeom>
          <a:noFill/>
          <a:ln w="25400" cmpd="sng">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1157" name="Freeform 21"/>
          <p:cNvSpPr>
            <a:spLocks/>
          </p:cNvSpPr>
          <p:nvPr/>
        </p:nvSpPr>
        <p:spPr bwMode="auto">
          <a:xfrm>
            <a:off x="2770188" y="3527425"/>
            <a:ext cx="112712" cy="112713"/>
          </a:xfrm>
          <a:custGeom>
            <a:avLst/>
            <a:gdLst>
              <a:gd name="T0" fmla="*/ 433 w 434"/>
              <a:gd name="T1" fmla="*/ 217 h 433"/>
              <a:gd name="T2" fmla="*/ 370 w 434"/>
              <a:gd name="T3" fmla="*/ 64 h 433"/>
              <a:gd name="T4" fmla="*/ 217 w 434"/>
              <a:gd name="T5" fmla="*/ 0 h 433"/>
              <a:gd name="T6" fmla="*/ 63 w 434"/>
              <a:gd name="T7" fmla="*/ 64 h 433"/>
              <a:gd name="T8" fmla="*/ 0 w 434"/>
              <a:gd name="T9" fmla="*/ 217 h 433"/>
              <a:gd name="T10" fmla="*/ 63 w 434"/>
              <a:gd name="T11" fmla="*/ 370 h 433"/>
              <a:gd name="T12" fmla="*/ 217 w 434"/>
              <a:gd name="T13" fmla="*/ 433 h 433"/>
              <a:gd name="T14" fmla="*/ 370 w 434"/>
              <a:gd name="T15" fmla="*/ 370 h 433"/>
              <a:gd name="T16" fmla="*/ 433 w 434"/>
              <a:gd name="T17" fmla="*/ 217 h 433"/>
              <a:gd name="T18" fmla="*/ 434 w 434"/>
              <a:gd name="T19" fmla="*/ 21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433">
                <a:moveTo>
                  <a:pt x="433" y="217"/>
                </a:moveTo>
                <a:lnTo>
                  <a:pt x="370" y="64"/>
                </a:lnTo>
                <a:lnTo>
                  <a:pt x="217" y="0"/>
                </a:lnTo>
                <a:lnTo>
                  <a:pt x="63" y="64"/>
                </a:lnTo>
                <a:lnTo>
                  <a:pt x="0" y="217"/>
                </a:lnTo>
                <a:lnTo>
                  <a:pt x="63" y="370"/>
                </a:lnTo>
                <a:lnTo>
                  <a:pt x="217" y="433"/>
                </a:lnTo>
                <a:lnTo>
                  <a:pt x="370" y="370"/>
                </a:lnTo>
                <a:lnTo>
                  <a:pt x="433" y="217"/>
                </a:lnTo>
                <a:lnTo>
                  <a:pt x="434" y="217"/>
                </a:lnTo>
              </a:path>
            </a:pathLst>
          </a:custGeom>
          <a:solidFill>
            <a:srgbClr val="FF3300"/>
          </a:solidFill>
          <a:ln w="28575" cmpd="sng">
            <a:solidFill>
              <a:srgbClr val="FF3300"/>
            </a:solidFill>
            <a:prstDash val="solid"/>
            <a:round/>
            <a:headEnd/>
            <a:tailEnd/>
          </a:ln>
        </p:spPr>
        <p:txBody>
          <a:bodyPr/>
          <a:lstStyle/>
          <a:p>
            <a:endParaRPr lang="zh-CN" altLang="en-US"/>
          </a:p>
        </p:txBody>
      </p:sp>
      <p:sp>
        <p:nvSpPr>
          <p:cNvPr id="91158" name="Rectangle 22"/>
          <p:cNvSpPr>
            <a:spLocks noChangeArrowheads="1"/>
          </p:cNvSpPr>
          <p:nvPr/>
        </p:nvSpPr>
        <p:spPr bwMode="auto">
          <a:xfrm>
            <a:off x="2249488" y="33464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CC"/>
                </a:solidFill>
                <a:miter lim="800000"/>
                <a:headEnd/>
                <a:tailEnd/>
              </a14:hiddenLine>
            </a:ext>
          </a:extLst>
        </p:spPr>
        <p:txBody>
          <a:bodyPr lIns="0" tIns="0" rIns="0" bIns="0">
            <a:spAutoFit/>
          </a:bodyPr>
          <a:lstStyle/>
          <a:p>
            <a:r>
              <a:rPr kumimoji="1" lang="zh-CN" altLang="en-US" sz="2000" b="1">
                <a:latin typeface="Times New Roman" pitchFamily="18" charset="0"/>
              </a:rPr>
              <a:t>（</a:t>
            </a:r>
            <a:r>
              <a:rPr kumimoji="1" lang="en-US" altLang="zh-CN" sz="2000" b="1" i="1">
                <a:latin typeface="Times New Roman" pitchFamily="18" charset="0"/>
              </a:rPr>
              <a:t>n</a:t>
            </a:r>
            <a:r>
              <a:rPr kumimoji="1" lang="zh-CN" altLang="en-US" sz="2000" b="1">
                <a:latin typeface="Times New Roman" pitchFamily="18" charset="0"/>
              </a:rPr>
              <a:t>）</a:t>
            </a:r>
          </a:p>
        </p:txBody>
      </p:sp>
      <p:sp>
        <p:nvSpPr>
          <p:cNvPr id="91159" name="Line 23"/>
          <p:cNvSpPr>
            <a:spLocks noChangeShapeType="1"/>
          </p:cNvSpPr>
          <p:nvPr/>
        </p:nvSpPr>
        <p:spPr bwMode="auto">
          <a:xfrm>
            <a:off x="1335088" y="4508500"/>
            <a:ext cx="4113212" cy="0"/>
          </a:xfrm>
          <a:prstGeom prst="line">
            <a:avLst/>
          </a:prstGeom>
          <a:noFill/>
          <a:ln w="25400">
            <a:solidFill>
              <a:srgbClr val="0000FF"/>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0" name="Line 24"/>
          <p:cNvSpPr>
            <a:spLocks noChangeShapeType="1"/>
          </p:cNvSpPr>
          <p:nvPr/>
        </p:nvSpPr>
        <p:spPr bwMode="auto">
          <a:xfrm>
            <a:off x="3408363" y="2432050"/>
            <a:ext cx="0" cy="4114800"/>
          </a:xfrm>
          <a:prstGeom prst="line">
            <a:avLst/>
          </a:prstGeom>
          <a:noFill/>
          <a:ln w="25400">
            <a:solidFill>
              <a:srgbClr val="0000FF"/>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1" name="Line 25"/>
          <p:cNvSpPr>
            <a:spLocks noChangeShapeType="1"/>
          </p:cNvSpPr>
          <p:nvPr/>
        </p:nvSpPr>
        <p:spPr bwMode="auto">
          <a:xfrm>
            <a:off x="1335088" y="1752600"/>
            <a:ext cx="4113212" cy="0"/>
          </a:xfrm>
          <a:prstGeom prst="line">
            <a:avLst/>
          </a:prstGeom>
          <a:noFill/>
          <a:ln w="25400">
            <a:solidFill>
              <a:srgbClr val="0000FF"/>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2" name="Line 26"/>
          <p:cNvSpPr>
            <a:spLocks noChangeShapeType="1"/>
          </p:cNvSpPr>
          <p:nvPr/>
        </p:nvSpPr>
        <p:spPr bwMode="auto">
          <a:xfrm>
            <a:off x="1944688" y="1136650"/>
            <a:ext cx="0" cy="1219200"/>
          </a:xfrm>
          <a:prstGeom prst="line">
            <a:avLst/>
          </a:prstGeom>
          <a:noFill/>
          <a:ln w="25400">
            <a:solidFill>
              <a:srgbClr val="0000FF"/>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3" name="Line 27"/>
          <p:cNvSpPr>
            <a:spLocks noChangeShapeType="1"/>
          </p:cNvSpPr>
          <p:nvPr/>
        </p:nvSpPr>
        <p:spPr bwMode="auto">
          <a:xfrm>
            <a:off x="4876800" y="1212850"/>
            <a:ext cx="0" cy="1143000"/>
          </a:xfrm>
          <a:prstGeom prst="line">
            <a:avLst/>
          </a:prstGeom>
          <a:noFill/>
          <a:ln w="25400">
            <a:solidFill>
              <a:srgbClr val="0000FF"/>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4" name="Line 28"/>
          <p:cNvSpPr>
            <a:spLocks noChangeShapeType="1"/>
          </p:cNvSpPr>
          <p:nvPr/>
        </p:nvSpPr>
        <p:spPr bwMode="auto">
          <a:xfrm>
            <a:off x="3408363" y="1136650"/>
            <a:ext cx="0" cy="1143000"/>
          </a:xfrm>
          <a:prstGeom prst="line">
            <a:avLst/>
          </a:prstGeom>
          <a:noFill/>
          <a:ln w="25400">
            <a:solidFill>
              <a:srgbClr val="0000FF"/>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5" name="Arc 29"/>
          <p:cNvSpPr>
            <a:spLocks/>
          </p:cNvSpPr>
          <p:nvPr/>
        </p:nvSpPr>
        <p:spPr bwMode="auto">
          <a:xfrm>
            <a:off x="4876800" y="1289050"/>
            <a:ext cx="465138" cy="914400"/>
          </a:xfrm>
          <a:custGeom>
            <a:avLst/>
            <a:gdLst>
              <a:gd name="G0" fmla="+- 3259 0 0"/>
              <a:gd name="G1" fmla="+- 21600 0 0"/>
              <a:gd name="G2" fmla="+- 21600 0 0"/>
              <a:gd name="T0" fmla="*/ 0 w 24859"/>
              <a:gd name="T1" fmla="*/ 247 h 43200"/>
              <a:gd name="T2" fmla="*/ 454 w 24859"/>
              <a:gd name="T3" fmla="*/ 43017 h 43200"/>
              <a:gd name="T4" fmla="*/ 3259 w 24859"/>
              <a:gd name="T5" fmla="*/ 21600 h 43200"/>
            </a:gdLst>
            <a:ahLst/>
            <a:cxnLst>
              <a:cxn ang="0">
                <a:pos x="T0" y="T1"/>
              </a:cxn>
              <a:cxn ang="0">
                <a:pos x="T2" y="T3"/>
              </a:cxn>
              <a:cxn ang="0">
                <a:pos x="T4" y="T5"/>
              </a:cxn>
            </a:cxnLst>
            <a:rect l="0" t="0" r="r" b="b"/>
            <a:pathLst>
              <a:path w="24859" h="43200" fill="none" extrusionOk="0">
                <a:moveTo>
                  <a:pt x="0" y="247"/>
                </a:moveTo>
                <a:cubicBezTo>
                  <a:pt x="1078" y="82"/>
                  <a:pt x="2167" y="-1"/>
                  <a:pt x="3259" y="0"/>
                </a:cubicBezTo>
                <a:cubicBezTo>
                  <a:pt x="15188" y="0"/>
                  <a:pt x="24859" y="9670"/>
                  <a:pt x="24859" y="21600"/>
                </a:cubicBezTo>
                <a:cubicBezTo>
                  <a:pt x="24859" y="33529"/>
                  <a:pt x="15188" y="43200"/>
                  <a:pt x="3259" y="43200"/>
                </a:cubicBezTo>
                <a:cubicBezTo>
                  <a:pt x="2321" y="43200"/>
                  <a:pt x="1384" y="43138"/>
                  <a:pt x="453" y="43017"/>
                </a:cubicBezTo>
              </a:path>
              <a:path w="24859" h="43200" stroke="0" extrusionOk="0">
                <a:moveTo>
                  <a:pt x="0" y="247"/>
                </a:moveTo>
                <a:cubicBezTo>
                  <a:pt x="1078" y="82"/>
                  <a:pt x="2167" y="-1"/>
                  <a:pt x="3259" y="0"/>
                </a:cubicBezTo>
                <a:cubicBezTo>
                  <a:pt x="15188" y="0"/>
                  <a:pt x="24859" y="9670"/>
                  <a:pt x="24859" y="21600"/>
                </a:cubicBezTo>
                <a:cubicBezTo>
                  <a:pt x="24859" y="33529"/>
                  <a:pt x="15188" y="43200"/>
                  <a:pt x="3259" y="43200"/>
                </a:cubicBezTo>
                <a:cubicBezTo>
                  <a:pt x="2321" y="43200"/>
                  <a:pt x="1384" y="43138"/>
                  <a:pt x="453" y="43017"/>
                </a:cubicBezTo>
                <a:lnTo>
                  <a:pt x="3259"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6" name="Line 30"/>
          <p:cNvSpPr>
            <a:spLocks noChangeShapeType="1"/>
          </p:cNvSpPr>
          <p:nvPr/>
        </p:nvSpPr>
        <p:spPr bwMode="auto">
          <a:xfrm flipH="1">
            <a:off x="1944688" y="1289050"/>
            <a:ext cx="2971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7" name="Line 31"/>
          <p:cNvSpPr>
            <a:spLocks noChangeShapeType="1"/>
          </p:cNvSpPr>
          <p:nvPr/>
        </p:nvSpPr>
        <p:spPr bwMode="auto">
          <a:xfrm flipH="1">
            <a:off x="1868488" y="2203450"/>
            <a:ext cx="3048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8" name="Arc 32"/>
          <p:cNvSpPr>
            <a:spLocks/>
          </p:cNvSpPr>
          <p:nvPr/>
        </p:nvSpPr>
        <p:spPr bwMode="auto">
          <a:xfrm rot="-10603677">
            <a:off x="1487488" y="1276350"/>
            <a:ext cx="473075" cy="914400"/>
          </a:xfrm>
          <a:custGeom>
            <a:avLst/>
            <a:gdLst>
              <a:gd name="G0" fmla="+- 3354 0 0"/>
              <a:gd name="G1" fmla="+- 21600 0 0"/>
              <a:gd name="G2" fmla="+- 21600 0 0"/>
              <a:gd name="T0" fmla="*/ 0 w 24954"/>
              <a:gd name="T1" fmla="*/ 262 h 43200"/>
              <a:gd name="T2" fmla="*/ 688 w 24954"/>
              <a:gd name="T3" fmla="*/ 43035 h 43200"/>
              <a:gd name="T4" fmla="*/ 3354 w 24954"/>
              <a:gd name="T5" fmla="*/ 21600 h 43200"/>
            </a:gdLst>
            <a:ahLst/>
            <a:cxnLst>
              <a:cxn ang="0">
                <a:pos x="T0" y="T1"/>
              </a:cxn>
              <a:cxn ang="0">
                <a:pos x="T2" y="T3"/>
              </a:cxn>
              <a:cxn ang="0">
                <a:pos x="T4" y="T5"/>
              </a:cxn>
            </a:cxnLst>
            <a:rect l="0" t="0" r="r" b="b"/>
            <a:pathLst>
              <a:path w="24954" h="43200" fill="none" extrusionOk="0">
                <a:moveTo>
                  <a:pt x="-1" y="261"/>
                </a:moveTo>
                <a:cubicBezTo>
                  <a:pt x="1109" y="87"/>
                  <a:pt x="2230" y="-1"/>
                  <a:pt x="3354" y="0"/>
                </a:cubicBezTo>
                <a:cubicBezTo>
                  <a:pt x="15283" y="0"/>
                  <a:pt x="24954" y="9670"/>
                  <a:pt x="24954" y="21600"/>
                </a:cubicBezTo>
                <a:cubicBezTo>
                  <a:pt x="24954" y="33529"/>
                  <a:pt x="15283" y="43200"/>
                  <a:pt x="3354" y="43200"/>
                </a:cubicBezTo>
                <a:cubicBezTo>
                  <a:pt x="2462" y="43200"/>
                  <a:pt x="1572" y="43144"/>
                  <a:pt x="688" y="43034"/>
                </a:cubicBezTo>
              </a:path>
              <a:path w="24954" h="43200" stroke="0" extrusionOk="0">
                <a:moveTo>
                  <a:pt x="-1" y="261"/>
                </a:moveTo>
                <a:cubicBezTo>
                  <a:pt x="1109" y="87"/>
                  <a:pt x="2230" y="-1"/>
                  <a:pt x="3354" y="0"/>
                </a:cubicBezTo>
                <a:cubicBezTo>
                  <a:pt x="15283" y="0"/>
                  <a:pt x="24954" y="9670"/>
                  <a:pt x="24954" y="21600"/>
                </a:cubicBezTo>
                <a:cubicBezTo>
                  <a:pt x="24954" y="33529"/>
                  <a:pt x="15283" y="43200"/>
                  <a:pt x="3354" y="43200"/>
                </a:cubicBezTo>
                <a:cubicBezTo>
                  <a:pt x="2462" y="43200"/>
                  <a:pt x="1572" y="43144"/>
                  <a:pt x="688" y="43034"/>
                </a:cubicBezTo>
                <a:lnTo>
                  <a:pt x="3354"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9" name="Arc 33"/>
          <p:cNvSpPr>
            <a:spLocks/>
          </p:cNvSpPr>
          <p:nvPr/>
        </p:nvSpPr>
        <p:spPr bwMode="auto">
          <a:xfrm rot="-10603677">
            <a:off x="4413250" y="1289050"/>
            <a:ext cx="473075" cy="908050"/>
          </a:xfrm>
          <a:custGeom>
            <a:avLst/>
            <a:gdLst>
              <a:gd name="G0" fmla="+- 7710 0 0"/>
              <a:gd name="G1" fmla="+- 21600 0 0"/>
              <a:gd name="G2" fmla="+- 21600 0 0"/>
              <a:gd name="T0" fmla="*/ 0 w 29310"/>
              <a:gd name="T1" fmla="*/ 1423 h 43200"/>
              <a:gd name="T2" fmla="*/ 2720 w 29310"/>
              <a:gd name="T3" fmla="*/ 42616 h 43200"/>
              <a:gd name="T4" fmla="*/ 7710 w 29310"/>
              <a:gd name="T5" fmla="*/ 21600 h 43200"/>
            </a:gdLst>
            <a:ahLst/>
            <a:cxnLst>
              <a:cxn ang="0">
                <a:pos x="T0" y="T1"/>
              </a:cxn>
              <a:cxn ang="0">
                <a:pos x="T2" y="T3"/>
              </a:cxn>
              <a:cxn ang="0">
                <a:pos x="T4" y="T5"/>
              </a:cxn>
            </a:cxnLst>
            <a:rect l="0" t="0" r="r" b="b"/>
            <a:pathLst>
              <a:path w="29310" h="43200" fill="none" extrusionOk="0">
                <a:moveTo>
                  <a:pt x="-1" y="1422"/>
                </a:moveTo>
                <a:cubicBezTo>
                  <a:pt x="2461" y="482"/>
                  <a:pt x="5074" y="-1"/>
                  <a:pt x="7710" y="0"/>
                </a:cubicBezTo>
                <a:cubicBezTo>
                  <a:pt x="19639" y="0"/>
                  <a:pt x="29310" y="9670"/>
                  <a:pt x="29310" y="21600"/>
                </a:cubicBezTo>
                <a:cubicBezTo>
                  <a:pt x="29310" y="33529"/>
                  <a:pt x="19639" y="43200"/>
                  <a:pt x="7710" y="43200"/>
                </a:cubicBezTo>
                <a:cubicBezTo>
                  <a:pt x="6029" y="43200"/>
                  <a:pt x="4354" y="43003"/>
                  <a:pt x="2720" y="42615"/>
                </a:cubicBezTo>
              </a:path>
              <a:path w="29310" h="43200" stroke="0" extrusionOk="0">
                <a:moveTo>
                  <a:pt x="-1" y="1422"/>
                </a:moveTo>
                <a:cubicBezTo>
                  <a:pt x="2461" y="482"/>
                  <a:pt x="5074" y="-1"/>
                  <a:pt x="7710" y="0"/>
                </a:cubicBezTo>
                <a:cubicBezTo>
                  <a:pt x="19639" y="0"/>
                  <a:pt x="29310" y="9670"/>
                  <a:pt x="29310" y="21600"/>
                </a:cubicBezTo>
                <a:cubicBezTo>
                  <a:pt x="29310" y="33529"/>
                  <a:pt x="19639" y="43200"/>
                  <a:pt x="7710" y="43200"/>
                </a:cubicBezTo>
                <a:cubicBezTo>
                  <a:pt x="6029" y="43200"/>
                  <a:pt x="4354" y="43003"/>
                  <a:pt x="2720" y="42615"/>
                </a:cubicBezTo>
                <a:lnTo>
                  <a:pt x="7710" y="21600"/>
                </a:lnTo>
                <a:close/>
              </a:path>
            </a:pathLst>
          </a:custGeom>
          <a:noFill/>
          <a:ln w="254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70" name="Arc 34"/>
          <p:cNvSpPr>
            <a:spLocks/>
          </p:cNvSpPr>
          <p:nvPr/>
        </p:nvSpPr>
        <p:spPr bwMode="auto">
          <a:xfrm>
            <a:off x="1944688" y="1289050"/>
            <a:ext cx="465137" cy="908050"/>
          </a:xfrm>
          <a:custGeom>
            <a:avLst/>
            <a:gdLst>
              <a:gd name="G0" fmla="+- 3259 0 0"/>
              <a:gd name="G1" fmla="+- 21600 0 0"/>
              <a:gd name="G2" fmla="+- 21600 0 0"/>
              <a:gd name="T0" fmla="*/ 0 w 24859"/>
              <a:gd name="T1" fmla="*/ 247 h 43200"/>
              <a:gd name="T2" fmla="*/ 454 w 24859"/>
              <a:gd name="T3" fmla="*/ 43017 h 43200"/>
              <a:gd name="T4" fmla="*/ 3259 w 24859"/>
              <a:gd name="T5" fmla="*/ 21600 h 43200"/>
            </a:gdLst>
            <a:ahLst/>
            <a:cxnLst>
              <a:cxn ang="0">
                <a:pos x="T0" y="T1"/>
              </a:cxn>
              <a:cxn ang="0">
                <a:pos x="T2" y="T3"/>
              </a:cxn>
              <a:cxn ang="0">
                <a:pos x="T4" y="T5"/>
              </a:cxn>
            </a:cxnLst>
            <a:rect l="0" t="0" r="r" b="b"/>
            <a:pathLst>
              <a:path w="24859" h="43200" fill="none" extrusionOk="0">
                <a:moveTo>
                  <a:pt x="0" y="247"/>
                </a:moveTo>
                <a:cubicBezTo>
                  <a:pt x="1078" y="82"/>
                  <a:pt x="2167" y="-1"/>
                  <a:pt x="3259" y="0"/>
                </a:cubicBezTo>
                <a:cubicBezTo>
                  <a:pt x="15188" y="0"/>
                  <a:pt x="24859" y="9670"/>
                  <a:pt x="24859" y="21600"/>
                </a:cubicBezTo>
                <a:cubicBezTo>
                  <a:pt x="24859" y="33529"/>
                  <a:pt x="15188" y="43200"/>
                  <a:pt x="3259" y="43200"/>
                </a:cubicBezTo>
                <a:cubicBezTo>
                  <a:pt x="2321" y="43200"/>
                  <a:pt x="1384" y="43138"/>
                  <a:pt x="453" y="43017"/>
                </a:cubicBezTo>
              </a:path>
              <a:path w="24859" h="43200" stroke="0" extrusionOk="0">
                <a:moveTo>
                  <a:pt x="0" y="247"/>
                </a:moveTo>
                <a:cubicBezTo>
                  <a:pt x="1078" y="82"/>
                  <a:pt x="2167" y="-1"/>
                  <a:pt x="3259" y="0"/>
                </a:cubicBezTo>
                <a:cubicBezTo>
                  <a:pt x="15188" y="0"/>
                  <a:pt x="24859" y="9670"/>
                  <a:pt x="24859" y="21600"/>
                </a:cubicBezTo>
                <a:cubicBezTo>
                  <a:pt x="24859" y="33529"/>
                  <a:pt x="15188" y="43200"/>
                  <a:pt x="3259" y="43200"/>
                </a:cubicBezTo>
                <a:cubicBezTo>
                  <a:pt x="2321" y="43200"/>
                  <a:pt x="1384" y="43138"/>
                  <a:pt x="453" y="43017"/>
                </a:cubicBezTo>
                <a:lnTo>
                  <a:pt x="3259" y="21600"/>
                </a:lnTo>
                <a:close/>
              </a:path>
            </a:pathLst>
          </a:custGeom>
          <a:noFill/>
          <a:ln w="254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71" name="Oval 35"/>
          <p:cNvSpPr>
            <a:spLocks noChangeArrowheads="1"/>
          </p:cNvSpPr>
          <p:nvPr/>
        </p:nvSpPr>
        <p:spPr bwMode="auto">
          <a:xfrm>
            <a:off x="2401888" y="3498850"/>
            <a:ext cx="1981200" cy="1981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72" name="Oval 36"/>
          <p:cNvSpPr>
            <a:spLocks noChangeArrowheads="1"/>
          </p:cNvSpPr>
          <p:nvPr/>
        </p:nvSpPr>
        <p:spPr bwMode="auto">
          <a:xfrm>
            <a:off x="1493838" y="2590800"/>
            <a:ext cx="3810000" cy="3810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73" name="Oval 37"/>
          <p:cNvSpPr>
            <a:spLocks noChangeArrowheads="1"/>
          </p:cNvSpPr>
          <p:nvPr/>
        </p:nvSpPr>
        <p:spPr bwMode="auto">
          <a:xfrm>
            <a:off x="1944688" y="3041650"/>
            <a:ext cx="2895600" cy="2895600"/>
          </a:xfrm>
          <a:prstGeom prst="ellipse">
            <a:avLst/>
          </a:prstGeom>
          <a:noFill/>
          <a:ln w="25400">
            <a:solidFill>
              <a:srgbClr val="0000FF"/>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74" name="Text Box 38"/>
          <p:cNvSpPr txBox="1">
            <a:spLocks noChangeArrowheads="1"/>
          </p:cNvSpPr>
          <p:nvPr/>
        </p:nvSpPr>
        <p:spPr bwMode="auto">
          <a:xfrm>
            <a:off x="6702896" y="2781300"/>
            <a:ext cx="533400" cy="2060575"/>
          </a:xfrm>
          <a:prstGeom prst="rect">
            <a:avLst/>
          </a:prstGeom>
          <a:gradFill rotWithShape="0">
            <a:gsLst>
              <a:gs pos="0">
                <a:srgbClr val="FFFF66"/>
              </a:gs>
              <a:gs pos="50000">
                <a:schemeClr val="bg1"/>
              </a:gs>
              <a:gs pos="100000">
                <a:srgbClr val="FFFF66"/>
              </a:gs>
            </a:gsLst>
            <a:lin ang="5400000" scaled="1"/>
          </a:gra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200" b="1">
                <a:solidFill>
                  <a:srgbClr val="FF3300"/>
                </a:solidFill>
                <a:latin typeface="Times New Roman" pitchFamily="18" charset="0"/>
                <a:ea typeface="楷体_GB2312"/>
                <a:cs typeface="楷体_GB2312"/>
              </a:rPr>
              <a:t>纬线圆法</a:t>
            </a:r>
            <a:endParaRPr kumimoji="1" lang="zh-CN" altLang="en-US" sz="2400">
              <a:latin typeface="Times New Roman" pitchFamily="18" charset="0"/>
            </a:endParaRPr>
          </a:p>
        </p:txBody>
      </p:sp>
      <p:sp>
        <p:nvSpPr>
          <p:cNvPr id="39" name="文本占位符 1"/>
          <p:cNvSpPr txBox="1">
            <a:spLocks/>
          </p:cNvSpPr>
          <p:nvPr/>
        </p:nvSpPr>
        <p:spPr bwMode="auto">
          <a:xfrm>
            <a:off x="611559" y="116632"/>
            <a:ext cx="8424937"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smtClean="0">
                <a:solidFill>
                  <a:schemeClr val="accent2"/>
                </a:solidFill>
                <a:latin typeface="隶书" pitchFamily="49" charset="-122"/>
                <a:ea typeface="隶书" pitchFamily="49" charset="-122"/>
              </a:rPr>
              <a:t>　圆环表面</a:t>
            </a:r>
            <a:r>
              <a:rPr lang="zh-CN" altLang="en-US" sz="3600" b="1" dirty="0">
                <a:solidFill>
                  <a:schemeClr val="accent2"/>
                </a:solidFill>
                <a:latin typeface="隶书" pitchFamily="49" charset="-122"/>
                <a:ea typeface="隶书" pitchFamily="49" charset="-122"/>
              </a:rPr>
              <a:t>上的点和线的投影</a:t>
            </a:r>
            <a:endParaRPr lang="zh-CN" altLang="en-US" sz="3600" b="1" dirty="0" smtClean="0">
              <a:solidFill>
                <a:schemeClr val="accent2"/>
              </a:solidFill>
              <a:latin typeface="隶书" pitchFamily="49" charset="-122"/>
              <a:ea typeface="隶书" pitchFamily="49" charset="-122"/>
            </a:endParaRPr>
          </a:p>
        </p:txBody>
      </p:sp>
    </p:spTree>
    <p:extLst>
      <p:ext uri="{BB962C8B-B14F-4D97-AF65-F5344CB8AC3E}">
        <p14:creationId xmlns:p14="http://schemas.microsoft.com/office/powerpoint/2010/main" val="3173264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1148"/>
                                        </p:tgtEl>
                                        <p:attrNameLst>
                                          <p:attrName>style.visibility</p:attrName>
                                        </p:attrNameLst>
                                      </p:cBhvr>
                                      <p:to>
                                        <p:strVal val="visible"/>
                                      </p:to>
                                    </p:set>
                                    <p:anim calcmode="lin" valueType="num">
                                      <p:cBhvr additive="base">
                                        <p:cTn id="14" dur="500" fill="hold"/>
                                        <p:tgtEl>
                                          <p:spTgt spid="91148"/>
                                        </p:tgtEl>
                                        <p:attrNameLst>
                                          <p:attrName>ppt_x</p:attrName>
                                        </p:attrNameLst>
                                      </p:cBhvr>
                                      <p:tavLst>
                                        <p:tav tm="0">
                                          <p:val>
                                            <p:strVal val="0-#ppt_w/2"/>
                                          </p:val>
                                        </p:tav>
                                        <p:tav tm="100000">
                                          <p:val>
                                            <p:strVal val="#ppt_x"/>
                                          </p:val>
                                        </p:tav>
                                      </p:tavLst>
                                    </p:anim>
                                    <p:anim calcmode="lin" valueType="num">
                                      <p:cBhvr additive="base">
                                        <p:cTn id="15" dur="500" fill="hold"/>
                                        <p:tgtEl>
                                          <p:spTgt spid="911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1174"/>
                                        </p:tgtEl>
                                        <p:attrNameLst>
                                          <p:attrName>style.visibility</p:attrName>
                                        </p:attrNameLst>
                                      </p:cBhvr>
                                      <p:to>
                                        <p:strVal val="visible"/>
                                      </p:to>
                                    </p:set>
                                    <p:animEffect transition="in" filter="dissolve">
                                      <p:cBhvr>
                                        <p:cTn id="20" dur="500"/>
                                        <p:tgtEl>
                                          <p:spTgt spid="9117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1145"/>
                                        </p:tgtEl>
                                        <p:attrNameLst>
                                          <p:attrName>style.visibility</p:attrName>
                                        </p:attrNameLst>
                                      </p:cBhvr>
                                      <p:to>
                                        <p:strVal val="visible"/>
                                      </p:to>
                                    </p:set>
                                    <p:animEffect transition="in" filter="wipe(left)">
                                      <p:cBhvr>
                                        <p:cTn id="25" dur="500"/>
                                        <p:tgtEl>
                                          <p:spTgt spid="911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1155"/>
                                        </p:tgtEl>
                                        <p:attrNameLst>
                                          <p:attrName>style.visibility</p:attrName>
                                        </p:attrNameLst>
                                      </p:cBhvr>
                                      <p:to>
                                        <p:strVal val="visible"/>
                                      </p:to>
                                    </p:set>
                                    <p:animEffect transition="in" filter="wipe(up)">
                                      <p:cBhvr>
                                        <p:cTn id="30" dur="500"/>
                                        <p:tgtEl>
                                          <p:spTgt spid="91155"/>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1141"/>
                                        </p:tgtEl>
                                        <p:attrNameLst>
                                          <p:attrName>style.visibility</p:attrName>
                                        </p:attrNameLst>
                                      </p:cBhvr>
                                      <p:to>
                                        <p:strVal val="visible"/>
                                      </p:to>
                                    </p:set>
                                    <p:animEffect transition="in" filter="wipe(left)">
                                      <p:cBhvr>
                                        <p:cTn id="34" dur="500"/>
                                        <p:tgtEl>
                                          <p:spTgt spid="911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91142"/>
                                        </p:tgtEl>
                                        <p:attrNameLst>
                                          <p:attrName>style.visibility</p:attrName>
                                        </p:attrNameLst>
                                      </p:cBhvr>
                                      <p:to>
                                        <p:strVal val="visible"/>
                                      </p:to>
                                    </p:set>
                                    <p:animEffect transition="in" filter="wipe(up)">
                                      <p:cBhvr>
                                        <p:cTn id="39" dur="500"/>
                                        <p:tgtEl>
                                          <p:spTgt spid="91142"/>
                                        </p:tgtEl>
                                      </p:cBhvr>
                                    </p:animEffect>
                                  </p:childTnLst>
                                </p:cTn>
                              </p:par>
                            </p:childTnLst>
                          </p:cTn>
                        </p:par>
                        <p:par>
                          <p:cTn id="40" fill="hold" nodeType="afterGroup">
                            <p:stCondLst>
                              <p:cond delay="500"/>
                            </p:stCondLst>
                            <p:childTnLst>
                              <p:par>
                                <p:cTn id="41" presetID="2" presetClass="entr" presetSubtype="3" fill="hold" grpId="0" nodeType="afterEffect">
                                  <p:stCondLst>
                                    <p:cond delay="0"/>
                                  </p:stCondLst>
                                  <p:childTnLst>
                                    <p:set>
                                      <p:cBhvr>
                                        <p:cTn id="42" dur="1" fill="hold">
                                          <p:stCondLst>
                                            <p:cond delay="0"/>
                                          </p:stCondLst>
                                        </p:cTn>
                                        <p:tgtEl>
                                          <p:spTgt spid="91143"/>
                                        </p:tgtEl>
                                        <p:attrNameLst>
                                          <p:attrName>style.visibility</p:attrName>
                                        </p:attrNameLst>
                                      </p:cBhvr>
                                      <p:to>
                                        <p:strVal val="visible"/>
                                      </p:to>
                                    </p:set>
                                    <p:anim calcmode="lin" valueType="num">
                                      <p:cBhvr additive="base">
                                        <p:cTn id="43" dur="500" fill="hold"/>
                                        <p:tgtEl>
                                          <p:spTgt spid="91143"/>
                                        </p:tgtEl>
                                        <p:attrNameLst>
                                          <p:attrName>ppt_x</p:attrName>
                                        </p:attrNameLst>
                                      </p:cBhvr>
                                      <p:tavLst>
                                        <p:tav tm="0">
                                          <p:val>
                                            <p:strVal val="1+#ppt_w/2"/>
                                          </p:val>
                                        </p:tav>
                                        <p:tav tm="100000">
                                          <p:val>
                                            <p:strVal val="#ppt_x"/>
                                          </p:val>
                                        </p:tav>
                                      </p:tavLst>
                                    </p:anim>
                                    <p:anim calcmode="lin" valueType="num">
                                      <p:cBhvr additive="base">
                                        <p:cTn id="44" dur="500" fill="hold"/>
                                        <p:tgtEl>
                                          <p:spTgt spid="91143"/>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1000"/>
                            </p:stCondLst>
                            <p:childTnLst>
                              <p:par>
                                <p:cTn id="46" presetID="1" presetClass="entr" presetSubtype="0" fill="hold" grpId="0" nodeType="afterEffect">
                                  <p:stCondLst>
                                    <p:cond delay="0"/>
                                  </p:stCondLst>
                                  <p:childTnLst>
                                    <p:set>
                                      <p:cBhvr>
                                        <p:cTn id="47" dur="1" fill="hold">
                                          <p:stCondLst>
                                            <p:cond delay="499"/>
                                          </p:stCondLst>
                                        </p:cTn>
                                        <p:tgtEl>
                                          <p:spTgt spid="91144">
                                            <p:txEl>
                                              <p:pRg st="0" end="0"/>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9" fill="hold" grpId="0" nodeType="clickEffect">
                                  <p:stCondLst>
                                    <p:cond delay="0"/>
                                  </p:stCondLst>
                                  <p:childTnLst>
                                    <p:set>
                                      <p:cBhvr>
                                        <p:cTn id="51" dur="1" fill="hold">
                                          <p:stCondLst>
                                            <p:cond delay="0"/>
                                          </p:stCondLst>
                                        </p:cTn>
                                        <p:tgtEl>
                                          <p:spTgt spid="91157"/>
                                        </p:tgtEl>
                                        <p:attrNameLst>
                                          <p:attrName>style.visibility</p:attrName>
                                        </p:attrNameLst>
                                      </p:cBhvr>
                                      <p:to>
                                        <p:strVal val="visible"/>
                                      </p:to>
                                    </p:set>
                                    <p:anim calcmode="lin" valueType="num">
                                      <p:cBhvr additive="base">
                                        <p:cTn id="52" dur="500" fill="hold"/>
                                        <p:tgtEl>
                                          <p:spTgt spid="91157"/>
                                        </p:tgtEl>
                                        <p:attrNameLst>
                                          <p:attrName>ppt_x</p:attrName>
                                        </p:attrNameLst>
                                      </p:cBhvr>
                                      <p:tavLst>
                                        <p:tav tm="0">
                                          <p:val>
                                            <p:strVal val="0-#ppt_w/2"/>
                                          </p:val>
                                        </p:tav>
                                        <p:tav tm="100000">
                                          <p:val>
                                            <p:strVal val="#ppt_x"/>
                                          </p:val>
                                        </p:tav>
                                      </p:tavLst>
                                    </p:anim>
                                    <p:anim calcmode="lin" valueType="num">
                                      <p:cBhvr additive="base">
                                        <p:cTn id="53" dur="500" fill="hold"/>
                                        <p:tgtEl>
                                          <p:spTgt spid="91157"/>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9115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91146"/>
                                        </p:tgtEl>
                                        <p:attrNameLst>
                                          <p:attrName>style.visibility</p:attrName>
                                        </p:attrNameLst>
                                      </p:cBhvr>
                                      <p:to>
                                        <p:strVal val="visible"/>
                                      </p:to>
                                    </p:set>
                                    <p:animEffect transition="in" filter="wipe(up)">
                                      <p:cBhvr>
                                        <p:cTn id="61" dur="500"/>
                                        <p:tgtEl>
                                          <p:spTgt spid="9114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1156"/>
                                        </p:tgtEl>
                                        <p:attrNameLst>
                                          <p:attrName>style.visibility</p:attrName>
                                        </p:attrNameLst>
                                      </p:cBhvr>
                                      <p:to>
                                        <p:strVal val="visible"/>
                                      </p:to>
                                    </p:set>
                                    <p:animEffect transition="in" filter="wipe(down)">
                                      <p:cBhvr>
                                        <p:cTn id="66" dur="500"/>
                                        <p:tgtEl>
                                          <p:spTgt spid="91156"/>
                                        </p:tgtEl>
                                      </p:cBhvr>
                                    </p:animEffect>
                                  </p:childTnLst>
                                </p:cTn>
                              </p:par>
                            </p:childTnLst>
                          </p:cTn>
                        </p:par>
                        <p:par>
                          <p:cTn id="67" fill="hold" nodeType="afterGroup">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91147"/>
                                        </p:tgtEl>
                                        <p:attrNameLst>
                                          <p:attrName>style.visibility</p:attrName>
                                        </p:attrNameLst>
                                      </p:cBhvr>
                                      <p:to>
                                        <p:strVal val="visible"/>
                                      </p:to>
                                    </p:set>
                                    <p:animEffect transition="in" filter="wipe(left)">
                                      <p:cBhvr>
                                        <p:cTn id="70" dur="500"/>
                                        <p:tgtEl>
                                          <p:spTgt spid="9114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91151"/>
                                        </p:tgtEl>
                                        <p:attrNameLst>
                                          <p:attrName>style.visibility</p:attrName>
                                        </p:attrNameLst>
                                      </p:cBhvr>
                                      <p:to>
                                        <p:strVal val="visible"/>
                                      </p:to>
                                    </p:set>
                                    <p:animEffect transition="in" filter="wipe(down)">
                                      <p:cBhvr>
                                        <p:cTn id="75" dur="500"/>
                                        <p:tgtEl>
                                          <p:spTgt spid="9115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1" fill="hold" nodeType="clickEffect">
                                  <p:stCondLst>
                                    <p:cond delay="0"/>
                                  </p:stCondLst>
                                  <p:childTnLst>
                                    <p:set>
                                      <p:cBhvr>
                                        <p:cTn id="79" dur="1" fill="hold">
                                          <p:stCondLst>
                                            <p:cond delay="0"/>
                                          </p:stCondLst>
                                        </p:cTn>
                                        <p:tgtEl>
                                          <p:spTgt spid="91152"/>
                                        </p:tgtEl>
                                        <p:attrNameLst>
                                          <p:attrName>style.visibility</p:attrName>
                                        </p:attrNameLst>
                                      </p:cBhvr>
                                      <p:to>
                                        <p:strVal val="visible"/>
                                      </p:to>
                                    </p:set>
                                    <p:anim calcmode="lin" valueType="num">
                                      <p:cBhvr additive="base">
                                        <p:cTn id="80" dur="500" fill="hold"/>
                                        <p:tgtEl>
                                          <p:spTgt spid="91152"/>
                                        </p:tgtEl>
                                        <p:attrNameLst>
                                          <p:attrName>ppt_x</p:attrName>
                                        </p:attrNameLst>
                                      </p:cBhvr>
                                      <p:tavLst>
                                        <p:tav tm="0">
                                          <p:val>
                                            <p:strVal val="#ppt_x"/>
                                          </p:val>
                                        </p:tav>
                                        <p:tav tm="100000">
                                          <p:val>
                                            <p:strVal val="#ppt_x"/>
                                          </p:val>
                                        </p:tav>
                                      </p:tavLst>
                                    </p:anim>
                                    <p:anim calcmode="lin" valueType="num">
                                      <p:cBhvr additive="base">
                                        <p:cTn id="81" dur="500" fill="hold"/>
                                        <p:tgtEl>
                                          <p:spTgt spid="911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p:bldP spid="91142" grpId="0" animBg="1"/>
      <p:bldP spid="91143" grpId="0" animBg="1"/>
      <p:bldP spid="91144" grpId="0" build="p" autoUpdateAnimBg="0" advAuto="0"/>
      <p:bldP spid="91145" grpId="0" animBg="1"/>
      <p:bldP spid="91146" grpId="0" animBg="1"/>
      <p:bldP spid="91147" grpId="0" animBg="1"/>
      <p:bldP spid="91151" grpId="0" animBg="1"/>
      <p:bldP spid="91155" grpId="0" animBg="1"/>
      <p:bldP spid="91156" grpId="0" animBg="1"/>
      <p:bldP spid="91157" grpId="0" animBg="1"/>
      <p:bldP spid="91158" grpId="0" autoUpdateAnimBg="0"/>
      <p:bldP spid="91174" grpId="0" animBg="1" autoUpdateAnimBg="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245" name="Group 133"/>
          <p:cNvGrpSpPr>
            <a:grpSpLocks/>
          </p:cNvGrpSpPr>
          <p:nvPr/>
        </p:nvGrpSpPr>
        <p:grpSpPr bwMode="auto">
          <a:xfrm>
            <a:off x="722313" y="1376363"/>
            <a:ext cx="4281487" cy="5302250"/>
            <a:chOff x="455" y="867"/>
            <a:chExt cx="2697" cy="3340"/>
          </a:xfrm>
        </p:grpSpPr>
        <p:sp>
          <p:nvSpPr>
            <p:cNvPr id="90177" name="Rectangle 65"/>
            <p:cNvSpPr>
              <a:spLocks noChangeArrowheads="1"/>
            </p:cNvSpPr>
            <p:nvPr/>
          </p:nvSpPr>
          <p:spPr bwMode="auto">
            <a:xfrm flipV="1">
              <a:off x="455" y="867"/>
              <a:ext cx="2697" cy="334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0181" name="Freeform 69"/>
            <p:cNvSpPr>
              <a:spLocks/>
            </p:cNvSpPr>
            <p:nvPr/>
          </p:nvSpPr>
          <p:spPr bwMode="auto">
            <a:xfrm>
              <a:off x="739" y="1952"/>
              <a:ext cx="2082" cy="2084"/>
            </a:xfrm>
            <a:custGeom>
              <a:avLst/>
              <a:gdLst>
                <a:gd name="T0" fmla="*/ 12486 w 12495"/>
                <a:gd name="T1" fmla="*/ 5902 h 12506"/>
                <a:gd name="T2" fmla="*/ 12407 w 12495"/>
                <a:gd name="T3" fmla="*/ 5206 h 12506"/>
                <a:gd name="T4" fmla="*/ 12251 w 12495"/>
                <a:gd name="T5" fmla="*/ 4522 h 12506"/>
                <a:gd name="T6" fmla="*/ 12020 w 12495"/>
                <a:gd name="T7" fmla="*/ 3860 h 12506"/>
                <a:gd name="T8" fmla="*/ 11716 w 12495"/>
                <a:gd name="T9" fmla="*/ 3229 h 12506"/>
                <a:gd name="T10" fmla="*/ 11343 w 12495"/>
                <a:gd name="T11" fmla="*/ 2634 h 12506"/>
                <a:gd name="T12" fmla="*/ 10906 w 12495"/>
                <a:gd name="T13" fmla="*/ 2086 h 12506"/>
                <a:gd name="T14" fmla="*/ 10411 w 12495"/>
                <a:gd name="T15" fmla="*/ 1590 h 12506"/>
                <a:gd name="T16" fmla="*/ 9863 w 12495"/>
                <a:gd name="T17" fmla="*/ 1153 h 12506"/>
                <a:gd name="T18" fmla="*/ 9269 w 12495"/>
                <a:gd name="T19" fmla="*/ 781 h 12506"/>
                <a:gd name="T20" fmla="*/ 8638 w 12495"/>
                <a:gd name="T21" fmla="*/ 476 h 12506"/>
                <a:gd name="T22" fmla="*/ 7977 w 12495"/>
                <a:gd name="T23" fmla="*/ 244 h 12506"/>
                <a:gd name="T24" fmla="*/ 7294 w 12495"/>
                <a:gd name="T25" fmla="*/ 88 h 12506"/>
                <a:gd name="T26" fmla="*/ 6598 w 12495"/>
                <a:gd name="T27" fmla="*/ 9 h 12506"/>
                <a:gd name="T28" fmla="*/ 5897 w 12495"/>
                <a:gd name="T29" fmla="*/ 9 h 12506"/>
                <a:gd name="T30" fmla="*/ 5201 w 12495"/>
                <a:gd name="T31" fmla="*/ 88 h 12506"/>
                <a:gd name="T32" fmla="*/ 4518 w 12495"/>
                <a:gd name="T33" fmla="*/ 244 h 12506"/>
                <a:gd name="T34" fmla="*/ 3857 w 12495"/>
                <a:gd name="T35" fmla="*/ 476 h 12506"/>
                <a:gd name="T36" fmla="*/ 3226 w 12495"/>
                <a:gd name="T37" fmla="*/ 781 h 12506"/>
                <a:gd name="T38" fmla="*/ 2632 w 12495"/>
                <a:gd name="T39" fmla="*/ 1153 h 12506"/>
                <a:gd name="T40" fmla="*/ 2084 w 12495"/>
                <a:gd name="T41" fmla="*/ 1590 h 12506"/>
                <a:gd name="T42" fmla="*/ 1589 w 12495"/>
                <a:gd name="T43" fmla="*/ 2086 h 12506"/>
                <a:gd name="T44" fmla="*/ 1152 w 12495"/>
                <a:gd name="T45" fmla="*/ 2634 h 12506"/>
                <a:gd name="T46" fmla="*/ 779 w 12495"/>
                <a:gd name="T47" fmla="*/ 3229 h 12506"/>
                <a:gd name="T48" fmla="*/ 475 w 12495"/>
                <a:gd name="T49" fmla="*/ 3860 h 12506"/>
                <a:gd name="T50" fmla="*/ 244 w 12495"/>
                <a:gd name="T51" fmla="*/ 4522 h 12506"/>
                <a:gd name="T52" fmla="*/ 88 w 12495"/>
                <a:gd name="T53" fmla="*/ 5206 h 12506"/>
                <a:gd name="T54" fmla="*/ 10 w 12495"/>
                <a:gd name="T55" fmla="*/ 5902 h 12506"/>
                <a:gd name="T56" fmla="*/ 10 w 12495"/>
                <a:gd name="T57" fmla="*/ 6604 h 12506"/>
                <a:gd name="T58" fmla="*/ 88 w 12495"/>
                <a:gd name="T59" fmla="*/ 7300 h 12506"/>
                <a:gd name="T60" fmla="*/ 244 w 12495"/>
                <a:gd name="T61" fmla="*/ 7984 h 12506"/>
                <a:gd name="T62" fmla="*/ 475 w 12495"/>
                <a:gd name="T63" fmla="*/ 8646 h 12506"/>
                <a:gd name="T64" fmla="*/ 779 w 12495"/>
                <a:gd name="T65" fmla="*/ 9277 h 12506"/>
                <a:gd name="T66" fmla="*/ 1152 w 12495"/>
                <a:gd name="T67" fmla="*/ 9872 h 12506"/>
                <a:gd name="T68" fmla="*/ 1589 w 12495"/>
                <a:gd name="T69" fmla="*/ 10420 h 12506"/>
                <a:gd name="T70" fmla="*/ 2084 w 12495"/>
                <a:gd name="T71" fmla="*/ 10916 h 12506"/>
                <a:gd name="T72" fmla="*/ 2632 w 12495"/>
                <a:gd name="T73" fmla="*/ 11353 h 12506"/>
                <a:gd name="T74" fmla="*/ 3226 w 12495"/>
                <a:gd name="T75" fmla="*/ 11725 h 12506"/>
                <a:gd name="T76" fmla="*/ 3857 w 12495"/>
                <a:gd name="T77" fmla="*/ 12030 h 12506"/>
                <a:gd name="T78" fmla="*/ 4518 w 12495"/>
                <a:gd name="T79" fmla="*/ 12262 h 12506"/>
                <a:gd name="T80" fmla="*/ 5201 w 12495"/>
                <a:gd name="T81" fmla="*/ 12417 h 12506"/>
                <a:gd name="T82" fmla="*/ 5897 w 12495"/>
                <a:gd name="T83" fmla="*/ 12497 h 12506"/>
                <a:gd name="T84" fmla="*/ 6598 w 12495"/>
                <a:gd name="T85" fmla="*/ 12497 h 12506"/>
                <a:gd name="T86" fmla="*/ 7294 w 12495"/>
                <a:gd name="T87" fmla="*/ 12417 h 12506"/>
                <a:gd name="T88" fmla="*/ 7977 w 12495"/>
                <a:gd name="T89" fmla="*/ 12262 h 12506"/>
                <a:gd name="T90" fmla="*/ 8638 w 12495"/>
                <a:gd name="T91" fmla="*/ 12030 h 12506"/>
                <a:gd name="T92" fmla="*/ 9269 w 12495"/>
                <a:gd name="T93" fmla="*/ 11725 h 12506"/>
                <a:gd name="T94" fmla="*/ 9863 w 12495"/>
                <a:gd name="T95" fmla="*/ 11353 h 12506"/>
                <a:gd name="T96" fmla="*/ 10411 w 12495"/>
                <a:gd name="T97" fmla="*/ 10916 h 12506"/>
                <a:gd name="T98" fmla="*/ 10906 w 12495"/>
                <a:gd name="T99" fmla="*/ 10420 h 12506"/>
                <a:gd name="T100" fmla="*/ 11343 w 12495"/>
                <a:gd name="T101" fmla="*/ 9872 h 12506"/>
                <a:gd name="T102" fmla="*/ 11716 w 12495"/>
                <a:gd name="T103" fmla="*/ 9277 h 12506"/>
                <a:gd name="T104" fmla="*/ 12020 w 12495"/>
                <a:gd name="T105" fmla="*/ 8646 h 12506"/>
                <a:gd name="T106" fmla="*/ 12251 w 12495"/>
                <a:gd name="T107" fmla="*/ 7984 h 12506"/>
                <a:gd name="T108" fmla="*/ 12407 w 12495"/>
                <a:gd name="T109" fmla="*/ 7300 h 12506"/>
                <a:gd name="T110" fmla="*/ 12486 w 12495"/>
                <a:gd name="T111" fmla="*/ 6604 h 1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95" h="12506">
                  <a:moveTo>
                    <a:pt x="12495" y="6253"/>
                  </a:moveTo>
                  <a:lnTo>
                    <a:pt x="12486" y="5902"/>
                  </a:lnTo>
                  <a:lnTo>
                    <a:pt x="12456" y="5553"/>
                  </a:lnTo>
                  <a:lnTo>
                    <a:pt x="12407" y="5206"/>
                  </a:lnTo>
                  <a:lnTo>
                    <a:pt x="12339" y="4861"/>
                  </a:lnTo>
                  <a:lnTo>
                    <a:pt x="12251" y="4522"/>
                  </a:lnTo>
                  <a:lnTo>
                    <a:pt x="12145" y="4188"/>
                  </a:lnTo>
                  <a:lnTo>
                    <a:pt x="12020" y="3860"/>
                  </a:lnTo>
                  <a:lnTo>
                    <a:pt x="11876" y="3540"/>
                  </a:lnTo>
                  <a:lnTo>
                    <a:pt x="11716" y="3229"/>
                  </a:lnTo>
                  <a:lnTo>
                    <a:pt x="11537" y="2926"/>
                  </a:lnTo>
                  <a:lnTo>
                    <a:pt x="11343" y="2634"/>
                  </a:lnTo>
                  <a:lnTo>
                    <a:pt x="11132" y="2355"/>
                  </a:lnTo>
                  <a:lnTo>
                    <a:pt x="10906" y="2086"/>
                  </a:lnTo>
                  <a:lnTo>
                    <a:pt x="10666" y="1831"/>
                  </a:lnTo>
                  <a:lnTo>
                    <a:pt x="10411" y="1590"/>
                  </a:lnTo>
                  <a:lnTo>
                    <a:pt x="10143" y="1364"/>
                  </a:lnTo>
                  <a:lnTo>
                    <a:pt x="9863" y="1153"/>
                  </a:lnTo>
                  <a:lnTo>
                    <a:pt x="9572" y="958"/>
                  </a:lnTo>
                  <a:lnTo>
                    <a:pt x="9269" y="781"/>
                  </a:lnTo>
                  <a:lnTo>
                    <a:pt x="8958" y="619"/>
                  </a:lnTo>
                  <a:lnTo>
                    <a:pt x="8638" y="476"/>
                  </a:lnTo>
                  <a:lnTo>
                    <a:pt x="8311" y="351"/>
                  </a:lnTo>
                  <a:lnTo>
                    <a:pt x="7977" y="244"/>
                  </a:lnTo>
                  <a:lnTo>
                    <a:pt x="7638" y="157"/>
                  </a:lnTo>
                  <a:lnTo>
                    <a:pt x="7294" y="88"/>
                  </a:lnTo>
                  <a:lnTo>
                    <a:pt x="6947" y="39"/>
                  </a:lnTo>
                  <a:lnTo>
                    <a:pt x="6598" y="9"/>
                  </a:lnTo>
                  <a:lnTo>
                    <a:pt x="6247" y="0"/>
                  </a:lnTo>
                  <a:lnTo>
                    <a:pt x="5897" y="9"/>
                  </a:lnTo>
                  <a:lnTo>
                    <a:pt x="5548" y="39"/>
                  </a:lnTo>
                  <a:lnTo>
                    <a:pt x="5201" y="88"/>
                  </a:lnTo>
                  <a:lnTo>
                    <a:pt x="4857" y="157"/>
                  </a:lnTo>
                  <a:lnTo>
                    <a:pt x="4518" y="244"/>
                  </a:lnTo>
                  <a:lnTo>
                    <a:pt x="4184" y="351"/>
                  </a:lnTo>
                  <a:lnTo>
                    <a:pt x="3857" y="476"/>
                  </a:lnTo>
                  <a:lnTo>
                    <a:pt x="3537" y="619"/>
                  </a:lnTo>
                  <a:lnTo>
                    <a:pt x="3226" y="781"/>
                  </a:lnTo>
                  <a:lnTo>
                    <a:pt x="2923" y="958"/>
                  </a:lnTo>
                  <a:lnTo>
                    <a:pt x="2632" y="1153"/>
                  </a:lnTo>
                  <a:lnTo>
                    <a:pt x="2352" y="1364"/>
                  </a:lnTo>
                  <a:lnTo>
                    <a:pt x="2084" y="1590"/>
                  </a:lnTo>
                  <a:lnTo>
                    <a:pt x="1829" y="1831"/>
                  </a:lnTo>
                  <a:lnTo>
                    <a:pt x="1589" y="2086"/>
                  </a:lnTo>
                  <a:lnTo>
                    <a:pt x="1363" y="2355"/>
                  </a:lnTo>
                  <a:lnTo>
                    <a:pt x="1152" y="2634"/>
                  </a:lnTo>
                  <a:lnTo>
                    <a:pt x="958" y="2926"/>
                  </a:lnTo>
                  <a:lnTo>
                    <a:pt x="779" y="3229"/>
                  </a:lnTo>
                  <a:lnTo>
                    <a:pt x="619" y="3540"/>
                  </a:lnTo>
                  <a:lnTo>
                    <a:pt x="475" y="3860"/>
                  </a:lnTo>
                  <a:lnTo>
                    <a:pt x="350" y="4188"/>
                  </a:lnTo>
                  <a:lnTo>
                    <a:pt x="244" y="4522"/>
                  </a:lnTo>
                  <a:lnTo>
                    <a:pt x="156" y="4861"/>
                  </a:lnTo>
                  <a:lnTo>
                    <a:pt x="88" y="5206"/>
                  </a:lnTo>
                  <a:lnTo>
                    <a:pt x="39" y="5553"/>
                  </a:lnTo>
                  <a:lnTo>
                    <a:pt x="10" y="5902"/>
                  </a:lnTo>
                  <a:lnTo>
                    <a:pt x="0" y="6253"/>
                  </a:lnTo>
                  <a:lnTo>
                    <a:pt x="10" y="6604"/>
                  </a:lnTo>
                  <a:lnTo>
                    <a:pt x="39" y="6953"/>
                  </a:lnTo>
                  <a:lnTo>
                    <a:pt x="88" y="7300"/>
                  </a:lnTo>
                  <a:lnTo>
                    <a:pt x="156" y="7645"/>
                  </a:lnTo>
                  <a:lnTo>
                    <a:pt x="244" y="7984"/>
                  </a:lnTo>
                  <a:lnTo>
                    <a:pt x="350" y="8318"/>
                  </a:lnTo>
                  <a:lnTo>
                    <a:pt x="475" y="8646"/>
                  </a:lnTo>
                  <a:lnTo>
                    <a:pt x="619" y="8966"/>
                  </a:lnTo>
                  <a:lnTo>
                    <a:pt x="779" y="9277"/>
                  </a:lnTo>
                  <a:lnTo>
                    <a:pt x="958" y="9580"/>
                  </a:lnTo>
                  <a:lnTo>
                    <a:pt x="1152" y="9872"/>
                  </a:lnTo>
                  <a:lnTo>
                    <a:pt x="1363" y="10151"/>
                  </a:lnTo>
                  <a:lnTo>
                    <a:pt x="1589" y="10420"/>
                  </a:lnTo>
                  <a:lnTo>
                    <a:pt x="1829" y="10675"/>
                  </a:lnTo>
                  <a:lnTo>
                    <a:pt x="2084" y="10916"/>
                  </a:lnTo>
                  <a:lnTo>
                    <a:pt x="2352" y="11142"/>
                  </a:lnTo>
                  <a:lnTo>
                    <a:pt x="2632" y="11353"/>
                  </a:lnTo>
                  <a:lnTo>
                    <a:pt x="2923" y="11548"/>
                  </a:lnTo>
                  <a:lnTo>
                    <a:pt x="3226" y="11725"/>
                  </a:lnTo>
                  <a:lnTo>
                    <a:pt x="3537" y="11887"/>
                  </a:lnTo>
                  <a:lnTo>
                    <a:pt x="3857" y="12030"/>
                  </a:lnTo>
                  <a:lnTo>
                    <a:pt x="4184" y="12155"/>
                  </a:lnTo>
                  <a:lnTo>
                    <a:pt x="4518" y="12262"/>
                  </a:lnTo>
                  <a:lnTo>
                    <a:pt x="4857" y="12349"/>
                  </a:lnTo>
                  <a:lnTo>
                    <a:pt x="5201" y="12417"/>
                  </a:lnTo>
                  <a:lnTo>
                    <a:pt x="5548" y="12466"/>
                  </a:lnTo>
                  <a:lnTo>
                    <a:pt x="5897" y="12497"/>
                  </a:lnTo>
                  <a:lnTo>
                    <a:pt x="6247" y="12506"/>
                  </a:lnTo>
                  <a:lnTo>
                    <a:pt x="6598" y="12497"/>
                  </a:lnTo>
                  <a:lnTo>
                    <a:pt x="6947" y="12466"/>
                  </a:lnTo>
                  <a:lnTo>
                    <a:pt x="7294" y="12417"/>
                  </a:lnTo>
                  <a:lnTo>
                    <a:pt x="7638" y="12349"/>
                  </a:lnTo>
                  <a:lnTo>
                    <a:pt x="7977" y="12262"/>
                  </a:lnTo>
                  <a:lnTo>
                    <a:pt x="8311" y="12155"/>
                  </a:lnTo>
                  <a:lnTo>
                    <a:pt x="8638" y="12030"/>
                  </a:lnTo>
                  <a:lnTo>
                    <a:pt x="8958" y="11887"/>
                  </a:lnTo>
                  <a:lnTo>
                    <a:pt x="9269" y="11725"/>
                  </a:lnTo>
                  <a:lnTo>
                    <a:pt x="9572" y="11548"/>
                  </a:lnTo>
                  <a:lnTo>
                    <a:pt x="9863" y="11353"/>
                  </a:lnTo>
                  <a:lnTo>
                    <a:pt x="10143" y="11142"/>
                  </a:lnTo>
                  <a:lnTo>
                    <a:pt x="10411" y="10916"/>
                  </a:lnTo>
                  <a:lnTo>
                    <a:pt x="10666" y="10675"/>
                  </a:lnTo>
                  <a:lnTo>
                    <a:pt x="10906" y="10420"/>
                  </a:lnTo>
                  <a:lnTo>
                    <a:pt x="11132" y="10151"/>
                  </a:lnTo>
                  <a:lnTo>
                    <a:pt x="11343" y="9872"/>
                  </a:lnTo>
                  <a:lnTo>
                    <a:pt x="11537" y="9580"/>
                  </a:lnTo>
                  <a:lnTo>
                    <a:pt x="11716" y="9277"/>
                  </a:lnTo>
                  <a:lnTo>
                    <a:pt x="11876" y="8966"/>
                  </a:lnTo>
                  <a:lnTo>
                    <a:pt x="12020" y="8646"/>
                  </a:lnTo>
                  <a:lnTo>
                    <a:pt x="12145" y="8318"/>
                  </a:lnTo>
                  <a:lnTo>
                    <a:pt x="12251" y="7984"/>
                  </a:lnTo>
                  <a:lnTo>
                    <a:pt x="12339" y="7645"/>
                  </a:lnTo>
                  <a:lnTo>
                    <a:pt x="12407" y="7300"/>
                  </a:lnTo>
                  <a:lnTo>
                    <a:pt x="12456" y="6953"/>
                  </a:lnTo>
                  <a:lnTo>
                    <a:pt x="12486" y="6604"/>
                  </a:lnTo>
                  <a:lnTo>
                    <a:pt x="12495" y="6253"/>
                  </a:lnTo>
                  <a:close/>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182" name="Freeform 70"/>
            <p:cNvSpPr>
              <a:spLocks/>
            </p:cNvSpPr>
            <p:nvPr/>
          </p:nvSpPr>
          <p:spPr bwMode="auto">
            <a:xfrm>
              <a:off x="1094" y="2307"/>
              <a:ext cx="1372" cy="1374"/>
            </a:xfrm>
            <a:custGeom>
              <a:avLst/>
              <a:gdLst>
                <a:gd name="T0" fmla="*/ 8226 w 8235"/>
                <a:gd name="T1" fmla="*/ 3840 h 8243"/>
                <a:gd name="T2" fmla="*/ 8149 w 8235"/>
                <a:gd name="T3" fmla="*/ 3283 h 8243"/>
                <a:gd name="T4" fmla="*/ 7997 w 8235"/>
                <a:gd name="T5" fmla="*/ 2742 h 8243"/>
                <a:gd name="T6" fmla="*/ 7774 w 8235"/>
                <a:gd name="T7" fmla="*/ 2225 h 8243"/>
                <a:gd name="T8" fmla="*/ 7482 w 8235"/>
                <a:gd name="T9" fmla="*/ 1745 h 8243"/>
                <a:gd name="T10" fmla="*/ 7126 w 8235"/>
                <a:gd name="T11" fmla="*/ 1309 h 8243"/>
                <a:gd name="T12" fmla="*/ 6716 w 8235"/>
                <a:gd name="T13" fmla="*/ 925 h 8243"/>
                <a:gd name="T14" fmla="*/ 6257 w 8235"/>
                <a:gd name="T15" fmla="*/ 601 h 8243"/>
                <a:gd name="T16" fmla="*/ 5758 w 8235"/>
                <a:gd name="T17" fmla="*/ 342 h 8243"/>
                <a:gd name="T18" fmla="*/ 5229 w 8235"/>
                <a:gd name="T19" fmla="*/ 153 h 8243"/>
                <a:gd name="T20" fmla="*/ 4678 w 8235"/>
                <a:gd name="T21" fmla="*/ 39 h 8243"/>
                <a:gd name="T22" fmla="*/ 4117 w 8235"/>
                <a:gd name="T23" fmla="*/ 0 h 8243"/>
                <a:gd name="T24" fmla="*/ 3557 w 8235"/>
                <a:gd name="T25" fmla="*/ 39 h 8243"/>
                <a:gd name="T26" fmla="*/ 3006 w 8235"/>
                <a:gd name="T27" fmla="*/ 153 h 8243"/>
                <a:gd name="T28" fmla="*/ 2477 w 8235"/>
                <a:gd name="T29" fmla="*/ 342 h 8243"/>
                <a:gd name="T30" fmla="*/ 1978 w 8235"/>
                <a:gd name="T31" fmla="*/ 601 h 8243"/>
                <a:gd name="T32" fmla="*/ 1519 w 8235"/>
                <a:gd name="T33" fmla="*/ 925 h 8243"/>
                <a:gd name="T34" fmla="*/ 1109 w 8235"/>
                <a:gd name="T35" fmla="*/ 1309 h 8243"/>
                <a:gd name="T36" fmla="*/ 753 w 8235"/>
                <a:gd name="T37" fmla="*/ 1745 h 8243"/>
                <a:gd name="T38" fmla="*/ 461 w 8235"/>
                <a:gd name="T39" fmla="*/ 2225 h 8243"/>
                <a:gd name="T40" fmla="*/ 238 w 8235"/>
                <a:gd name="T41" fmla="*/ 2742 h 8243"/>
                <a:gd name="T42" fmla="*/ 86 w 8235"/>
                <a:gd name="T43" fmla="*/ 3283 h 8243"/>
                <a:gd name="T44" fmla="*/ 9 w 8235"/>
                <a:gd name="T45" fmla="*/ 3840 h 8243"/>
                <a:gd name="T46" fmla="*/ 9 w 8235"/>
                <a:gd name="T47" fmla="*/ 4404 h 8243"/>
                <a:gd name="T48" fmla="*/ 86 w 8235"/>
                <a:gd name="T49" fmla="*/ 4960 h 8243"/>
                <a:gd name="T50" fmla="*/ 238 w 8235"/>
                <a:gd name="T51" fmla="*/ 5502 h 8243"/>
                <a:gd name="T52" fmla="*/ 461 w 8235"/>
                <a:gd name="T53" fmla="*/ 6017 h 8243"/>
                <a:gd name="T54" fmla="*/ 753 w 8235"/>
                <a:gd name="T55" fmla="*/ 6499 h 8243"/>
                <a:gd name="T56" fmla="*/ 1109 w 8235"/>
                <a:gd name="T57" fmla="*/ 6935 h 8243"/>
                <a:gd name="T58" fmla="*/ 1519 w 8235"/>
                <a:gd name="T59" fmla="*/ 7319 h 8243"/>
                <a:gd name="T60" fmla="*/ 1978 w 8235"/>
                <a:gd name="T61" fmla="*/ 7643 h 8243"/>
                <a:gd name="T62" fmla="*/ 2477 w 8235"/>
                <a:gd name="T63" fmla="*/ 7902 h 8243"/>
                <a:gd name="T64" fmla="*/ 3006 w 8235"/>
                <a:gd name="T65" fmla="*/ 8090 h 8243"/>
                <a:gd name="T66" fmla="*/ 3557 w 8235"/>
                <a:gd name="T67" fmla="*/ 8205 h 8243"/>
                <a:gd name="T68" fmla="*/ 4117 w 8235"/>
                <a:gd name="T69" fmla="*/ 8243 h 8243"/>
                <a:gd name="T70" fmla="*/ 4678 w 8235"/>
                <a:gd name="T71" fmla="*/ 8205 h 8243"/>
                <a:gd name="T72" fmla="*/ 5229 w 8235"/>
                <a:gd name="T73" fmla="*/ 8090 h 8243"/>
                <a:gd name="T74" fmla="*/ 5758 w 8235"/>
                <a:gd name="T75" fmla="*/ 7902 h 8243"/>
                <a:gd name="T76" fmla="*/ 6257 w 8235"/>
                <a:gd name="T77" fmla="*/ 7643 h 8243"/>
                <a:gd name="T78" fmla="*/ 6716 w 8235"/>
                <a:gd name="T79" fmla="*/ 7319 h 8243"/>
                <a:gd name="T80" fmla="*/ 7126 w 8235"/>
                <a:gd name="T81" fmla="*/ 6935 h 8243"/>
                <a:gd name="T82" fmla="*/ 7482 w 8235"/>
                <a:gd name="T83" fmla="*/ 6499 h 8243"/>
                <a:gd name="T84" fmla="*/ 7774 w 8235"/>
                <a:gd name="T85" fmla="*/ 6017 h 8243"/>
                <a:gd name="T86" fmla="*/ 7997 w 8235"/>
                <a:gd name="T87" fmla="*/ 5502 h 8243"/>
                <a:gd name="T88" fmla="*/ 8149 w 8235"/>
                <a:gd name="T89" fmla="*/ 4960 h 8243"/>
                <a:gd name="T90" fmla="*/ 8226 w 8235"/>
                <a:gd name="T91" fmla="*/ 4404 h 8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35" h="8243">
                  <a:moveTo>
                    <a:pt x="8235" y="4122"/>
                  </a:moveTo>
                  <a:lnTo>
                    <a:pt x="8226" y="3840"/>
                  </a:lnTo>
                  <a:lnTo>
                    <a:pt x="8197" y="3561"/>
                  </a:lnTo>
                  <a:lnTo>
                    <a:pt x="8149" y="3283"/>
                  </a:lnTo>
                  <a:lnTo>
                    <a:pt x="8082" y="3009"/>
                  </a:lnTo>
                  <a:lnTo>
                    <a:pt x="7997" y="2742"/>
                  </a:lnTo>
                  <a:lnTo>
                    <a:pt x="7894" y="2480"/>
                  </a:lnTo>
                  <a:lnTo>
                    <a:pt x="7774" y="2225"/>
                  </a:lnTo>
                  <a:lnTo>
                    <a:pt x="7636" y="1981"/>
                  </a:lnTo>
                  <a:lnTo>
                    <a:pt x="7482" y="1745"/>
                  </a:lnTo>
                  <a:lnTo>
                    <a:pt x="7312" y="1521"/>
                  </a:lnTo>
                  <a:lnTo>
                    <a:pt x="7126" y="1309"/>
                  </a:lnTo>
                  <a:lnTo>
                    <a:pt x="6928" y="1111"/>
                  </a:lnTo>
                  <a:lnTo>
                    <a:pt x="6716" y="925"/>
                  </a:lnTo>
                  <a:lnTo>
                    <a:pt x="6492" y="755"/>
                  </a:lnTo>
                  <a:lnTo>
                    <a:pt x="6257" y="601"/>
                  </a:lnTo>
                  <a:lnTo>
                    <a:pt x="6012" y="463"/>
                  </a:lnTo>
                  <a:lnTo>
                    <a:pt x="5758" y="342"/>
                  </a:lnTo>
                  <a:lnTo>
                    <a:pt x="5496" y="239"/>
                  </a:lnTo>
                  <a:lnTo>
                    <a:pt x="5229" y="153"/>
                  </a:lnTo>
                  <a:lnTo>
                    <a:pt x="4955" y="87"/>
                  </a:lnTo>
                  <a:lnTo>
                    <a:pt x="4678" y="39"/>
                  </a:lnTo>
                  <a:lnTo>
                    <a:pt x="4398" y="11"/>
                  </a:lnTo>
                  <a:lnTo>
                    <a:pt x="4117" y="0"/>
                  </a:lnTo>
                  <a:lnTo>
                    <a:pt x="3837" y="11"/>
                  </a:lnTo>
                  <a:lnTo>
                    <a:pt x="3557" y="39"/>
                  </a:lnTo>
                  <a:lnTo>
                    <a:pt x="3280" y="87"/>
                  </a:lnTo>
                  <a:lnTo>
                    <a:pt x="3006" y="153"/>
                  </a:lnTo>
                  <a:lnTo>
                    <a:pt x="2739" y="239"/>
                  </a:lnTo>
                  <a:lnTo>
                    <a:pt x="2477" y="342"/>
                  </a:lnTo>
                  <a:lnTo>
                    <a:pt x="2223" y="463"/>
                  </a:lnTo>
                  <a:lnTo>
                    <a:pt x="1978" y="601"/>
                  </a:lnTo>
                  <a:lnTo>
                    <a:pt x="1743" y="755"/>
                  </a:lnTo>
                  <a:lnTo>
                    <a:pt x="1519" y="925"/>
                  </a:lnTo>
                  <a:lnTo>
                    <a:pt x="1307" y="1111"/>
                  </a:lnTo>
                  <a:lnTo>
                    <a:pt x="1109" y="1309"/>
                  </a:lnTo>
                  <a:lnTo>
                    <a:pt x="924" y="1521"/>
                  </a:lnTo>
                  <a:lnTo>
                    <a:pt x="753" y="1745"/>
                  </a:lnTo>
                  <a:lnTo>
                    <a:pt x="599" y="1981"/>
                  </a:lnTo>
                  <a:lnTo>
                    <a:pt x="461" y="2225"/>
                  </a:lnTo>
                  <a:lnTo>
                    <a:pt x="341" y="2480"/>
                  </a:lnTo>
                  <a:lnTo>
                    <a:pt x="238" y="2742"/>
                  </a:lnTo>
                  <a:lnTo>
                    <a:pt x="153" y="3009"/>
                  </a:lnTo>
                  <a:lnTo>
                    <a:pt x="86" y="3283"/>
                  </a:lnTo>
                  <a:lnTo>
                    <a:pt x="38" y="3561"/>
                  </a:lnTo>
                  <a:lnTo>
                    <a:pt x="9" y="3840"/>
                  </a:lnTo>
                  <a:lnTo>
                    <a:pt x="0" y="4122"/>
                  </a:lnTo>
                  <a:lnTo>
                    <a:pt x="9" y="4404"/>
                  </a:lnTo>
                  <a:lnTo>
                    <a:pt x="38" y="4683"/>
                  </a:lnTo>
                  <a:lnTo>
                    <a:pt x="86" y="4960"/>
                  </a:lnTo>
                  <a:lnTo>
                    <a:pt x="153" y="5233"/>
                  </a:lnTo>
                  <a:lnTo>
                    <a:pt x="238" y="5502"/>
                  </a:lnTo>
                  <a:lnTo>
                    <a:pt x="341" y="5764"/>
                  </a:lnTo>
                  <a:lnTo>
                    <a:pt x="461" y="6017"/>
                  </a:lnTo>
                  <a:lnTo>
                    <a:pt x="599" y="6263"/>
                  </a:lnTo>
                  <a:lnTo>
                    <a:pt x="753" y="6499"/>
                  </a:lnTo>
                  <a:lnTo>
                    <a:pt x="924" y="6723"/>
                  </a:lnTo>
                  <a:lnTo>
                    <a:pt x="1109" y="6935"/>
                  </a:lnTo>
                  <a:lnTo>
                    <a:pt x="1307" y="7133"/>
                  </a:lnTo>
                  <a:lnTo>
                    <a:pt x="1519" y="7319"/>
                  </a:lnTo>
                  <a:lnTo>
                    <a:pt x="1743" y="7489"/>
                  </a:lnTo>
                  <a:lnTo>
                    <a:pt x="1978" y="7643"/>
                  </a:lnTo>
                  <a:lnTo>
                    <a:pt x="2223" y="7781"/>
                  </a:lnTo>
                  <a:lnTo>
                    <a:pt x="2477" y="7902"/>
                  </a:lnTo>
                  <a:lnTo>
                    <a:pt x="2739" y="8005"/>
                  </a:lnTo>
                  <a:lnTo>
                    <a:pt x="3006" y="8090"/>
                  </a:lnTo>
                  <a:lnTo>
                    <a:pt x="3280" y="8157"/>
                  </a:lnTo>
                  <a:lnTo>
                    <a:pt x="3557" y="8205"/>
                  </a:lnTo>
                  <a:lnTo>
                    <a:pt x="3837" y="8233"/>
                  </a:lnTo>
                  <a:lnTo>
                    <a:pt x="4117" y="8243"/>
                  </a:lnTo>
                  <a:lnTo>
                    <a:pt x="4398" y="8233"/>
                  </a:lnTo>
                  <a:lnTo>
                    <a:pt x="4678" y="8205"/>
                  </a:lnTo>
                  <a:lnTo>
                    <a:pt x="4955" y="8157"/>
                  </a:lnTo>
                  <a:lnTo>
                    <a:pt x="5229" y="8090"/>
                  </a:lnTo>
                  <a:lnTo>
                    <a:pt x="5496" y="8005"/>
                  </a:lnTo>
                  <a:lnTo>
                    <a:pt x="5758" y="7902"/>
                  </a:lnTo>
                  <a:lnTo>
                    <a:pt x="6012" y="7781"/>
                  </a:lnTo>
                  <a:lnTo>
                    <a:pt x="6257" y="7643"/>
                  </a:lnTo>
                  <a:lnTo>
                    <a:pt x="6492" y="7489"/>
                  </a:lnTo>
                  <a:lnTo>
                    <a:pt x="6716" y="7319"/>
                  </a:lnTo>
                  <a:lnTo>
                    <a:pt x="6928" y="7133"/>
                  </a:lnTo>
                  <a:lnTo>
                    <a:pt x="7126" y="6935"/>
                  </a:lnTo>
                  <a:lnTo>
                    <a:pt x="7312" y="6723"/>
                  </a:lnTo>
                  <a:lnTo>
                    <a:pt x="7482" y="6499"/>
                  </a:lnTo>
                  <a:lnTo>
                    <a:pt x="7636" y="6263"/>
                  </a:lnTo>
                  <a:lnTo>
                    <a:pt x="7774" y="6017"/>
                  </a:lnTo>
                  <a:lnTo>
                    <a:pt x="7894" y="5764"/>
                  </a:lnTo>
                  <a:lnTo>
                    <a:pt x="7997" y="5502"/>
                  </a:lnTo>
                  <a:lnTo>
                    <a:pt x="8082" y="5233"/>
                  </a:lnTo>
                  <a:lnTo>
                    <a:pt x="8149" y="4960"/>
                  </a:lnTo>
                  <a:lnTo>
                    <a:pt x="8197" y="4683"/>
                  </a:lnTo>
                  <a:lnTo>
                    <a:pt x="8226" y="4404"/>
                  </a:lnTo>
                  <a:lnTo>
                    <a:pt x="8235" y="4122"/>
                  </a:lnTo>
                  <a:close/>
                </a:path>
              </a:pathLst>
            </a:custGeom>
            <a:noFill/>
            <a:ln w="19050" cap="flat" cmpd="sng">
              <a:solidFill>
                <a:srgbClr val="000000"/>
              </a:solidFill>
              <a:prstDash val="lgDash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183" name="Line 71"/>
            <p:cNvSpPr>
              <a:spLocks noChangeShapeType="1"/>
            </p:cNvSpPr>
            <p:nvPr/>
          </p:nvSpPr>
          <p:spPr bwMode="auto">
            <a:xfrm>
              <a:off x="616" y="2994"/>
              <a:ext cx="2398" cy="1"/>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84" name="Line 72"/>
            <p:cNvSpPr>
              <a:spLocks noChangeShapeType="1"/>
            </p:cNvSpPr>
            <p:nvPr/>
          </p:nvSpPr>
          <p:spPr bwMode="auto">
            <a:xfrm flipV="1">
              <a:off x="1780" y="891"/>
              <a:ext cx="1" cy="3265"/>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85" name="Freeform 73"/>
            <p:cNvSpPr>
              <a:spLocks/>
            </p:cNvSpPr>
            <p:nvPr/>
          </p:nvSpPr>
          <p:spPr bwMode="auto">
            <a:xfrm>
              <a:off x="1449" y="2663"/>
              <a:ext cx="662" cy="663"/>
            </a:xfrm>
            <a:custGeom>
              <a:avLst/>
              <a:gdLst>
                <a:gd name="T0" fmla="*/ 3966 w 3975"/>
                <a:gd name="T1" fmla="*/ 1794 h 3978"/>
                <a:gd name="T2" fmla="*/ 3890 w 3975"/>
                <a:gd name="T3" fmla="*/ 1412 h 3978"/>
                <a:gd name="T4" fmla="*/ 3740 w 3975"/>
                <a:gd name="T5" fmla="*/ 1052 h 3978"/>
                <a:gd name="T6" fmla="*/ 3524 w 3975"/>
                <a:gd name="T7" fmla="*/ 727 h 3978"/>
                <a:gd name="T8" fmla="*/ 3248 w 3975"/>
                <a:gd name="T9" fmla="*/ 451 h 3978"/>
                <a:gd name="T10" fmla="*/ 2925 w 3975"/>
                <a:gd name="T11" fmla="*/ 235 h 3978"/>
                <a:gd name="T12" fmla="*/ 2565 w 3975"/>
                <a:gd name="T13" fmla="*/ 85 h 3978"/>
                <a:gd name="T14" fmla="*/ 2183 w 3975"/>
                <a:gd name="T15" fmla="*/ 9 h 3978"/>
                <a:gd name="T16" fmla="*/ 1792 w 3975"/>
                <a:gd name="T17" fmla="*/ 9 h 3978"/>
                <a:gd name="T18" fmla="*/ 1410 w 3975"/>
                <a:gd name="T19" fmla="*/ 85 h 3978"/>
                <a:gd name="T20" fmla="*/ 1050 w 3975"/>
                <a:gd name="T21" fmla="*/ 235 h 3978"/>
                <a:gd name="T22" fmla="*/ 727 w 3975"/>
                <a:gd name="T23" fmla="*/ 451 h 3978"/>
                <a:gd name="T24" fmla="*/ 451 w 3975"/>
                <a:gd name="T25" fmla="*/ 727 h 3978"/>
                <a:gd name="T26" fmla="*/ 235 w 3975"/>
                <a:gd name="T27" fmla="*/ 1052 h 3978"/>
                <a:gd name="T28" fmla="*/ 85 w 3975"/>
                <a:gd name="T29" fmla="*/ 1412 h 3978"/>
                <a:gd name="T30" fmla="*/ 9 w 3975"/>
                <a:gd name="T31" fmla="*/ 1794 h 3978"/>
                <a:gd name="T32" fmla="*/ 9 w 3975"/>
                <a:gd name="T33" fmla="*/ 2184 h 3978"/>
                <a:gd name="T34" fmla="*/ 85 w 3975"/>
                <a:gd name="T35" fmla="*/ 2566 h 3978"/>
                <a:gd name="T36" fmla="*/ 235 w 3975"/>
                <a:gd name="T37" fmla="*/ 2926 h 3978"/>
                <a:gd name="T38" fmla="*/ 451 w 3975"/>
                <a:gd name="T39" fmla="*/ 3251 h 3978"/>
                <a:gd name="T40" fmla="*/ 727 w 3975"/>
                <a:gd name="T41" fmla="*/ 3527 h 3978"/>
                <a:gd name="T42" fmla="*/ 1050 w 3975"/>
                <a:gd name="T43" fmla="*/ 3743 h 3978"/>
                <a:gd name="T44" fmla="*/ 1410 w 3975"/>
                <a:gd name="T45" fmla="*/ 3893 h 3978"/>
                <a:gd name="T46" fmla="*/ 1792 w 3975"/>
                <a:gd name="T47" fmla="*/ 3968 h 3978"/>
                <a:gd name="T48" fmla="*/ 2183 w 3975"/>
                <a:gd name="T49" fmla="*/ 3968 h 3978"/>
                <a:gd name="T50" fmla="*/ 2565 w 3975"/>
                <a:gd name="T51" fmla="*/ 3893 h 3978"/>
                <a:gd name="T52" fmla="*/ 2925 w 3975"/>
                <a:gd name="T53" fmla="*/ 3743 h 3978"/>
                <a:gd name="T54" fmla="*/ 3248 w 3975"/>
                <a:gd name="T55" fmla="*/ 3527 h 3978"/>
                <a:gd name="T56" fmla="*/ 3524 w 3975"/>
                <a:gd name="T57" fmla="*/ 3251 h 3978"/>
                <a:gd name="T58" fmla="*/ 3740 w 3975"/>
                <a:gd name="T59" fmla="*/ 2926 h 3978"/>
                <a:gd name="T60" fmla="*/ 3890 w 3975"/>
                <a:gd name="T61" fmla="*/ 2566 h 3978"/>
                <a:gd name="T62" fmla="*/ 3966 w 3975"/>
                <a:gd name="T63" fmla="*/ 2184 h 3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5" h="3978">
                  <a:moveTo>
                    <a:pt x="3975" y="1989"/>
                  </a:moveTo>
                  <a:lnTo>
                    <a:pt x="3966" y="1794"/>
                  </a:lnTo>
                  <a:lnTo>
                    <a:pt x="3937" y="1601"/>
                  </a:lnTo>
                  <a:lnTo>
                    <a:pt x="3890" y="1412"/>
                  </a:lnTo>
                  <a:lnTo>
                    <a:pt x="3823" y="1228"/>
                  </a:lnTo>
                  <a:lnTo>
                    <a:pt x="3740" y="1052"/>
                  </a:lnTo>
                  <a:lnTo>
                    <a:pt x="3640" y="883"/>
                  </a:lnTo>
                  <a:lnTo>
                    <a:pt x="3524" y="727"/>
                  </a:lnTo>
                  <a:lnTo>
                    <a:pt x="3393" y="582"/>
                  </a:lnTo>
                  <a:lnTo>
                    <a:pt x="3248" y="451"/>
                  </a:lnTo>
                  <a:lnTo>
                    <a:pt x="3092" y="335"/>
                  </a:lnTo>
                  <a:lnTo>
                    <a:pt x="2925" y="235"/>
                  </a:lnTo>
                  <a:lnTo>
                    <a:pt x="2748" y="151"/>
                  </a:lnTo>
                  <a:lnTo>
                    <a:pt x="2565" y="85"/>
                  </a:lnTo>
                  <a:lnTo>
                    <a:pt x="2375" y="39"/>
                  </a:lnTo>
                  <a:lnTo>
                    <a:pt x="2183" y="9"/>
                  </a:lnTo>
                  <a:lnTo>
                    <a:pt x="1987" y="0"/>
                  </a:lnTo>
                  <a:lnTo>
                    <a:pt x="1792" y="9"/>
                  </a:lnTo>
                  <a:lnTo>
                    <a:pt x="1600" y="39"/>
                  </a:lnTo>
                  <a:lnTo>
                    <a:pt x="1410" y="85"/>
                  </a:lnTo>
                  <a:lnTo>
                    <a:pt x="1227" y="151"/>
                  </a:lnTo>
                  <a:lnTo>
                    <a:pt x="1050" y="235"/>
                  </a:lnTo>
                  <a:lnTo>
                    <a:pt x="883" y="335"/>
                  </a:lnTo>
                  <a:lnTo>
                    <a:pt x="727" y="451"/>
                  </a:lnTo>
                  <a:lnTo>
                    <a:pt x="582" y="582"/>
                  </a:lnTo>
                  <a:lnTo>
                    <a:pt x="451" y="727"/>
                  </a:lnTo>
                  <a:lnTo>
                    <a:pt x="335" y="883"/>
                  </a:lnTo>
                  <a:lnTo>
                    <a:pt x="235" y="1052"/>
                  </a:lnTo>
                  <a:lnTo>
                    <a:pt x="152" y="1228"/>
                  </a:lnTo>
                  <a:lnTo>
                    <a:pt x="85" y="1412"/>
                  </a:lnTo>
                  <a:lnTo>
                    <a:pt x="38" y="1601"/>
                  </a:lnTo>
                  <a:lnTo>
                    <a:pt x="9" y="1794"/>
                  </a:lnTo>
                  <a:lnTo>
                    <a:pt x="0" y="1989"/>
                  </a:lnTo>
                  <a:lnTo>
                    <a:pt x="9" y="2184"/>
                  </a:lnTo>
                  <a:lnTo>
                    <a:pt x="38" y="2377"/>
                  </a:lnTo>
                  <a:lnTo>
                    <a:pt x="85" y="2566"/>
                  </a:lnTo>
                  <a:lnTo>
                    <a:pt x="152" y="2750"/>
                  </a:lnTo>
                  <a:lnTo>
                    <a:pt x="235" y="2926"/>
                  </a:lnTo>
                  <a:lnTo>
                    <a:pt x="335" y="3094"/>
                  </a:lnTo>
                  <a:lnTo>
                    <a:pt x="451" y="3251"/>
                  </a:lnTo>
                  <a:lnTo>
                    <a:pt x="582" y="3396"/>
                  </a:lnTo>
                  <a:lnTo>
                    <a:pt x="727" y="3527"/>
                  </a:lnTo>
                  <a:lnTo>
                    <a:pt x="883" y="3642"/>
                  </a:lnTo>
                  <a:lnTo>
                    <a:pt x="1050" y="3743"/>
                  </a:lnTo>
                  <a:lnTo>
                    <a:pt x="1227" y="3827"/>
                  </a:lnTo>
                  <a:lnTo>
                    <a:pt x="1410" y="3893"/>
                  </a:lnTo>
                  <a:lnTo>
                    <a:pt x="1600" y="3939"/>
                  </a:lnTo>
                  <a:lnTo>
                    <a:pt x="1792" y="3968"/>
                  </a:lnTo>
                  <a:lnTo>
                    <a:pt x="1987" y="3978"/>
                  </a:lnTo>
                  <a:lnTo>
                    <a:pt x="2183" y="3968"/>
                  </a:lnTo>
                  <a:lnTo>
                    <a:pt x="2375" y="3939"/>
                  </a:lnTo>
                  <a:lnTo>
                    <a:pt x="2565" y="3893"/>
                  </a:lnTo>
                  <a:lnTo>
                    <a:pt x="2748" y="3827"/>
                  </a:lnTo>
                  <a:lnTo>
                    <a:pt x="2925" y="3743"/>
                  </a:lnTo>
                  <a:lnTo>
                    <a:pt x="3092" y="3642"/>
                  </a:lnTo>
                  <a:lnTo>
                    <a:pt x="3248" y="3527"/>
                  </a:lnTo>
                  <a:lnTo>
                    <a:pt x="3393" y="3396"/>
                  </a:lnTo>
                  <a:lnTo>
                    <a:pt x="3524" y="3251"/>
                  </a:lnTo>
                  <a:lnTo>
                    <a:pt x="3640" y="3094"/>
                  </a:lnTo>
                  <a:lnTo>
                    <a:pt x="3740" y="2926"/>
                  </a:lnTo>
                  <a:lnTo>
                    <a:pt x="3823" y="2750"/>
                  </a:lnTo>
                  <a:lnTo>
                    <a:pt x="3890" y="2566"/>
                  </a:lnTo>
                  <a:lnTo>
                    <a:pt x="3937" y="2377"/>
                  </a:lnTo>
                  <a:lnTo>
                    <a:pt x="3966" y="2184"/>
                  </a:lnTo>
                  <a:lnTo>
                    <a:pt x="3975" y="1989"/>
                  </a:lnTo>
                  <a:close/>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186" name="Freeform 74"/>
            <p:cNvSpPr>
              <a:spLocks/>
            </p:cNvSpPr>
            <p:nvPr/>
          </p:nvSpPr>
          <p:spPr bwMode="auto">
            <a:xfrm>
              <a:off x="739" y="1031"/>
              <a:ext cx="355" cy="711"/>
            </a:xfrm>
            <a:custGeom>
              <a:avLst/>
              <a:gdLst>
                <a:gd name="T0" fmla="*/ 2130 w 2130"/>
                <a:gd name="T1" fmla="*/ 0 h 4264"/>
                <a:gd name="T2" fmla="*/ 2019 w 2130"/>
                <a:gd name="T3" fmla="*/ 2 h 4264"/>
                <a:gd name="T4" fmla="*/ 1908 w 2130"/>
                <a:gd name="T5" fmla="*/ 12 h 4264"/>
                <a:gd name="T6" fmla="*/ 1797 w 2130"/>
                <a:gd name="T7" fmla="*/ 26 h 4264"/>
                <a:gd name="T8" fmla="*/ 1687 w 2130"/>
                <a:gd name="T9" fmla="*/ 47 h 4264"/>
                <a:gd name="T10" fmla="*/ 1578 w 2130"/>
                <a:gd name="T11" fmla="*/ 72 h 4264"/>
                <a:gd name="T12" fmla="*/ 1472 w 2130"/>
                <a:gd name="T13" fmla="*/ 104 h 4264"/>
                <a:gd name="T14" fmla="*/ 1367 w 2130"/>
                <a:gd name="T15" fmla="*/ 141 h 4264"/>
                <a:gd name="T16" fmla="*/ 1264 w 2130"/>
                <a:gd name="T17" fmla="*/ 183 h 4264"/>
                <a:gd name="T18" fmla="*/ 1163 w 2130"/>
                <a:gd name="T19" fmla="*/ 233 h 4264"/>
                <a:gd name="T20" fmla="*/ 1065 w 2130"/>
                <a:gd name="T21" fmla="*/ 285 h 4264"/>
                <a:gd name="T22" fmla="*/ 969 w 2130"/>
                <a:gd name="T23" fmla="*/ 344 h 4264"/>
                <a:gd name="T24" fmla="*/ 878 w 2130"/>
                <a:gd name="T25" fmla="*/ 407 h 4264"/>
                <a:gd name="T26" fmla="*/ 789 w 2130"/>
                <a:gd name="T27" fmla="*/ 474 h 4264"/>
                <a:gd name="T28" fmla="*/ 704 w 2130"/>
                <a:gd name="T29" fmla="*/ 547 h 4264"/>
                <a:gd name="T30" fmla="*/ 624 w 2130"/>
                <a:gd name="T31" fmla="*/ 624 h 4264"/>
                <a:gd name="T32" fmla="*/ 546 w 2130"/>
                <a:gd name="T33" fmla="*/ 705 h 4264"/>
                <a:gd name="T34" fmla="*/ 474 w 2130"/>
                <a:gd name="T35" fmla="*/ 790 h 4264"/>
                <a:gd name="T36" fmla="*/ 406 w 2130"/>
                <a:gd name="T37" fmla="*/ 879 h 4264"/>
                <a:gd name="T38" fmla="*/ 343 w 2130"/>
                <a:gd name="T39" fmla="*/ 971 h 4264"/>
                <a:gd name="T40" fmla="*/ 285 w 2130"/>
                <a:gd name="T41" fmla="*/ 1066 h 4264"/>
                <a:gd name="T42" fmla="*/ 232 w 2130"/>
                <a:gd name="T43" fmla="*/ 1164 h 4264"/>
                <a:gd name="T44" fmla="*/ 184 w 2130"/>
                <a:gd name="T45" fmla="*/ 1264 h 4264"/>
                <a:gd name="T46" fmla="*/ 141 w 2130"/>
                <a:gd name="T47" fmla="*/ 1367 h 4264"/>
                <a:gd name="T48" fmla="*/ 104 w 2130"/>
                <a:gd name="T49" fmla="*/ 1472 h 4264"/>
                <a:gd name="T50" fmla="*/ 72 w 2130"/>
                <a:gd name="T51" fmla="*/ 1580 h 4264"/>
                <a:gd name="T52" fmla="*/ 46 w 2130"/>
                <a:gd name="T53" fmla="*/ 1689 h 4264"/>
                <a:gd name="T54" fmla="*/ 26 w 2130"/>
                <a:gd name="T55" fmla="*/ 1798 h 4264"/>
                <a:gd name="T56" fmla="*/ 11 w 2130"/>
                <a:gd name="T57" fmla="*/ 1909 h 4264"/>
                <a:gd name="T58" fmla="*/ 3 w 2130"/>
                <a:gd name="T59" fmla="*/ 2020 h 4264"/>
                <a:gd name="T60" fmla="*/ 0 w 2130"/>
                <a:gd name="T61" fmla="*/ 2131 h 4264"/>
                <a:gd name="T62" fmla="*/ 3 w 2130"/>
                <a:gd name="T63" fmla="*/ 2244 h 4264"/>
                <a:gd name="T64" fmla="*/ 11 w 2130"/>
                <a:gd name="T65" fmla="*/ 2355 h 4264"/>
                <a:gd name="T66" fmla="*/ 26 w 2130"/>
                <a:gd name="T67" fmla="*/ 2466 h 4264"/>
                <a:gd name="T68" fmla="*/ 46 w 2130"/>
                <a:gd name="T69" fmla="*/ 2575 h 4264"/>
                <a:gd name="T70" fmla="*/ 72 w 2130"/>
                <a:gd name="T71" fmla="*/ 2683 h 4264"/>
                <a:gd name="T72" fmla="*/ 104 w 2130"/>
                <a:gd name="T73" fmla="*/ 2790 h 4264"/>
                <a:gd name="T74" fmla="*/ 141 w 2130"/>
                <a:gd name="T75" fmla="*/ 2896 h 4264"/>
                <a:gd name="T76" fmla="*/ 184 w 2130"/>
                <a:gd name="T77" fmla="*/ 2998 h 4264"/>
                <a:gd name="T78" fmla="*/ 232 w 2130"/>
                <a:gd name="T79" fmla="*/ 3100 h 4264"/>
                <a:gd name="T80" fmla="*/ 285 w 2130"/>
                <a:gd name="T81" fmla="*/ 3197 h 4264"/>
                <a:gd name="T82" fmla="*/ 343 w 2130"/>
                <a:gd name="T83" fmla="*/ 3293 h 4264"/>
                <a:gd name="T84" fmla="*/ 406 w 2130"/>
                <a:gd name="T85" fmla="*/ 3385 h 4264"/>
                <a:gd name="T86" fmla="*/ 474 w 2130"/>
                <a:gd name="T87" fmla="*/ 3473 h 4264"/>
                <a:gd name="T88" fmla="*/ 546 w 2130"/>
                <a:gd name="T89" fmla="*/ 3558 h 4264"/>
                <a:gd name="T90" fmla="*/ 624 w 2130"/>
                <a:gd name="T91" fmla="*/ 3639 h 4264"/>
                <a:gd name="T92" fmla="*/ 704 w 2130"/>
                <a:gd name="T93" fmla="*/ 3716 h 4264"/>
                <a:gd name="T94" fmla="*/ 789 w 2130"/>
                <a:gd name="T95" fmla="*/ 3788 h 4264"/>
                <a:gd name="T96" fmla="*/ 878 w 2130"/>
                <a:gd name="T97" fmla="*/ 3856 h 4264"/>
                <a:gd name="T98" fmla="*/ 969 w 2130"/>
                <a:gd name="T99" fmla="*/ 3919 h 4264"/>
                <a:gd name="T100" fmla="*/ 1065 w 2130"/>
                <a:gd name="T101" fmla="*/ 3978 h 4264"/>
                <a:gd name="T102" fmla="*/ 1163 w 2130"/>
                <a:gd name="T103" fmla="*/ 4032 h 4264"/>
                <a:gd name="T104" fmla="*/ 1264 w 2130"/>
                <a:gd name="T105" fmla="*/ 4079 h 4264"/>
                <a:gd name="T106" fmla="*/ 1367 w 2130"/>
                <a:gd name="T107" fmla="*/ 4123 h 4264"/>
                <a:gd name="T108" fmla="*/ 1472 w 2130"/>
                <a:gd name="T109" fmla="*/ 4159 h 4264"/>
                <a:gd name="T110" fmla="*/ 1578 w 2130"/>
                <a:gd name="T111" fmla="*/ 4192 h 4264"/>
                <a:gd name="T112" fmla="*/ 1687 w 2130"/>
                <a:gd name="T113" fmla="*/ 4217 h 4264"/>
                <a:gd name="T114" fmla="*/ 1797 w 2130"/>
                <a:gd name="T115" fmla="*/ 4237 h 4264"/>
                <a:gd name="T116" fmla="*/ 1908 w 2130"/>
                <a:gd name="T117" fmla="*/ 4252 h 4264"/>
                <a:gd name="T118" fmla="*/ 2019 w 2130"/>
                <a:gd name="T119" fmla="*/ 4261 h 4264"/>
                <a:gd name="T120" fmla="*/ 2130 w 2130"/>
                <a:gd name="T121" fmla="*/ 4264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30" h="4264">
                  <a:moveTo>
                    <a:pt x="2130" y="0"/>
                  </a:moveTo>
                  <a:lnTo>
                    <a:pt x="2019" y="2"/>
                  </a:lnTo>
                  <a:lnTo>
                    <a:pt x="1908" y="12"/>
                  </a:lnTo>
                  <a:lnTo>
                    <a:pt x="1797" y="26"/>
                  </a:lnTo>
                  <a:lnTo>
                    <a:pt x="1687" y="47"/>
                  </a:lnTo>
                  <a:lnTo>
                    <a:pt x="1578" y="72"/>
                  </a:lnTo>
                  <a:lnTo>
                    <a:pt x="1472" y="104"/>
                  </a:lnTo>
                  <a:lnTo>
                    <a:pt x="1367" y="141"/>
                  </a:lnTo>
                  <a:lnTo>
                    <a:pt x="1264" y="183"/>
                  </a:lnTo>
                  <a:lnTo>
                    <a:pt x="1163" y="233"/>
                  </a:lnTo>
                  <a:lnTo>
                    <a:pt x="1065" y="285"/>
                  </a:lnTo>
                  <a:lnTo>
                    <a:pt x="969" y="344"/>
                  </a:lnTo>
                  <a:lnTo>
                    <a:pt x="878" y="407"/>
                  </a:lnTo>
                  <a:lnTo>
                    <a:pt x="789" y="474"/>
                  </a:lnTo>
                  <a:lnTo>
                    <a:pt x="704" y="547"/>
                  </a:lnTo>
                  <a:lnTo>
                    <a:pt x="624" y="624"/>
                  </a:lnTo>
                  <a:lnTo>
                    <a:pt x="546" y="705"/>
                  </a:lnTo>
                  <a:lnTo>
                    <a:pt x="474" y="790"/>
                  </a:lnTo>
                  <a:lnTo>
                    <a:pt x="406" y="879"/>
                  </a:lnTo>
                  <a:lnTo>
                    <a:pt x="343" y="971"/>
                  </a:lnTo>
                  <a:lnTo>
                    <a:pt x="285" y="1066"/>
                  </a:lnTo>
                  <a:lnTo>
                    <a:pt x="232" y="1164"/>
                  </a:lnTo>
                  <a:lnTo>
                    <a:pt x="184" y="1264"/>
                  </a:lnTo>
                  <a:lnTo>
                    <a:pt x="141" y="1367"/>
                  </a:lnTo>
                  <a:lnTo>
                    <a:pt x="104" y="1472"/>
                  </a:lnTo>
                  <a:lnTo>
                    <a:pt x="72" y="1580"/>
                  </a:lnTo>
                  <a:lnTo>
                    <a:pt x="46" y="1689"/>
                  </a:lnTo>
                  <a:lnTo>
                    <a:pt x="26" y="1798"/>
                  </a:lnTo>
                  <a:lnTo>
                    <a:pt x="11" y="1909"/>
                  </a:lnTo>
                  <a:lnTo>
                    <a:pt x="3" y="2020"/>
                  </a:lnTo>
                  <a:lnTo>
                    <a:pt x="0" y="2131"/>
                  </a:lnTo>
                  <a:lnTo>
                    <a:pt x="3" y="2244"/>
                  </a:lnTo>
                  <a:lnTo>
                    <a:pt x="11" y="2355"/>
                  </a:lnTo>
                  <a:lnTo>
                    <a:pt x="26" y="2466"/>
                  </a:lnTo>
                  <a:lnTo>
                    <a:pt x="46" y="2575"/>
                  </a:lnTo>
                  <a:lnTo>
                    <a:pt x="72" y="2683"/>
                  </a:lnTo>
                  <a:lnTo>
                    <a:pt x="104" y="2790"/>
                  </a:lnTo>
                  <a:lnTo>
                    <a:pt x="141" y="2896"/>
                  </a:lnTo>
                  <a:lnTo>
                    <a:pt x="184" y="2998"/>
                  </a:lnTo>
                  <a:lnTo>
                    <a:pt x="232" y="3100"/>
                  </a:lnTo>
                  <a:lnTo>
                    <a:pt x="285" y="3197"/>
                  </a:lnTo>
                  <a:lnTo>
                    <a:pt x="343" y="3293"/>
                  </a:lnTo>
                  <a:lnTo>
                    <a:pt x="406" y="3385"/>
                  </a:lnTo>
                  <a:lnTo>
                    <a:pt x="474" y="3473"/>
                  </a:lnTo>
                  <a:lnTo>
                    <a:pt x="546" y="3558"/>
                  </a:lnTo>
                  <a:lnTo>
                    <a:pt x="624" y="3639"/>
                  </a:lnTo>
                  <a:lnTo>
                    <a:pt x="704" y="3716"/>
                  </a:lnTo>
                  <a:lnTo>
                    <a:pt x="789" y="3788"/>
                  </a:lnTo>
                  <a:lnTo>
                    <a:pt x="878" y="3856"/>
                  </a:lnTo>
                  <a:lnTo>
                    <a:pt x="969" y="3919"/>
                  </a:lnTo>
                  <a:lnTo>
                    <a:pt x="1065" y="3978"/>
                  </a:lnTo>
                  <a:lnTo>
                    <a:pt x="1163" y="4032"/>
                  </a:lnTo>
                  <a:lnTo>
                    <a:pt x="1264" y="4079"/>
                  </a:lnTo>
                  <a:lnTo>
                    <a:pt x="1367" y="4123"/>
                  </a:lnTo>
                  <a:lnTo>
                    <a:pt x="1472" y="4159"/>
                  </a:lnTo>
                  <a:lnTo>
                    <a:pt x="1578" y="4192"/>
                  </a:lnTo>
                  <a:lnTo>
                    <a:pt x="1687" y="4217"/>
                  </a:lnTo>
                  <a:lnTo>
                    <a:pt x="1797" y="4237"/>
                  </a:lnTo>
                  <a:lnTo>
                    <a:pt x="1908" y="4252"/>
                  </a:lnTo>
                  <a:lnTo>
                    <a:pt x="2019" y="4261"/>
                  </a:lnTo>
                  <a:lnTo>
                    <a:pt x="2130" y="4264"/>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187" name="Freeform 75"/>
            <p:cNvSpPr>
              <a:spLocks/>
            </p:cNvSpPr>
            <p:nvPr/>
          </p:nvSpPr>
          <p:spPr bwMode="auto">
            <a:xfrm>
              <a:off x="2466" y="1031"/>
              <a:ext cx="355" cy="711"/>
            </a:xfrm>
            <a:custGeom>
              <a:avLst/>
              <a:gdLst>
                <a:gd name="T0" fmla="*/ 0 w 2130"/>
                <a:gd name="T1" fmla="*/ 4264 h 4264"/>
                <a:gd name="T2" fmla="*/ 111 w 2130"/>
                <a:gd name="T3" fmla="*/ 4261 h 4264"/>
                <a:gd name="T4" fmla="*/ 222 w 2130"/>
                <a:gd name="T5" fmla="*/ 4252 h 4264"/>
                <a:gd name="T6" fmla="*/ 333 w 2130"/>
                <a:gd name="T7" fmla="*/ 4237 h 4264"/>
                <a:gd name="T8" fmla="*/ 443 w 2130"/>
                <a:gd name="T9" fmla="*/ 4217 h 4264"/>
                <a:gd name="T10" fmla="*/ 552 w 2130"/>
                <a:gd name="T11" fmla="*/ 4192 h 4264"/>
                <a:gd name="T12" fmla="*/ 658 w 2130"/>
                <a:gd name="T13" fmla="*/ 4159 h 4264"/>
                <a:gd name="T14" fmla="*/ 763 w 2130"/>
                <a:gd name="T15" fmla="*/ 4123 h 4264"/>
                <a:gd name="T16" fmla="*/ 866 w 2130"/>
                <a:gd name="T17" fmla="*/ 4079 h 4264"/>
                <a:gd name="T18" fmla="*/ 968 w 2130"/>
                <a:gd name="T19" fmla="*/ 4032 h 4264"/>
                <a:gd name="T20" fmla="*/ 1065 w 2130"/>
                <a:gd name="T21" fmla="*/ 3978 h 4264"/>
                <a:gd name="T22" fmla="*/ 1161 w 2130"/>
                <a:gd name="T23" fmla="*/ 3919 h 4264"/>
                <a:gd name="T24" fmla="*/ 1252 w 2130"/>
                <a:gd name="T25" fmla="*/ 3856 h 4264"/>
                <a:gd name="T26" fmla="*/ 1341 w 2130"/>
                <a:gd name="T27" fmla="*/ 3788 h 4264"/>
                <a:gd name="T28" fmla="*/ 1426 w 2130"/>
                <a:gd name="T29" fmla="*/ 3716 h 4264"/>
                <a:gd name="T30" fmla="*/ 1506 w 2130"/>
                <a:gd name="T31" fmla="*/ 3639 h 4264"/>
                <a:gd name="T32" fmla="*/ 1584 w 2130"/>
                <a:gd name="T33" fmla="*/ 3558 h 4264"/>
                <a:gd name="T34" fmla="*/ 1656 w 2130"/>
                <a:gd name="T35" fmla="*/ 3473 h 4264"/>
                <a:gd name="T36" fmla="*/ 1724 w 2130"/>
                <a:gd name="T37" fmla="*/ 3385 h 4264"/>
                <a:gd name="T38" fmla="*/ 1787 w 2130"/>
                <a:gd name="T39" fmla="*/ 3293 h 4264"/>
                <a:gd name="T40" fmla="*/ 1845 w 2130"/>
                <a:gd name="T41" fmla="*/ 3197 h 4264"/>
                <a:gd name="T42" fmla="*/ 1898 w 2130"/>
                <a:gd name="T43" fmla="*/ 3100 h 4264"/>
                <a:gd name="T44" fmla="*/ 1946 w 2130"/>
                <a:gd name="T45" fmla="*/ 2998 h 4264"/>
                <a:gd name="T46" fmla="*/ 1989 w 2130"/>
                <a:gd name="T47" fmla="*/ 2896 h 4264"/>
                <a:gd name="T48" fmla="*/ 2026 w 2130"/>
                <a:gd name="T49" fmla="*/ 2790 h 4264"/>
                <a:gd name="T50" fmla="*/ 2058 w 2130"/>
                <a:gd name="T51" fmla="*/ 2683 h 4264"/>
                <a:gd name="T52" fmla="*/ 2084 w 2130"/>
                <a:gd name="T53" fmla="*/ 2575 h 4264"/>
                <a:gd name="T54" fmla="*/ 2104 w 2130"/>
                <a:gd name="T55" fmla="*/ 2466 h 4264"/>
                <a:gd name="T56" fmla="*/ 2119 w 2130"/>
                <a:gd name="T57" fmla="*/ 2355 h 4264"/>
                <a:gd name="T58" fmla="*/ 2127 w 2130"/>
                <a:gd name="T59" fmla="*/ 2244 h 4264"/>
                <a:gd name="T60" fmla="*/ 2130 w 2130"/>
                <a:gd name="T61" fmla="*/ 2131 h 4264"/>
                <a:gd name="T62" fmla="*/ 2127 w 2130"/>
                <a:gd name="T63" fmla="*/ 2020 h 4264"/>
                <a:gd name="T64" fmla="*/ 2119 w 2130"/>
                <a:gd name="T65" fmla="*/ 1909 h 4264"/>
                <a:gd name="T66" fmla="*/ 2104 w 2130"/>
                <a:gd name="T67" fmla="*/ 1798 h 4264"/>
                <a:gd name="T68" fmla="*/ 2084 w 2130"/>
                <a:gd name="T69" fmla="*/ 1689 h 4264"/>
                <a:gd name="T70" fmla="*/ 2058 w 2130"/>
                <a:gd name="T71" fmla="*/ 1580 h 4264"/>
                <a:gd name="T72" fmla="*/ 2026 w 2130"/>
                <a:gd name="T73" fmla="*/ 1472 h 4264"/>
                <a:gd name="T74" fmla="*/ 1989 w 2130"/>
                <a:gd name="T75" fmla="*/ 1367 h 4264"/>
                <a:gd name="T76" fmla="*/ 1946 w 2130"/>
                <a:gd name="T77" fmla="*/ 1264 h 4264"/>
                <a:gd name="T78" fmla="*/ 1898 w 2130"/>
                <a:gd name="T79" fmla="*/ 1164 h 4264"/>
                <a:gd name="T80" fmla="*/ 1845 w 2130"/>
                <a:gd name="T81" fmla="*/ 1066 h 4264"/>
                <a:gd name="T82" fmla="*/ 1787 w 2130"/>
                <a:gd name="T83" fmla="*/ 971 h 4264"/>
                <a:gd name="T84" fmla="*/ 1724 w 2130"/>
                <a:gd name="T85" fmla="*/ 879 h 4264"/>
                <a:gd name="T86" fmla="*/ 1656 w 2130"/>
                <a:gd name="T87" fmla="*/ 790 h 4264"/>
                <a:gd name="T88" fmla="*/ 1584 w 2130"/>
                <a:gd name="T89" fmla="*/ 705 h 4264"/>
                <a:gd name="T90" fmla="*/ 1506 w 2130"/>
                <a:gd name="T91" fmla="*/ 624 h 4264"/>
                <a:gd name="T92" fmla="*/ 1426 w 2130"/>
                <a:gd name="T93" fmla="*/ 547 h 4264"/>
                <a:gd name="T94" fmla="*/ 1341 w 2130"/>
                <a:gd name="T95" fmla="*/ 474 h 4264"/>
                <a:gd name="T96" fmla="*/ 1252 w 2130"/>
                <a:gd name="T97" fmla="*/ 407 h 4264"/>
                <a:gd name="T98" fmla="*/ 1161 w 2130"/>
                <a:gd name="T99" fmla="*/ 344 h 4264"/>
                <a:gd name="T100" fmla="*/ 1065 w 2130"/>
                <a:gd name="T101" fmla="*/ 285 h 4264"/>
                <a:gd name="T102" fmla="*/ 968 w 2130"/>
                <a:gd name="T103" fmla="*/ 233 h 4264"/>
                <a:gd name="T104" fmla="*/ 866 w 2130"/>
                <a:gd name="T105" fmla="*/ 183 h 4264"/>
                <a:gd name="T106" fmla="*/ 763 w 2130"/>
                <a:gd name="T107" fmla="*/ 141 h 4264"/>
                <a:gd name="T108" fmla="*/ 658 w 2130"/>
                <a:gd name="T109" fmla="*/ 104 h 4264"/>
                <a:gd name="T110" fmla="*/ 552 w 2130"/>
                <a:gd name="T111" fmla="*/ 72 h 4264"/>
                <a:gd name="T112" fmla="*/ 443 w 2130"/>
                <a:gd name="T113" fmla="*/ 47 h 4264"/>
                <a:gd name="T114" fmla="*/ 333 w 2130"/>
                <a:gd name="T115" fmla="*/ 26 h 4264"/>
                <a:gd name="T116" fmla="*/ 222 w 2130"/>
                <a:gd name="T117" fmla="*/ 12 h 4264"/>
                <a:gd name="T118" fmla="*/ 111 w 2130"/>
                <a:gd name="T119" fmla="*/ 2 h 4264"/>
                <a:gd name="T120" fmla="*/ 0 w 2130"/>
                <a:gd name="T121"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30" h="4264">
                  <a:moveTo>
                    <a:pt x="0" y="4264"/>
                  </a:moveTo>
                  <a:lnTo>
                    <a:pt x="111" y="4261"/>
                  </a:lnTo>
                  <a:lnTo>
                    <a:pt x="222" y="4252"/>
                  </a:lnTo>
                  <a:lnTo>
                    <a:pt x="333" y="4237"/>
                  </a:lnTo>
                  <a:lnTo>
                    <a:pt x="443" y="4217"/>
                  </a:lnTo>
                  <a:lnTo>
                    <a:pt x="552" y="4192"/>
                  </a:lnTo>
                  <a:lnTo>
                    <a:pt x="658" y="4159"/>
                  </a:lnTo>
                  <a:lnTo>
                    <a:pt x="763" y="4123"/>
                  </a:lnTo>
                  <a:lnTo>
                    <a:pt x="866" y="4079"/>
                  </a:lnTo>
                  <a:lnTo>
                    <a:pt x="968" y="4032"/>
                  </a:lnTo>
                  <a:lnTo>
                    <a:pt x="1065" y="3978"/>
                  </a:lnTo>
                  <a:lnTo>
                    <a:pt x="1161" y="3919"/>
                  </a:lnTo>
                  <a:lnTo>
                    <a:pt x="1252" y="3856"/>
                  </a:lnTo>
                  <a:lnTo>
                    <a:pt x="1341" y="3788"/>
                  </a:lnTo>
                  <a:lnTo>
                    <a:pt x="1426" y="3716"/>
                  </a:lnTo>
                  <a:lnTo>
                    <a:pt x="1506" y="3639"/>
                  </a:lnTo>
                  <a:lnTo>
                    <a:pt x="1584" y="3558"/>
                  </a:lnTo>
                  <a:lnTo>
                    <a:pt x="1656" y="3473"/>
                  </a:lnTo>
                  <a:lnTo>
                    <a:pt x="1724" y="3385"/>
                  </a:lnTo>
                  <a:lnTo>
                    <a:pt x="1787" y="3293"/>
                  </a:lnTo>
                  <a:lnTo>
                    <a:pt x="1845" y="3197"/>
                  </a:lnTo>
                  <a:lnTo>
                    <a:pt x="1898" y="3100"/>
                  </a:lnTo>
                  <a:lnTo>
                    <a:pt x="1946" y="2998"/>
                  </a:lnTo>
                  <a:lnTo>
                    <a:pt x="1989" y="2896"/>
                  </a:lnTo>
                  <a:lnTo>
                    <a:pt x="2026" y="2790"/>
                  </a:lnTo>
                  <a:lnTo>
                    <a:pt x="2058" y="2683"/>
                  </a:lnTo>
                  <a:lnTo>
                    <a:pt x="2084" y="2575"/>
                  </a:lnTo>
                  <a:lnTo>
                    <a:pt x="2104" y="2466"/>
                  </a:lnTo>
                  <a:lnTo>
                    <a:pt x="2119" y="2355"/>
                  </a:lnTo>
                  <a:lnTo>
                    <a:pt x="2127" y="2244"/>
                  </a:lnTo>
                  <a:lnTo>
                    <a:pt x="2130" y="2131"/>
                  </a:lnTo>
                  <a:lnTo>
                    <a:pt x="2127" y="2020"/>
                  </a:lnTo>
                  <a:lnTo>
                    <a:pt x="2119" y="1909"/>
                  </a:lnTo>
                  <a:lnTo>
                    <a:pt x="2104" y="1798"/>
                  </a:lnTo>
                  <a:lnTo>
                    <a:pt x="2084" y="1689"/>
                  </a:lnTo>
                  <a:lnTo>
                    <a:pt x="2058" y="1580"/>
                  </a:lnTo>
                  <a:lnTo>
                    <a:pt x="2026" y="1472"/>
                  </a:lnTo>
                  <a:lnTo>
                    <a:pt x="1989" y="1367"/>
                  </a:lnTo>
                  <a:lnTo>
                    <a:pt x="1946" y="1264"/>
                  </a:lnTo>
                  <a:lnTo>
                    <a:pt x="1898" y="1164"/>
                  </a:lnTo>
                  <a:lnTo>
                    <a:pt x="1845" y="1066"/>
                  </a:lnTo>
                  <a:lnTo>
                    <a:pt x="1787" y="971"/>
                  </a:lnTo>
                  <a:lnTo>
                    <a:pt x="1724" y="879"/>
                  </a:lnTo>
                  <a:lnTo>
                    <a:pt x="1656" y="790"/>
                  </a:lnTo>
                  <a:lnTo>
                    <a:pt x="1584" y="705"/>
                  </a:lnTo>
                  <a:lnTo>
                    <a:pt x="1506" y="624"/>
                  </a:lnTo>
                  <a:lnTo>
                    <a:pt x="1426" y="547"/>
                  </a:lnTo>
                  <a:lnTo>
                    <a:pt x="1341" y="474"/>
                  </a:lnTo>
                  <a:lnTo>
                    <a:pt x="1252" y="407"/>
                  </a:lnTo>
                  <a:lnTo>
                    <a:pt x="1161" y="344"/>
                  </a:lnTo>
                  <a:lnTo>
                    <a:pt x="1065" y="285"/>
                  </a:lnTo>
                  <a:lnTo>
                    <a:pt x="968" y="233"/>
                  </a:lnTo>
                  <a:lnTo>
                    <a:pt x="866" y="183"/>
                  </a:lnTo>
                  <a:lnTo>
                    <a:pt x="763" y="141"/>
                  </a:lnTo>
                  <a:lnTo>
                    <a:pt x="658" y="104"/>
                  </a:lnTo>
                  <a:lnTo>
                    <a:pt x="552" y="72"/>
                  </a:lnTo>
                  <a:lnTo>
                    <a:pt x="443" y="47"/>
                  </a:lnTo>
                  <a:lnTo>
                    <a:pt x="333" y="26"/>
                  </a:lnTo>
                  <a:lnTo>
                    <a:pt x="222" y="12"/>
                  </a:lnTo>
                  <a:lnTo>
                    <a:pt x="111" y="2"/>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188" name="Line 76"/>
            <p:cNvSpPr>
              <a:spLocks noChangeShapeType="1"/>
            </p:cNvSpPr>
            <p:nvPr/>
          </p:nvSpPr>
          <p:spPr bwMode="auto">
            <a:xfrm>
              <a:off x="616" y="1386"/>
              <a:ext cx="2398" cy="1"/>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89" name="Line 77"/>
            <p:cNvSpPr>
              <a:spLocks noChangeShapeType="1"/>
            </p:cNvSpPr>
            <p:nvPr/>
          </p:nvSpPr>
          <p:spPr bwMode="auto">
            <a:xfrm>
              <a:off x="1094" y="1031"/>
              <a:ext cx="137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90" name="Line 78"/>
            <p:cNvSpPr>
              <a:spLocks noChangeShapeType="1"/>
            </p:cNvSpPr>
            <p:nvPr/>
          </p:nvSpPr>
          <p:spPr bwMode="auto">
            <a:xfrm>
              <a:off x="1094" y="1742"/>
              <a:ext cx="137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91" name="Line 79"/>
            <p:cNvSpPr>
              <a:spLocks noChangeShapeType="1"/>
            </p:cNvSpPr>
            <p:nvPr/>
          </p:nvSpPr>
          <p:spPr bwMode="auto">
            <a:xfrm>
              <a:off x="1094" y="907"/>
              <a:ext cx="1" cy="948"/>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92" name="Line 80"/>
            <p:cNvSpPr>
              <a:spLocks noChangeShapeType="1"/>
            </p:cNvSpPr>
            <p:nvPr/>
          </p:nvSpPr>
          <p:spPr bwMode="auto">
            <a:xfrm>
              <a:off x="2466" y="911"/>
              <a:ext cx="1" cy="944"/>
            </a:xfrm>
            <a:prstGeom prst="line">
              <a:avLst/>
            </a:prstGeom>
            <a:noFill/>
            <a:ln w="190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10" name="Freeform 98"/>
            <p:cNvSpPr>
              <a:spLocks/>
            </p:cNvSpPr>
            <p:nvPr/>
          </p:nvSpPr>
          <p:spPr bwMode="auto">
            <a:xfrm>
              <a:off x="1070" y="3527"/>
              <a:ext cx="63" cy="283"/>
            </a:xfrm>
            <a:custGeom>
              <a:avLst/>
              <a:gdLst>
                <a:gd name="T0" fmla="*/ 152 w 377"/>
                <a:gd name="T1" fmla="*/ 25 h 1698"/>
                <a:gd name="T2" fmla="*/ 128 w 377"/>
                <a:gd name="T3" fmla="*/ 75 h 1698"/>
                <a:gd name="T4" fmla="*/ 107 w 377"/>
                <a:gd name="T5" fmla="*/ 127 h 1698"/>
                <a:gd name="T6" fmla="*/ 87 w 377"/>
                <a:gd name="T7" fmla="*/ 179 h 1698"/>
                <a:gd name="T8" fmla="*/ 70 w 377"/>
                <a:gd name="T9" fmla="*/ 232 h 1698"/>
                <a:gd name="T10" fmla="*/ 54 w 377"/>
                <a:gd name="T11" fmla="*/ 286 h 1698"/>
                <a:gd name="T12" fmla="*/ 41 w 377"/>
                <a:gd name="T13" fmla="*/ 341 h 1698"/>
                <a:gd name="T14" fmla="*/ 29 w 377"/>
                <a:gd name="T15" fmla="*/ 395 h 1698"/>
                <a:gd name="T16" fmla="*/ 20 w 377"/>
                <a:gd name="T17" fmla="*/ 450 h 1698"/>
                <a:gd name="T18" fmla="*/ 12 w 377"/>
                <a:gd name="T19" fmla="*/ 506 h 1698"/>
                <a:gd name="T20" fmla="*/ 6 w 377"/>
                <a:gd name="T21" fmla="*/ 564 h 1698"/>
                <a:gd name="T22" fmla="*/ 2 w 377"/>
                <a:gd name="T23" fmla="*/ 621 h 1698"/>
                <a:gd name="T24" fmla="*/ 1 w 377"/>
                <a:gd name="T25" fmla="*/ 678 h 1698"/>
                <a:gd name="T26" fmla="*/ 1 w 377"/>
                <a:gd name="T27" fmla="*/ 737 h 1698"/>
                <a:gd name="T28" fmla="*/ 2 w 377"/>
                <a:gd name="T29" fmla="*/ 794 h 1698"/>
                <a:gd name="T30" fmla="*/ 7 w 377"/>
                <a:gd name="T31" fmla="*/ 852 h 1698"/>
                <a:gd name="T32" fmla="*/ 13 w 377"/>
                <a:gd name="T33" fmla="*/ 911 h 1698"/>
                <a:gd name="T34" fmla="*/ 20 w 377"/>
                <a:gd name="T35" fmla="*/ 969 h 1698"/>
                <a:gd name="T36" fmla="*/ 30 w 377"/>
                <a:gd name="T37" fmla="*/ 1026 h 1698"/>
                <a:gd name="T38" fmla="*/ 42 w 377"/>
                <a:gd name="T39" fmla="*/ 1084 h 1698"/>
                <a:gd name="T40" fmla="*/ 56 w 377"/>
                <a:gd name="T41" fmla="*/ 1141 h 1698"/>
                <a:gd name="T42" fmla="*/ 72 w 377"/>
                <a:gd name="T43" fmla="*/ 1197 h 1698"/>
                <a:gd name="T44" fmla="*/ 91 w 377"/>
                <a:gd name="T45" fmla="*/ 1252 h 1698"/>
                <a:gd name="T46" fmla="*/ 111 w 377"/>
                <a:gd name="T47" fmla="*/ 1306 h 1698"/>
                <a:gd name="T48" fmla="*/ 134 w 377"/>
                <a:gd name="T49" fmla="*/ 1358 h 1698"/>
                <a:gd name="T50" fmla="*/ 159 w 377"/>
                <a:gd name="T51" fmla="*/ 1410 h 1698"/>
                <a:gd name="T52" fmla="*/ 172 w 377"/>
                <a:gd name="T53" fmla="*/ 1434 h 1698"/>
                <a:gd name="T54" fmla="*/ 186 w 377"/>
                <a:gd name="T55" fmla="*/ 1459 h 1698"/>
                <a:gd name="T56" fmla="*/ 201 w 377"/>
                <a:gd name="T57" fmla="*/ 1483 h 1698"/>
                <a:gd name="T58" fmla="*/ 215 w 377"/>
                <a:gd name="T59" fmla="*/ 1507 h 1698"/>
                <a:gd name="T60" fmla="*/ 231 w 377"/>
                <a:gd name="T61" fmla="*/ 1530 h 1698"/>
                <a:gd name="T62" fmla="*/ 248 w 377"/>
                <a:gd name="T63" fmla="*/ 1553 h 1698"/>
                <a:gd name="T64" fmla="*/ 264 w 377"/>
                <a:gd name="T65" fmla="*/ 1576 h 1698"/>
                <a:gd name="T66" fmla="*/ 281 w 377"/>
                <a:gd name="T67" fmla="*/ 1598 h 1698"/>
                <a:gd name="T68" fmla="*/ 299 w 377"/>
                <a:gd name="T69" fmla="*/ 1619 h 1698"/>
                <a:gd name="T70" fmla="*/ 318 w 377"/>
                <a:gd name="T71" fmla="*/ 1640 h 1698"/>
                <a:gd name="T72" fmla="*/ 338 w 377"/>
                <a:gd name="T73" fmla="*/ 1660 h 1698"/>
                <a:gd name="T74" fmla="*/ 357 w 377"/>
                <a:gd name="T75" fmla="*/ 1680 h 1698"/>
                <a:gd name="T76" fmla="*/ 377 w 377"/>
                <a:gd name="T77" fmla="*/ 1698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7" h="1698">
                  <a:moveTo>
                    <a:pt x="165" y="0"/>
                  </a:moveTo>
                  <a:lnTo>
                    <a:pt x="152" y="25"/>
                  </a:lnTo>
                  <a:lnTo>
                    <a:pt x="140" y="51"/>
                  </a:lnTo>
                  <a:lnTo>
                    <a:pt x="128" y="75"/>
                  </a:lnTo>
                  <a:lnTo>
                    <a:pt x="118" y="101"/>
                  </a:lnTo>
                  <a:lnTo>
                    <a:pt x="107" y="127"/>
                  </a:lnTo>
                  <a:lnTo>
                    <a:pt x="97" y="154"/>
                  </a:lnTo>
                  <a:lnTo>
                    <a:pt x="87" y="179"/>
                  </a:lnTo>
                  <a:lnTo>
                    <a:pt x="78" y="205"/>
                  </a:lnTo>
                  <a:lnTo>
                    <a:pt x="70" y="232"/>
                  </a:lnTo>
                  <a:lnTo>
                    <a:pt x="62" y="259"/>
                  </a:lnTo>
                  <a:lnTo>
                    <a:pt x="54" y="286"/>
                  </a:lnTo>
                  <a:lnTo>
                    <a:pt x="47" y="312"/>
                  </a:lnTo>
                  <a:lnTo>
                    <a:pt x="41" y="341"/>
                  </a:lnTo>
                  <a:lnTo>
                    <a:pt x="35" y="367"/>
                  </a:lnTo>
                  <a:lnTo>
                    <a:pt x="29" y="395"/>
                  </a:lnTo>
                  <a:lnTo>
                    <a:pt x="24" y="422"/>
                  </a:lnTo>
                  <a:lnTo>
                    <a:pt x="20" y="450"/>
                  </a:lnTo>
                  <a:lnTo>
                    <a:pt x="15" y="478"/>
                  </a:lnTo>
                  <a:lnTo>
                    <a:pt x="12" y="506"/>
                  </a:lnTo>
                  <a:lnTo>
                    <a:pt x="9" y="536"/>
                  </a:lnTo>
                  <a:lnTo>
                    <a:pt x="6" y="564"/>
                  </a:lnTo>
                  <a:lnTo>
                    <a:pt x="4" y="592"/>
                  </a:lnTo>
                  <a:lnTo>
                    <a:pt x="2" y="621"/>
                  </a:lnTo>
                  <a:lnTo>
                    <a:pt x="1" y="649"/>
                  </a:lnTo>
                  <a:lnTo>
                    <a:pt x="1" y="678"/>
                  </a:lnTo>
                  <a:lnTo>
                    <a:pt x="0" y="707"/>
                  </a:lnTo>
                  <a:lnTo>
                    <a:pt x="1" y="737"/>
                  </a:lnTo>
                  <a:lnTo>
                    <a:pt x="1" y="765"/>
                  </a:lnTo>
                  <a:lnTo>
                    <a:pt x="2" y="794"/>
                  </a:lnTo>
                  <a:lnTo>
                    <a:pt x="4" y="823"/>
                  </a:lnTo>
                  <a:lnTo>
                    <a:pt x="7" y="852"/>
                  </a:lnTo>
                  <a:lnTo>
                    <a:pt x="9" y="882"/>
                  </a:lnTo>
                  <a:lnTo>
                    <a:pt x="13" y="911"/>
                  </a:lnTo>
                  <a:lnTo>
                    <a:pt x="16" y="940"/>
                  </a:lnTo>
                  <a:lnTo>
                    <a:pt x="20" y="969"/>
                  </a:lnTo>
                  <a:lnTo>
                    <a:pt x="24" y="998"/>
                  </a:lnTo>
                  <a:lnTo>
                    <a:pt x="30" y="1026"/>
                  </a:lnTo>
                  <a:lnTo>
                    <a:pt x="36" y="1056"/>
                  </a:lnTo>
                  <a:lnTo>
                    <a:pt x="42" y="1084"/>
                  </a:lnTo>
                  <a:lnTo>
                    <a:pt x="49" y="1113"/>
                  </a:lnTo>
                  <a:lnTo>
                    <a:pt x="56" y="1141"/>
                  </a:lnTo>
                  <a:lnTo>
                    <a:pt x="64" y="1169"/>
                  </a:lnTo>
                  <a:lnTo>
                    <a:pt x="72" y="1197"/>
                  </a:lnTo>
                  <a:lnTo>
                    <a:pt x="82" y="1224"/>
                  </a:lnTo>
                  <a:lnTo>
                    <a:pt x="91" y="1252"/>
                  </a:lnTo>
                  <a:lnTo>
                    <a:pt x="100" y="1279"/>
                  </a:lnTo>
                  <a:lnTo>
                    <a:pt x="111" y="1306"/>
                  </a:lnTo>
                  <a:lnTo>
                    <a:pt x="123" y="1331"/>
                  </a:lnTo>
                  <a:lnTo>
                    <a:pt x="134" y="1358"/>
                  </a:lnTo>
                  <a:lnTo>
                    <a:pt x="146" y="1384"/>
                  </a:lnTo>
                  <a:lnTo>
                    <a:pt x="159" y="1410"/>
                  </a:lnTo>
                  <a:lnTo>
                    <a:pt x="166" y="1421"/>
                  </a:lnTo>
                  <a:lnTo>
                    <a:pt x="172" y="1434"/>
                  </a:lnTo>
                  <a:lnTo>
                    <a:pt x="179" y="1447"/>
                  </a:lnTo>
                  <a:lnTo>
                    <a:pt x="186" y="1459"/>
                  </a:lnTo>
                  <a:lnTo>
                    <a:pt x="193" y="1472"/>
                  </a:lnTo>
                  <a:lnTo>
                    <a:pt x="201" y="1483"/>
                  </a:lnTo>
                  <a:lnTo>
                    <a:pt x="208" y="1495"/>
                  </a:lnTo>
                  <a:lnTo>
                    <a:pt x="215" y="1507"/>
                  </a:lnTo>
                  <a:lnTo>
                    <a:pt x="223" y="1518"/>
                  </a:lnTo>
                  <a:lnTo>
                    <a:pt x="231" y="1530"/>
                  </a:lnTo>
                  <a:lnTo>
                    <a:pt x="239" y="1542"/>
                  </a:lnTo>
                  <a:lnTo>
                    <a:pt x="248" y="1553"/>
                  </a:lnTo>
                  <a:lnTo>
                    <a:pt x="256" y="1564"/>
                  </a:lnTo>
                  <a:lnTo>
                    <a:pt x="264" y="1576"/>
                  </a:lnTo>
                  <a:lnTo>
                    <a:pt x="272" y="1586"/>
                  </a:lnTo>
                  <a:lnTo>
                    <a:pt x="281" y="1598"/>
                  </a:lnTo>
                  <a:lnTo>
                    <a:pt x="291" y="1608"/>
                  </a:lnTo>
                  <a:lnTo>
                    <a:pt x="299" y="1619"/>
                  </a:lnTo>
                  <a:lnTo>
                    <a:pt x="308" y="1629"/>
                  </a:lnTo>
                  <a:lnTo>
                    <a:pt x="318" y="1640"/>
                  </a:lnTo>
                  <a:lnTo>
                    <a:pt x="327" y="1649"/>
                  </a:lnTo>
                  <a:lnTo>
                    <a:pt x="338" y="1660"/>
                  </a:lnTo>
                  <a:lnTo>
                    <a:pt x="347" y="1669"/>
                  </a:lnTo>
                  <a:lnTo>
                    <a:pt x="357" y="1680"/>
                  </a:lnTo>
                  <a:lnTo>
                    <a:pt x="367" y="1689"/>
                  </a:lnTo>
                  <a:lnTo>
                    <a:pt x="377" y="1698"/>
                  </a:lnTo>
                </a:path>
              </a:pathLst>
            </a:custGeom>
            <a:noFill/>
            <a:ln w="19050" cap="flat" cmpd="sng">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211" name="Freeform 99"/>
            <p:cNvSpPr>
              <a:spLocks/>
            </p:cNvSpPr>
            <p:nvPr/>
          </p:nvSpPr>
          <p:spPr bwMode="auto">
            <a:xfrm>
              <a:off x="1133" y="2994"/>
              <a:ext cx="981" cy="842"/>
            </a:xfrm>
            <a:custGeom>
              <a:avLst/>
              <a:gdLst>
                <a:gd name="T0" fmla="*/ 5884 w 5887"/>
                <a:gd name="T1" fmla="*/ 130 h 5050"/>
                <a:gd name="T2" fmla="*/ 5884 w 5887"/>
                <a:gd name="T3" fmla="*/ 391 h 5050"/>
                <a:gd name="T4" fmla="*/ 5859 w 5887"/>
                <a:gd name="T5" fmla="*/ 654 h 5050"/>
                <a:gd name="T6" fmla="*/ 5811 w 5887"/>
                <a:gd name="T7" fmla="*/ 916 h 5050"/>
                <a:gd name="T8" fmla="*/ 5742 w 5887"/>
                <a:gd name="T9" fmla="*/ 1176 h 5050"/>
                <a:gd name="T10" fmla="*/ 5652 w 5887"/>
                <a:gd name="T11" fmla="*/ 1431 h 5050"/>
                <a:gd name="T12" fmla="*/ 5546 w 5887"/>
                <a:gd name="T13" fmla="*/ 1682 h 5050"/>
                <a:gd name="T14" fmla="*/ 5423 w 5887"/>
                <a:gd name="T15" fmla="*/ 1923 h 5050"/>
                <a:gd name="T16" fmla="*/ 5287 w 5887"/>
                <a:gd name="T17" fmla="*/ 2156 h 5050"/>
                <a:gd name="T18" fmla="*/ 5138 w 5887"/>
                <a:gd name="T19" fmla="*/ 2378 h 5050"/>
                <a:gd name="T20" fmla="*/ 4979 w 5887"/>
                <a:gd name="T21" fmla="*/ 2586 h 5050"/>
                <a:gd name="T22" fmla="*/ 4812 w 5887"/>
                <a:gd name="T23" fmla="*/ 2781 h 5050"/>
                <a:gd name="T24" fmla="*/ 4638 w 5887"/>
                <a:gd name="T25" fmla="*/ 2963 h 5050"/>
                <a:gd name="T26" fmla="*/ 4455 w 5887"/>
                <a:gd name="T27" fmla="*/ 3133 h 5050"/>
                <a:gd name="T28" fmla="*/ 4264 w 5887"/>
                <a:gd name="T29" fmla="*/ 3291 h 5050"/>
                <a:gd name="T30" fmla="*/ 4065 w 5887"/>
                <a:gd name="T31" fmla="*/ 3440 h 5050"/>
                <a:gd name="T32" fmla="*/ 3860 w 5887"/>
                <a:gd name="T33" fmla="*/ 3580 h 5050"/>
                <a:gd name="T34" fmla="*/ 3646 w 5887"/>
                <a:gd name="T35" fmla="*/ 3715 h 5050"/>
                <a:gd name="T36" fmla="*/ 3425 w 5887"/>
                <a:gd name="T37" fmla="*/ 3842 h 5050"/>
                <a:gd name="T38" fmla="*/ 3197 w 5887"/>
                <a:gd name="T39" fmla="*/ 3965 h 5050"/>
                <a:gd name="T40" fmla="*/ 2962 w 5887"/>
                <a:gd name="T41" fmla="*/ 4084 h 5050"/>
                <a:gd name="T42" fmla="*/ 2597 w 5887"/>
                <a:gd name="T43" fmla="*/ 4259 h 5050"/>
                <a:gd name="T44" fmla="*/ 2084 w 5887"/>
                <a:gd name="T45" fmla="*/ 4491 h 5050"/>
                <a:gd name="T46" fmla="*/ 1545 w 5887"/>
                <a:gd name="T47" fmla="*/ 4731 h 5050"/>
                <a:gd name="T48" fmla="*/ 1268 w 5887"/>
                <a:gd name="T49" fmla="*/ 4851 h 5050"/>
                <a:gd name="T50" fmla="*/ 991 w 5887"/>
                <a:gd name="T51" fmla="*/ 4953 h 5050"/>
                <a:gd name="T52" fmla="*/ 854 w 5887"/>
                <a:gd name="T53" fmla="*/ 4994 h 5050"/>
                <a:gd name="T54" fmla="*/ 720 w 5887"/>
                <a:gd name="T55" fmla="*/ 5026 h 5050"/>
                <a:gd name="T56" fmla="*/ 589 w 5887"/>
                <a:gd name="T57" fmla="*/ 5045 h 5050"/>
                <a:gd name="T58" fmla="*/ 462 w 5887"/>
                <a:gd name="T59" fmla="*/ 5050 h 5050"/>
                <a:gd name="T60" fmla="*/ 338 w 5887"/>
                <a:gd name="T61" fmla="*/ 5040 h 5050"/>
                <a:gd name="T62" fmla="*/ 220 w 5887"/>
                <a:gd name="T63" fmla="*/ 5012 h 5050"/>
                <a:gd name="T64" fmla="*/ 107 w 5887"/>
                <a:gd name="T65" fmla="*/ 4965 h 5050"/>
                <a:gd name="T66" fmla="*/ 0 w 5887"/>
                <a:gd name="T67" fmla="*/ 4897 h 5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7" h="5050">
                  <a:moveTo>
                    <a:pt x="5873" y="0"/>
                  </a:moveTo>
                  <a:lnTo>
                    <a:pt x="5884" y="130"/>
                  </a:lnTo>
                  <a:lnTo>
                    <a:pt x="5887" y="261"/>
                  </a:lnTo>
                  <a:lnTo>
                    <a:pt x="5884" y="391"/>
                  </a:lnTo>
                  <a:lnTo>
                    <a:pt x="5875" y="523"/>
                  </a:lnTo>
                  <a:lnTo>
                    <a:pt x="5859" y="654"/>
                  </a:lnTo>
                  <a:lnTo>
                    <a:pt x="5838" y="785"/>
                  </a:lnTo>
                  <a:lnTo>
                    <a:pt x="5811" y="916"/>
                  </a:lnTo>
                  <a:lnTo>
                    <a:pt x="5780" y="1047"/>
                  </a:lnTo>
                  <a:lnTo>
                    <a:pt x="5742" y="1176"/>
                  </a:lnTo>
                  <a:lnTo>
                    <a:pt x="5700" y="1304"/>
                  </a:lnTo>
                  <a:lnTo>
                    <a:pt x="5652" y="1431"/>
                  </a:lnTo>
                  <a:lnTo>
                    <a:pt x="5602" y="1558"/>
                  </a:lnTo>
                  <a:lnTo>
                    <a:pt x="5546" y="1682"/>
                  </a:lnTo>
                  <a:lnTo>
                    <a:pt x="5486" y="1803"/>
                  </a:lnTo>
                  <a:lnTo>
                    <a:pt x="5423" y="1923"/>
                  </a:lnTo>
                  <a:lnTo>
                    <a:pt x="5357" y="2040"/>
                  </a:lnTo>
                  <a:lnTo>
                    <a:pt x="5287" y="2156"/>
                  </a:lnTo>
                  <a:lnTo>
                    <a:pt x="5214" y="2268"/>
                  </a:lnTo>
                  <a:lnTo>
                    <a:pt x="5138" y="2378"/>
                  </a:lnTo>
                  <a:lnTo>
                    <a:pt x="5060" y="2483"/>
                  </a:lnTo>
                  <a:lnTo>
                    <a:pt x="4979" y="2586"/>
                  </a:lnTo>
                  <a:lnTo>
                    <a:pt x="4897" y="2685"/>
                  </a:lnTo>
                  <a:lnTo>
                    <a:pt x="4812" y="2781"/>
                  </a:lnTo>
                  <a:lnTo>
                    <a:pt x="4726" y="2873"/>
                  </a:lnTo>
                  <a:lnTo>
                    <a:pt x="4638" y="2963"/>
                  </a:lnTo>
                  <a:lnTo>
                    <a:pt x="4547" y="3049"/>
                  </a:lnTo>
                  <a:lnTo>
                    <a:pt x="4455" y="3133"/>
                  </a:lnTo>
                  <a:lnTo>
                    <a:pt x="4360" y="3213"/>
                  </a:lnTo>
                  <a:lnTo>
                    <a:pt x="4264" y="3291"/>
                  </a:lnTo>
                  <a:lnTo>
                    <a:pt x="4166" y="3367"/>
                  </a:lnTo>
                  <a:lnTo>
                    <a:pt x="4065" y="3440"/>
                  </a:lnTo>
                  <a:lnTo>
                    <a:pt x="3964" y="3511"/>
                  </a:lnTo>
                  <a:lnTo>
                    <a:pt x="3860" y="3580"/>
                  </a:lnTo>
                  <a:lnTo>
                    <a:pt x="3755" y="3648"/>
                  </a:lnTo>
                  <a:lnTo>
                    <a:pt x="3646" y="3715"/>
                  </a:lnTo>
                  <a:lnTo>
                    <a:pt x="3537" y="3779"/>
                  </a:lnTo>
                  <a:lnTo>
                    <a:pt x="3425" y="3842"/>
                  </a:lnTo>
                  <a:lnTo>
                    <a:pt x="3313" y="3904"/>
                  </a:lnTo>
                  <a:lnTo>
                    <a:pt x="3197" y="3965"/>
                  </a:lnTo>
                  <a:lnTo>
                    <a:pt x="3080" y="4024"/>
                  </a:lnTo>
                  <a:lnTo>
                    <a:pt x="2962" y="4084"/>
                  </a:lnTo>
                  <a:lnTo>
                    <a:pt x="2842" y="4143"/>
                  </a:lnTo>
                  <a:lnTo>
                    <a:pt x="2597" y="4259"/>
                  </a:lnTo>
                  <a:lnTo>
                    <a:pt x="2343" y="4375"/>
                  </a:lnTo>
                  <a:lnTo>
                    <a:pt x="2084" y="4491"/>
                  </a:lnTo>
                  <a:lnTo>
                    <a:pt x="1817" y="4610"/>
                  </a:lnTo>
                  <a:lnTo>
                    <a:pt x="1545" y="4731"/>
                  </a:lnTo>
                  <a:lnTo>
                    <a:pt x="1406" y="4792"/>
                  </a:lnTo>
                  <a:lnTo>
                    <a:pt x="1268" y="4851"/>
                  </a:lnTo>
                  <a:lnTo>
                    <a:pt x="1129" y="4906"/>
                  </a:lnTo>
                  <a:lnTo>
                    <a:pt x="991" y="4953"/>
                  </a:lnTo>
                  <a:lnTo>
                    <a:pt x="922" y="4976"/>
                  </a:lnTo>
                  <a:lnTo>
                    <a:pt x="854" y="4994"/>
                  </a:lnTo>
                  <a:lnTo>
                    <a:pt x="788" y="5012"/>
                  </a:lnTo>
                  <a:lnTo>
                    <a:pt x="720" y="5026"/>
                  </a:lnTo>
                  <a:lnTo>
                    <a:pt x="655" y="5036"/>
                  </a:lnTo>
                  <a:lnTo>
                    <a:pt x="589" y="5045"/>
                  </a:lnTo>
                  <a:lnTo>
                    <a:pt x="525" y="5049"/>
                  </a:lnTo>
                  <a:lnTo>
                    <a:pt x="462" y="5050"/>
                  </a:lnTo>
                  <a:lnTo>
                    <a:pt x="400" y="5047"/>
                  </a:lnTo>
                  <a:lnTo>
                    <a:pt x="338" y="5040"/>
                  </a:lnTo>
                  <a:lnTo>
                    <a:pt x="278" y="5028"/>
                  </a:lnTo>
                  <a:lnTo>
                    <a:pt x="220" y="5012"/>
                  </a:lnTo>
                  <a:lnTo>
                    <a:pt x="163" y="4991"/>
                  </a:lnTo>
                  <a:lnTo>
                    <a:pt x="107" y="4965"/>
                  </a:lnTo>
                  <a:lnTo>
                    <a:pt x="53" y="4934"/>
                  </a:lnTo>
                  <a:lnTo>
                    <a:pt x="0" y="4897"/>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213" name="Freeform 101"/>
            <p:cNvSpPr>
              <a:spLocks/>
            </p:cNvSpPr>
            <p:nvPr/>
          </p:nvSpPr>
          <p:spPr bwMode="auto">
            <a:xfrm>
              <a:off x="1094" y="1031"/>
              <a:ext cx="355" cy="711"/>
            </a:xfrm>
            <a:custGeom>
              <a:avLst/>
              <a:gdLst>
                <a:gd name="T0" fmla="*/ 98 w 2130"/>
                <a:gd name="T1" fmla="*/ 4262 h 4264"/>
                <a:gd name="T2" fmla="*/ 294 w 2130"/>
                <a:gd name="T3" fmla="*/ 4243 h 4264"/>
                <a:gd name="T4" fmla="*/ 488 w 2130"/>
                <a:gd name="T5" fmla="*/ 4207 h 4264"/>
                <a:gd name="T6" fmla="*/ 677 w 2130"/>
                <a:gd name="T7" fmla="*/ 4153 h 4264"/>
                <a:gd name="T8" fmla="*/ 861 w 2130"/>
                <a:gd name="T9" fmla="*/ 4082 h 4264"/>
                <a:gd name="T10" fmla="*/ 1036 w 2130"/>
                <a:gd name="T11" fmla="*/ 3994 h 4264"/>
                <a:gd name="T12" fmla="*/ 1203 w 2130"/>
                <a:gd name="T13" fmla="*/ 3890 h 4264"/>
                <a:gd name="T14" fmla="*/ 1361 w 2130"/>
                <a:gd name="T15" fmla="*/ 3772 h 4264"/>
                <a:gd name="T16" fmla="*/ 1506 w 2130"/>
                <a:gd name="T17" fmla="*/ 3639 h 4264"/>
                <a:gd name="T18" fmla="*/ 1639 w 2130"/>
                <a:gd name="T19" fmla="*/ 3494 h 4264"/>
                <a:gd name="T20" fmla="*/ 1757 w 2130"/>
                <a:gd name="T21" fmla="*/ 3336 h 4264"/>
                <a:gd name="T22" fmla="*/ 1861 w 2130"/>
                <a:gd name="T23" fmla="*/ 3169 h 4264"/>
                <a:gd name="T24" fmla="*/ 1949 w 2130"/>
                <a:gd name="T25" fmla="*/ 2993 h 4264"/>
                <a:gd name="T26" fmla="*/ 2020 w 2130"/>
                <a:gd name="T27" fmla="*/ 2809 h 4264"/>
                <a:gd name="T28" fmla="*/ 2074 w 2130"/>
                <a:gd name="T29" fmla="*/ 2620 h 4264"/>
                <a:gd name="T30" fmla="*/ 2110 w 2130"/>
                <a:gd name="T31" fmla="*/ 2426 h 4264"/>
                <a:gd name="T32" fmla="*/ 2128 w 2130"/>
                <a:gd name="T33" fmla="*/ 2230 h 4264"/>
                <a:gd name="T34" fmla="*/ 2128 w 2130"/>
                <a:gd name="T35" fmla="*/ 2033 h 4264"/>
                <a:gd name="T36" fmla="*/ 2110 w 2130"/>
                <a:gd name="T37" fmla="*/ 1837 h 4264"/>
                <a:gd name="T38" fmla="*/ 2074 w 2130"/>
                <a:gd name="T39" fmla="*/ 1643 h 4264"/>
                <a:gd name="T40" fmla="*/ 2020 w 2130"/>
                <a:gd name="T41" fmla="*/ 1454 h 4264"/>
                <a:gd name="T42" fmla="*/ 1949 w 2130"/>
                <a:gd name="T43" fmla="*/ 1270 h 4264"/>
                <a:gd name="T44" fmla="*/ 1861 w 2130"/>
                <a:gd name="T45" fmla="*/ 1094 h 4264"/>
                <a:gd name="T46" fmla="*/ 1757 w 2130"/>
                <a:gd name="T47" fmla="*/ 927 h 4264"/>
                <a:gd name="T48" fmla="*/ 1639 w 2130"/>
                <a:gd name="T49" fmla="*/ 770 h 4264"/>
                <a:gd name="T50" fmla="*/ 1506 w 2130"/>
                <a:gd name="T51" fmla="*/ 624 h 4264"/>
                <a:gd name="T52" fmla="*/ 1361 w 2130"/>
                <a:gd name="T53" fmla="*/ 492 h 4264"/>
                <a:gd name="T54" fmla="*/ 1203 w 2130"/>
                <a:gd name="T55" fmla="*/ 373 h 4264"/>
                <a:gd name="T56" fmla="*/ 1036 w 2130"/>
                <a:gd name="T57" fmla="*/ 269 h 4264"/>
                <a:gd name="T58" fmla="*/ 861 w 2130"/>
                <a:gd name="T59" fmla="*/ 181 h 4264"/>
                <a:gd name="T60" fmla="*/ 677 w 2130"/>
                <a:gd name="T61" fmla="*/ 110 h 4264"/>
                <a:gd name="T62" fmla="*/ 488 w 2130"/>
                <a:gd name="T63" fmla="*/ 56 h 4264"/>
                <a:gd name="T64" fmla="*/ 294 w 2130"/>
                <a:gd name="T65" fmla="*/ 20 h 4264"/>
                <a:gd name="T66" fmla="*/ 98 w 2130"/>
                <a:gd name="T67" fmla="*/ 2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0" h="4264">
                  <a:moveTo>
                    <a:pt x="0" y="4264"/>
                  </a:moveTo>
                  <a:lnTo>
                    <a:pt x="98" y="4262"/>
                  </a:lnTo>
                  <a:lnTo>
                    <a:pt x="196" y="4255"/>
                  </a:lnTo>
                  <a:lnTo>
                    <a:pt x="294" y="4243"/>
                  </a:lnTo>
                  <a:lnTo>
                    <a:pt x="391" y="4228"/>
                  </a:lnTo>
                  <a:lnTo>
                    <a:pt x="488" y="4207"/>
                  </a:lnTo>
                  <a:lnTo>
                    <a:pt x="583" y="4182"/>
                  </a:lnTo>
                  <a:lnTo>
                    <a:pt x="677" y="4153"/>
                  </a:lnTo>
                  <a:lnTo>
                    <a:pt x="770" y="4120"/>
                  </a:lnTo>
                  <a:lnTo>
                    <a:pt x="861" y="4082"/>
                  </a:lnTo>
                  <a:lnTo>
                    <a:pt x="950" y="4040"/>
                  </a:lnTo>
                  <a:lnTo>
                    <a:pt x="1036" y="3994"/>
                  </a:lnTo>
                  <a:lnTo>
                    <a:pt x="1121" y="3944"/>
                  </a:lnTo>
                  <a:lnTo>
                    <a:pt x="1203" y="3890"/>
                  </a:lnTo>
                  <a:lnTo>
                    <a:pt x="1284" y="3833"/>
                  </a:lnTo>
                  <a:lnTo>
                    <a:pt x="1361" y="3772"/>
                  </a:lnTo>
                  <a:lnTo>
                    <a:pt x="1435" y="3708"/>
                  </a:lnTo>
                  <a:lnTo>
                    <a:pt x="1506" y="3639"/>
                  </a:lnTo>
                  <a:lnTo>
                    <a:pt x="1574" y="3568"/>
                  </a:lnTo>
                  <a:lnTo>
                    <a:pt x="1639" y="3494"/>
                  </a:lnTo>
                  <a:lnTo>
                    <a:pt x="1700" y="3417"/>
                  </a:lnTo>
                  <a:lnTo>
                    <a:pt x="1757" y="3336"/>
                  </a:lnTo>
                  <a:lnTo>
                    <a:pt x="1811" y="3254"/>
                  </a:lnTo>
                  <a:lnTo>
                    <a:pt x="1861" y="3169"/>
                  </a:lnTo>
                  <a:lnTo>
                    <a:pt x="1907" y="3081"/>
                  </a:lnTo>
                  <a:lnTo>
                    <a:pt x="1949" y="2993"/>
                  </a:lnTo>
                  <a:lnTo>
                    <a:pt x="1986" y="2902"/>
                  </a:lnTo>
                  <a:lnTo>
                    <a:pt x="2020" y="2809"/>
                  </a:lnTo>
                  <a:lnTo>
                    <a:pt x="2049" y="2716"/>
                  </a:lnTo>
                  <a:lnTo>
                    <a:pt x="2074" y="2620"/>
                  </a:lnTo>
                  <a:lnTo>
                    <a:pt x="2094" y="2523"/>
                  </a:lnTo>
                  <a:lnTo>
                    <a:pt x="2110" y="2426"/>
                  </a:lnTo>
                  <a:lnTo>
                    <a:pt x="2121" y="2329"/>
                  </a:lnTo>
                  <a:lnTo>
                    <a:pt x="2128" y="2230"/>
                  </a:lnTo>
                  <a:lnTo>
                    <a:pt x="2130" y="2131"/>
                  </a:lnTo>
                  <a:lnTo>
                    <a:pt x="2128" y="2033"/>
                  </a:lnTo>
                  <a:lnTo>
                    <a:pt x="2121" y="1935"/>
                  </a:lnTo>
                  <a:lnTo>
                    <a:pt x="2110" y="1837"/>
                  </a:lnTo>
                  <a:lnTo>
                    <a:pt x="2094" y="1740"/>
                  </a:lnTo>
                  <a:lnTo>
                    <a:pt x="2074" y="1643"/>
                  </a:lnTo>
                  <a:lnTo>
                    <a:pt x="2049" y="1548"/>
                  </a:lnTo>
                  <a:lnTo>
                    <a:pt x="2020" y="1454"/>
                  </a:lnTo>
                  <a:lnTo>
                    <a:pt x="1986" y="1361"/>
                  </a:lnTo>
                  <a:lnTo>
                    <a:pt x="1949" y="1270"/>
                  </a:lnTo>
                  <a:lnTo>
                    <a:pt x="1907" y="1181"/>
                  </a:lnTo>
                  <a:lnTo>
                    <a:pt x="1861" y="1094"/>
                  </a:lnTo>
                  <a:lnTo>
                    <a:pt x="1811" y="1010"/>
                  </a:lnTo>
                  <a:lnTo>
                    <a:pt x="1757" y="927"/>
                  </a:lnTo>
                  <a:lnTo>
                    <a:pt x="1700" y="847"/>
                  </a:lnTo>
                  <a:lnTo>
                    <a:pt x="1639" y="770"/>
                  </a:lnTo>
                  <a:lnTo>
                    <a:pt x="1574" y="695"/>
                  </a:lnTo>
                  <a:lnTo>
                    <a:pt x="1506" y="624"/>
                  </a:lnTo>
                  <a:lnTo>
                    <a:pt x="1435" y="556"/>
                  </a:lnTo>
                  <a:lnTo>
                    <a:pt x="1361" y="492"/>
                  </a:lnTo>
                  <a:lnTo>
                    <a:pt x="1284" y="430"/>
                  </a:lnTo>
                  <a:lnTo>
                    <a:pt x="1203" y="373"/>
                  </a:lnTo>
                  <a:lnTo>
                    <a:pt x="1121" y="319"/>
                  </a:lnTo>
                  <a:lnTo>
                    <a:pt x="1036" y="269"/>
                  </a:lnTo>
                  <a:lnTo>
                    <a:pt x="950" y="223"/>
                  </a:lnTo>
                  <a:lnTo>
                    <a:pt x="861" y="181"/>
                  </a:lnTo>
                  <a:lnTo>
                    <a:pt x="770" y="144"/>
                  </a:lnTo>
                  <a:lnTo>
                    <a:pt x="677" y="110"/>
                  </a:lnTo>
                  <a:lnTo>
                    <a:pt x="583" y="81"/>
                  </a:lnTo>
                  <a:lnTo>
                    <a:pt x="488" y="56"/>
                  </a:lnTo>
                  <a:lnTo>
                    <a:pt x="391" y="36"/>
                  </a:lnTo>
                  <a:lnTo>
                    <a:pt x="294" y="20"/>
                  </a:lnTo>
                  <a:lnTo>
                    <a:pt x="196" y="8"/>
                  </a:lnTo>
                  <a:lnTo>
                    <a:pt x="98" y="2"/>
                  </a:lnTo>
                  <a:lnTo>
                    <a:pt x="0" y="0"/>
                  </a:lnTo>
                </a:path>
              </a:pathLst>
            </a:custGeom>
            <a:noFill/>
            <a:ln w="19050" cap="flat" cmpd="sng">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214" name="Freeform 102"/>
            <p:cNvSpPr>
              <a:spLocks/>
            </p:cNvSpPr>
            <p:nvPr/>
          </p:nvSpPr>
          <p:spPr bwMode="auto">
            <a:xfrm>
              <a:off x="2111" y="1031"/>
              <a:ext cx="355" cy="711"/>
            </a:xfrm>
            <a:custGeom>
              <a:avLst/>
              <a:gdLst>
                <a:gd name="T0" fmla="*/ 2032 w 2130"/>
                <a:gd name="T1" fmla="*/ 2 h 4264"/>
                <a:gd name="T2" fmla="*/ 1836 w 2130"/>
                <a:gd name="T3" fmla="*/ 20 h 4264"/>
                <a:gd name="T4" fmla="*/ 1642 w 2130"/>
                <a:gd name="T5" fmla="*/ 56 h 4264"/>
                <a:gd name="T6" fmla="*/ 1454 w 2130"/>
                <a:gd name="T7" fmla="*/ 110 h 4264"/>
                <a:gd name="T8" fmla="*/ 1269 w 2130"/>
                <a:gd name="T9" fmla="*/ 181 h 4264"/>
                <a:gd name="T10" fmla="*/ 1094 w 2130"/>
                <a:gd name="T11" fmla="*/ 269 h 4264"/>
                <a:gd name="T12" fmla="*/ 927 w 2130"/>
                <a:gd name="T13" fmla="*/ 373 h 4264"/>
                <a:gd name="T14" fmla="*/ 769 w 2130"/>
                <a:gd name="T15" fmla="*/ 492 h 4264"/>
                <a:gd name="T16" fmla="*/ 624 w 2130"/>
                <a:gd name="T17" fmla="*/ 624 h 4264"/>
                <a:gd name="T18" fmla="*/ 491 w 2130"/>
                <a:gd name="T19" fmla="*/ 770 h 4264"/>
                <a:gd name="T20" fmla="*/ 373 w 2130"/>
                <a:gd name="T21" fmla="*/ 927 h 4264"/>
                <a:gd name="T22" fmla="*/ 269 w 2130"/>
                <a:gd name="T23" fmla="*/ 1094 h 4264"/>
                <a:gd name="T24" fmla="*/ 181 w 2130"/>
                <a:gd name="T25" fmla="*/ 1270 h 4264"/>
                <a:gd name="T26" fmla="*/ 110 w 2130"/>
                <a:gd name="T27" fmla="*/ 1454 h 4264"/>
                <a:gd name="T28" fmla="*/ 56 w 2130"/>
                <a:gd name="T29" fmla="*/ 1643 h 4264"/>
                <a:gd name="T30" fmla="*/ 20 w 2130"/>
                <a:gd name="T31" fmla="*/ 1837 h 4264"/>
                <a:gd name="T32" fmla="*/ 2 w 2130"/>
                <a:gd name="T33" fmla="*/ 2033 h 4264"/>
                <a:gd name="T34" fmla="*/ 2 w 2130"/>
                <a:gd name="T35" fmla="*/ 2230 h 4264"/>
                <a:gd name="T36" fmla="*/ 20 w 2130"/>
                <a:gd name="T37" fmla="*/ 2426 h 4264"/>
                <a:gd name="T38" fmla="*/ 56 w 2130"/>
                <a:gd name="T39" fmla="*/ 2620 h 4264"/>
                <a:gd name="T40" fmla="*/ 110 w 2130"/>
                <a:gd name="T41" fmla="*/ 2809 h 4264"/>
                <a:gd name="T42" fmla="*/ 181 w 2130"/>
                <a:gd name="T43" fmla="*/ 2993 h 4264"/>
                <a:gd name="T44" fmla="*/ 269 w 2130"/>
                <a:gd name="T45" fmla="*/ 3169 h 4264"/>
                <a:gd name="T46" fmla="*/ 373 w 2130"/>
                <a:gd name="T47" fmla="*/ 3336 h 4264"/>
                <a:gd name="T48" fmla="*/ 491 w 2130"/>
                <a:gd name="T49" fmla="*/ 3494 h 4264"/>
                <a:gd name="T50" fmla="*/ 624 w 2130"/>
                <a:gd name="T51" fmla="*/ 3639 h 4264"/>
                <a:gd name="T52" fmla="*/ 769 w 2130"/>
                <a:gd name="T53" fmla="*/ 3772 h 4264"/>
                <a:gd name="T54" fmla="*/ 927 w 2130"/>
                <a:gd name="T55" fmla="*/ 3890 h 4264"/>
                <a:gd name="T56" fmla="*/ 1094 w 2130"/>
                <a:gd name="T57" fmla="*/ 3994 h 4264"/>
                <a:gd name="T58" fmla="*/ 1269 w 2130"/>
                <a:gd name="T59" fmla="*/ 4082 h 4264"/>
                <a:gd name="T60" fmla="*/ 1454 w 2130"/>
                <a:gd name="T61" fmla="*/ 4153 h 4264"/>
                <a:gd name="T62" fmla="*/ 1642 w 2130"/>
                <a:gd name="T63" fmla="*/ 4207 h 4264"/>
                <a:gd name="T64" fmla="*/ 1836 w 2130"/>
                <a:gd name="T65" fmla="*/ 4243 h 4264"/>
                <a:gd name="T66" fmla="*/ 2032 w 2130"/>
                <a:gd name="T67" fmla="*/ 4262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0" h="4264">
                  <a:moveTo>
                    <a:pt x="2130" y="0"/>
                  </a:moveTo>
                  <a:lnTo>
                    <a:pt x="2032" y="2"/>
                  </a:lnTo>
                  <a:lnTo>
                    <a:pt x="1934" y="8"/>
                  </a:lnTo>
                  <a:lnTo>
                    <a:pt x="1836" y="20"/>
                  </a:lnTo>
                  <a:lnTo>
                    <a:pt x="1739" y="36"/>
                  </a:lnTo>
                  <a:lnTo>
                    <a:pt x="1642" y="56"/>
                  </a:lnTo>
                  <a:lnTo>
                    <a:pt x="1547" y="81"/>
                  </a:lnTo>
                  <a:lnTo>
                    <a:pt x="1454" y="110"/>
                  </a:lnTo>
                  <a:lnTo>
                    <a:pt x="1360" y="144"/>
                  </a:lnTo>
                  <a:lnTo>
                    <a:pt x="1269" y="181"/>
                  </a:lnTo>
                  <a:lnTo>
                    <a:pt x="1180" y="223"/>
                  </a:lnTo>
                  <a:lnTo>
                    <a:pt x="1094" y="269"/>
                  </a:lnTo>
                  <a:lnTo>
                    <a:pt x="1009" y="319"/>
                  </a:lnTo>
                  <a:lnTo>
                    <a:pt x="927" y="373"/>
                  </a:lnTo>
                  <a:lnTo>
                    <a:pt x="846" y="430"/>
                  </a:lnTo>
                  <a:lnTo>
                    <a:pt x="769" y="492"/>
                  </a:lnTo>
                  <a:lnTo>
                    <a:pt x="695" y="556"/>
                  </a:lnTo>
                  <a:lnTo>
                    <a:pt x="624" y="624"/>
                  </a:lnTo>
                  <a:lnTo>
                    <a:pt x="556" y="695"/>
                  </a:lnTo>
                  <a:lnTo>
                    <a:pt x="491" y="770"/>
                  </a:lnTo>
                  <a:lnTo>
                    <a:pt x="430" y="847"/>
                  </a:lnTo>
                  <a:lnTo>
                    <a:pt x="373" y="927"/>
                  </a:lnTo>
                  <a:lnTo>
                    <a:pt x="319" y="1010"/>
                  </a:lnTo>
                  <a:lnTo>
                    <a:pt x="269" y="1094"/>
                  </a:lnTo>
                  <a:lnTo>
                    <a:pt x="223" y="1181"/>
                  </a:lnTo>
                  <a:lnTo>
                    <a:pt x="181" y="1270"/>
                  </a:lnTo>
                  <a:lnTo>
                    <a:pt x="144" y="1361"/>
                  </a:lnTo>
                  <a:lnTo>
                    <a:pt x="110" y="1454"/>
                  </a:lnTo>
                  <a:lnTo>
                    <a:pt x="81" y="1548"/>
                  </a:lnTo>
                  <a:lnTo>
                    <a:pt x="56" y="1643"/>
                  </a:lnTo>
                  <a:lnTo>
                    <a:pt x="36" y="1740"/>
                  </a:lnTo>
                  <a:lnTo>
                    <a:pt x="20" y="1837"/>
                  </a:lnTo>
                  <a:lnTo>
                    <a:pt x="9" y="1935"/>
                  </a:lnTo>
                  <a:lnTo>
                    <a:pt x="2" y="2033"/>
                  </a:lnTo>
                  <a:lnTo>
                    <a:pt x="0" y="2131"/>
                  </a:lnTo>
                  <a:lnTo>
                    <a:pt x="2" y="2230"/>
                  </a:lnTo>
                  <a:lnTo>
                    <a:pt x="9" y="2329"/>
                  </a:lnTo>
                  <a:lnTo>
                    <a:pt x="20" y="2426"/>
                  </a:lnTo>
                  <a:lnTo>
                    <a:pt x="36" y="2523"/>
                  </a:lnTo>
                  <a:lnTo>
                    <a:pt x="56" y="2620"/>
                  </a:lnTo>
                  <a:lnTo>
                    <a:pt x="81" y="2716"/>
                  </a:lnTo>
                  <a:lnTo>
                    <a:pt x="110" y="2809"/>
                  </a:lnTo>
                  <a:lnTo>
                    <a:pt x="144" y="2902"/>
                  </a:lnTo>
                  <a:lnTo>
                    <a:pt x="181" y="2993"/>
                  </a:lnTo>
                  <a:lnTo>
                    <a:pt x="223" y="3081"/>
                  </a:lnTo>
                  <a:lnTo>
                    <a:pt x="269" y="3169"/>
                  </a:lnTo>
                  <a:lnTo>
                    <a:pt x="319" y="3254"/>
                  </a:lnTo>
                  <a:lnTo>
                    <a:pt x="373" y="3336"/>
                  </a:lnTo>
                  <a:lnTo>
                    <a:pt x="430" y="3417"/>
                  </a:lnTo>
                  <a:lnTo>
                    <a:pt x="491" y="3494"/>
                  </a:lnTo>
                  <a:lnTo>
                    <a:pt x="556" y="3568"/>
                  </a:lnTo>
                  <a:lnTo>
                    <a:pt x="624" y="3639"/>
                  </a:lnTo>
                  <a:lnTo>
                    <a:pt x="695" y="3708"/>
                  </a:lnTo>
                  <a:lnTo>
                    <a:pt x="769" y="3772"/>
                  </a:lnTo>
                  <a:lnTo>
                    <a:pt x="846" y="3833"/>
                  </a:lnTo>
                  <a:lnTo>
                    <a:pt x="927" y="3890"/>
                  </a:lnTo>
                  <a:lnTo>
                    <a:pt x="1009" y="3944"/>
                  </a:lnTo>
                  <a:lnTo>
                    <a:pt x="1094" y="3994"/>
                  </a:lnTo>
                  <a:lnTo>
                    <a:pt x="1180" y="4040"/>
                  </a:lnTo>
                  <a:lnTo>
                    <a:pt x="1269" y="4082"/>
                  </a:lnTo>
                  <a:lnTo>
                    <a:pt x="1360" y="4120"/>
                  </a:lnTo>
                  <a:lnTo>
                    <a:pt x="1454" y="4153"/>
                  </a:lnTo>
                  <a:lnTo>
                    <a:pt x="1547" y="4182"/>
                  </a:lnTo>
                  <a:lnTo>
                    <a:pt x="1642" y="4207"/>
                  </a:lnTo>
                  <a:lnTo>
                    <a:pt x="1739" y="4228"/>
                  </a:lnTo>
                  <a:lnTo>
                    <a:pt x="1836" y="4243"/>
                  </a:lnTo>
                  <a:lnTo>
                    <a:pt x="1934" y="4255"/>
                  </a:lnTo>
                  <a:lnTo>
                    <a:pt x="2032" y="4262"/>
                  </a:lnTo>
                  <a:lnTo>
                    <a:pt x="2130" y="4264"/>
                  </a:lnTo>
                </a:path>
              </a:pathLst>
            </a:custGeom>
            <a:noFill/>
            <a:ln w="19050" cap="flat" cmpd="sng">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pic>
        <p:nvPicPr>
          <p:cNvPr id="90115" name="Picture 3"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2684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90116" name="Text Box 4"/>
          <p:cNvSpPr txBox="1">
            <a:spLocks noChangeArrowheads="1"/>
          </p:cNvSpPr>
          <p:nvPr/>
        </p:nvSpPr>
        <p:spPr bwMode="auto">
          <a:xfrm>
            <a:off x="971550" y="260350"/>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smtClean="0">
                <a:solidFill>
                  <a:srgbClr val="0033CC"/>
                </a:solidFill>
                <a:latin typeface="隶书" pitchFamily="49" charset="-122"/>
                <a:ea typeface="隶书" pitchFamily="49" charset="-122"/>
              </a:rPr>
              <a:t>【</a:t>
            </a:r>
            <a:r>
              <a:rPr kumimoji="1" lang="zh-CN" altLang="en-US" sz="2800" b="1" dirty="0" smtClean="0">
                <a:solidFill>
                  <a:srgbClr val="0033CC"/>
                </a:solidFill>
                <a:latin typeface="隶书" pitchFamily="49" charset="-122"/>
                <a:ea typeface="隶书" pitchFamily="49" charset="-122"/>
              </a:rPr>
              <a:t>例</a:t>
            </a:r>
            <a:r>
              <a:rPr kumimoji="1" lang="en-US" altLang="zh-CN" sz="2800" b="1" dirty="0" smtClean="0">
                <a:solidFill>
                  <a:srgbClr val="0033CC"/>
                </a:solidFill>
                <a:latin typeface="隶书" pitchFamily="49" charset="-122"/>
                <a:ea typeface="隶书" pitchFamily="49" charset="-122"/>
              </a:rPr>
              <a:t>】</a:t>
            </a:r>
            <a:r>
              <a:rPr kumimoji="1" lang="zh-CN" altLang="en-US" sz="2800" b="1" dirty="0">
                <a:latin typeface="隶书" pitchFamily="49" charset="-122"/>
                <a:ea typeface="隶书" pitchFamily="49" charset="-122"/>
              </a:rPr>
              <a:t>已知圆环面上的曲线</a:t>
            </a:r>
            <a:r>
              <a:rPr kumimoji="1" lang="en-US" altLang="zh-CN" sz="2800" b="1" dirty="0">
                <a:latin typeface="隶书" pitchFamily="49" charset="-122"/>
                <a:ea typeface="隶书" pitchFamily="49" charset="-122"/>
              </a:rPr>
              <a:t>AD</a:t>
            </a:r>
            <a:r>
              <a:rPr kumimoji="1" lang="zh-CN" altLang="en-US" sz="2800" b="1" dirty="0">
                <a:latin typeface="隶书" pitchFamily="49" charset="-122"/>
                <a:ea typeface="隶书" pitchFamily="49" charset="-122"/>
              </a:rPr>
              <a:t>的水平投影，</a:t>
            </a:r>
          </a:p>
          <a:p>
            <a:pPr algn="l"/>
            <a:r>
              <a:rPr kumimoji="1" lang="zh-CN" altLang="en-US" sz="2800" b="1" dirty="0">
                <a:latin typeface="隶书" pitchFamily="49" charset="-122"/>
                <a:ea typeface="隶书" pitchFamily="49" charset="-122"/>
              </a:rPr>
              <a:t>      </a:t>
            </a:r>
            <a:r>
              <a:rPr kumimoji="1" lang="zh-CN" altLang="en-US" sz="2800" b="1" dirty="0" smtClean="0">
                <a:latin typeface="隶书" pitchFamily="49" charset="-122"/>
                <a:ea typeface="隶书" pitchFamily="49" charset="-122"/>
              </a:rPr>
              <a:t>求</a:t>
            </a:r>
            <a:r>
              <a:rPr kumimoji="1" lang="zh-CN" altLang="en-US" sz="2800" b="1" dirty="0">
                <a:latin typeface="隶书" pitchFamily="49" charset="-122"/>
                <a:ea typeface="隶书" pitchFamily="49" charset="-122"/>
              </a:rPr>
              <a:t>其另外两个投影。 </a:t>
            </a:r>
          </a:p>
        </p:txBody>
      </p:sp>
      <p:sp>
        <p:nvSpPr>
          <p:cNvPr id="90118" name="Text Box 6"/>
          <p:cNvSpPr txBox="1">
            <a:spLocks noChangeArrowheads="1"/>
          </p:cNvSpPr>
          <p:nvPr/>
        </p:nvSpPr>
        <p:spPr bwMode="auto">
          <a:xfrm>
            <a:off x="5292080" y="2333399"/>
            <a:ext cx="3384550"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10000"/>
              </a:spcBef>
            </a:pPr>
            <a:r>
              <a:rPr kumimoji="1" lang="en-US" altLang="zh-CN" sz="2400" b="1" dirty="0">
                <a:solidFill>
                  <a:srgbClr val="FF0000"/>
                </a:solidFill>
                <a:latin typeface="楷体_GB2312"/>
                <a:ea typeface="楷体_GB2312"/>
                <a:cs typeface="楷体_GB2312"/>
                <a:sym typeface="Symbol" pitchFamily="18" charset="2"/>
              </a:rPr>
              <a:t>①</a:t>
            </a:r>
            <a:r>
              <a:rPr kumimoji="1" lang="zh-CN" altLang="en-US" sz="2400" b="1" dirty="0">
                <a:latin typeface="楷体_GB2312"/>
                <a:ea typeface="楷体_GB2312"/>
                <a:cs typeface="楷体_GB2312"/>
                <a:sym typeface="Symbol" pitchFamily="18" charset="2"/>
              </a:rPr>
              <a:t>作出曲线上所有</a:t>
            </a:r>
            <a:r>
              <a:rPr kumimoji="1" lang="zh-CN" altLang="en-US" sz="2400" b="1" dirty="0">
                <a:solidFill>
                  <a:srgbClr val="0066FF"/>
                </a:solidFill>
                <a:latin typeface="楷体_GB2312"/>
                <a:ea typeface="楷体_GB2312"/>
                <a:cs typeface="楷体_GB2312"/>
                <a:sym typeface="Symbol" pitchFamily="18" charset="2"/>
              </a:rPr>
              <a:t>特殊点</a:t>
            </a:r>
            <a:r>
              <a:rPr kumimoji="1" lang="zh-CN" altLang="en-US" sz="2400" b="1" dirty="0">
                <a:latin typeface="楷体_GB2312"/>
                <a:ea typeface="楷体_GB2312"/>
                <a:cs typeface="楷体_GB2312"/>
                <a:sym typeface="Symbol" pitchFamily="18" charset="2"/>
              </a:rPr>
              <a:t>（包括最上、下、左、右、前、后点，与中心轴线和转向线的交点）；</a:t>
            </a:r>
          </a:p>
          <a:p>
            <a:pPr algn="l">
              <a:spcBef>
                <a:spcPct val="10000"/>
              </a:spcBef>
            </a:pPr>
            <a:r>
              <a:rPr kumimoji="1" lang="zh-CN" altLang="en-US" sz="2400" b="1" dirty="0">
                <a:solidFill>
                  <a:srgbClr val="FF0000"/>
                </a:solidFill>
                <a:latin typeface="楷体_GB2312"/>
                <a:ea typeface="楷体_GB2312"/>
                <a:cs typeface="楷体_GB2312"/>
                <a:sym typeface="Symbol" pitchFamily="18" charset="2"/>
              </a:rPr>
              <a:t>②</a:t>
            </a:r>
            <a:r>
              <a:rPr kumimoji="1" lang="zh-CN" altLang="en-US" sz="2400" b="1" dirty="0">
                <a:latin typeface="楷体_GB2312"/>
                <a:ea typeface="楷体_GB2312"/>
                <a:cs typeface="楷体_GB2312"/>
                <a:sym typeface="Symbol" pitchFamily="18" charset="2"/>
              </a:rPr>
              <a:t>作出适当数量的一般位置点；</a:t>
            </a:r>
          </a:p>
          <a:p>
            <a:pPr algn="l">
              <a:spcBef>
                <a:spcPct val="10000"/>
              </a:spcBef>
            </a:pPr>
            <a:r>
              <a:rPr kumimoji="1" lang="zh-CN" altLang="en-US" sz="2400" b="1" dirty="0">
                <a:solidFill>
                  <a:srgbClr val="FF0000"/>
                </a:solidFill>
                <a:latin typeface="楷体_GB2312"/>
                <a:ea typeface="楷体_GB2312"/>
                <a:cs typeface="楷体_GB2312"/>
                <a:sym typeface="Symbol" pitchFamily="18" charset="2"/>
              </a:rPr>
              <a:t>③</a:t>
            </a:r>
            <a:r>
              <a:rPr kumimoji="1" lang="zh-CN" altLang="en-US" sz="2400" b="1" dirty="0">
                <a:latin typeface="楷体_GB2312"/>
                <a:ea typeface="楷体_GB2312"/>
                <a:cs typeface="楷体_GB2312"/>
                <a:sym typeface="Symbol" pitchFamily="18" charset="2"/>
              </a:rPr>
              <a:t>判断可见性，并连线。</a:t>
            </a:r>
            <a:endParaRPr kumimoji="1" lang="zh-CN" altLang="en-US" sz="2400" b="1" dirty="0">
              <a:latin typeface="楷体_GB2312"/>
              <a:ea typeface="楷体_GB2312"/>
              <a:cs typeface="楷体_GB2312"/>
            </a:endParaRPr>
          </a:p>
        </p:txBody>
      </p:sp>
      <p:sp>
        <p:nvSpPr>
          <p:cNvPr id="90119" name="Rectangle 7"/>
          <p:cNvSpPr>
            <a:spLocks noChangeArrowheads="1"/>
          </p:cNvSpPr>
          <p:nvPr/>
        </p:nvSpPr>
        <p:spPr bwMode="auto">
          <a:xfrm>
            <a:off x="6011863" y="1484313"/>
            <a:ext cx="17272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3200">
                <a:solidFill>
                  <a:srgbClr val="0000FF"/>
                </a:solidFill>
                <a:latin typeface="楷体_GB2312"/>
                <a:ea typeface="楷体_GB2312"/>
                <a:cs typeface="楷体_GB2312"/>
              </a:rPr>
              <a:t>作 图</a:t>
            </a:r>
          </a:p>
        </p:txBody>
      </p:sp>
      <p:sp>
        <p:nvSpPr>
          <p:cNvPr id="90193" name="Freeform 81"/>
          <p:cNvSpPr>
            <a:spLocks/>
          </p:cNvSpPr>
          <p:nvPr/>
        </p:nvSpPr>
        <p:spPr bwMode="auto">
          <a:xfrm>
            <a:off x="1450975" y="3376613"/>
            <a:ext cx="2749550" cy="2752725"/>
          </a:xfrm>
          <a:custGeom>
            <a:avLst/>
            <a:gdLst>
              <a:gd name="T0" fmla="*/ 10384 w 10395"/>
              <a:gd name="T1" fmla="*/ 4874 h 10402"/>
              <a:gd name="T2" fmla="*/ 10303 w 10395"/>
              <a:gd name="T3" fmla="*/ 4226 h 10402"/>
              <a:gd name="T4" fmla="*/ 10140 w 10395"/>
              <a:gd name="T5" fmla="*/ 3593 h 10402"/>
              <a:gd name="T6" fmla="*/ 9900 w 10395"/>
              <a:gd name="T7" fmla="*/ 2987 h 10402"/>
              <a:gd name="T8" fmla="*/ 9585 w 10395"/>
              <a:gd name="T9" fmla="*/ 2414 h 10402"/>
              <a:gd name="T10" fmla="*/ 9202 w 10395"/>
              <a:gd name="T11" fmla="*/ 1886 h 10402"/>
              <a:gd name="T12" fmla="*/ 8756 w 10395"/>
              <a:gd name="T13" fmla="*/ 1409 h 10402"/>
              <a:gd name="T14" fmla="*/ 8252 w 10395"/>
              <a:gd name="T15" fmla="*/ 993 h 10402"/>
              <a:gd name="T16" fmla="*/ 7702 w 10395"/>
              <a:gd name="T17" fmla="*/ 642 h 10402"/>
              <a:gd name="T18" fmla="*/ 7110 w 10395"/>
              <a:gd name="T19" fmla="*/ 364 h 10402"/>
              <a:gd name="T20" fmla="*/ 6490 w 10395"/>
              <a:gd name="T21" fmla="*/ 163 h 10402"/>
              <a:gd name="T22" fmla="*/ 5848 w 10395"/>
              <a:gd name="T23" fmla="*/ 41 h 10402"/>
              <a:gd name="T24" fmla="*/ 5197 w 10395"/>
              <a:gd name="T25" fmla="*/ 0 h 10402"/>
              <a:gd name="T26" fmla="*/ 4547 w 10395"/>
              <a:gd name="T27" fmla="*/ 41 h 10402"/>
              <a:gd name="T28" fmla="*/ 3905 w 10395"/>
              <a:gd name="T29" fmla="*/ 163 h 10402"/>
              <a:gd name="T30" fmla="*/ 3285 w 10395"/>
              <a:gd name="T31" fmla="*/ 364 h 10402"/>
              <a:gd name="T32" fmla="*/ 2693 w 10395"/>
              <a:gd name="T33" fmla="*/ 642 h 10402"/>
              <a:gd name="T34" fmla="*/ 2143 w 10395"/>
              <a:gd name="T35" fmla="*/ 993 h 10402"/>
              <a:gd name="T36" fmla="*/ 1639 w 10395"/>
              <a:gd name="T37" fmla="*/ 1409 h 10402"/>
              <a:gd name="T38" fmla="*/ 1193 w 10395"/>
              <a:gd name="T39" fmla="*/ 1886 h 10402"/>
              <a:gd name="T40" fmla="*/ 810 w 10395"/>
              <a:gd name="T41" fmla="*/ 2414 h 10402"/>
              <a:gd name="T42" fmla="*/ 495 w 10395"/>
              <a:gd name="T43" fmla="*/ 2987 h 10402"/>
              <a:gd name="T44" fmla="*/ 255 w 10395"/>
              <a:gd name="T45" fmla="*/ 3593 h 10402"/>
              <a:gd name="T46" fmla="*/ 92 w 10395"/>
              <a:gd name="T47" fmla="*/ 4226 h 10402"/>
              <a:gd name="T48" fmla="*/ 11 w 10395"/>
              <a:gd name="T49" fmla="*/ 4874 h 10402"/>
              <a:gd name="T50" fmla="*/ 11 w 10395"/>
              <a:gd name="T51" fmla="*/ 5527 h 10402"/>
              <a:gd name="T52" fmla="*/ 92 w 10395"/>
              <a:gd name="T53" fmla="*/ 6176 h 10402"/>
              <a:gd name="T54" fmla="*/ 255 w 10395"/>
              <a:gd name="T55" fmla="*/ 6808 h 10402"/>
              <a:gd name="T56" fmla="*/ 495 w 10395"/>
              <a:gd name="T57" fmla="*/ 7415 h 10402"/>
              <a:gd name="T58" fmla="*/ 810 w 10395"/>
              <a:gd name="T59" fmla="*/ 7988 h 10402"/>
              <a:gd name="T60" fmla="*/ 1193 w 10395"/>
              <a:gd name="T61" fmla="*/ 8516 h 10402"/>
              <a:gd name="T62" fmla="*/ 1639 w 10395"/>
              <a:gd name="T63" fmla="*/ 8993 h 10402"/>
              <a:gd name="T64" fmla="*/ 2143 w 10395"/>
              <a:gd name="T65" fmla="*/ 9409 h 10402"/>
              <a:gd name="T66" fmla="*/ 2693 w 10395"/>
              <a:gd name="T67" fmla="*/ 9760 h 10402"/>
              <a:gd name="T68" fmla="*/ 3285 w 10395"/>
              <a:gd name="T69" fmla="*/ 10038 h 10402"/>
              <a:gd name="T70" fmla="*/ 3905 w 10395"/>
              <a:gd name="T71" fmla="*/ 10239 h 10402"/>
              <a:gd name="T72" fmla="*/ 4547 w 10395"/>
              <a:gd name="T73" fmla="*/ 10361 h 10402"/>
              <a:gd name="T74" fmla="*/ 5197 w 10395"/>
              <a:gd name="T75" fmla="*/ 10402 h 10402"/>
              <a:gd name="T76" fmla="*/ 5848 w 10395"/>
              <a:gd name="T77" fmla="*/ 10361 h 10402"/>
              <a:gd name="T78" fmla="*/ 6490 w 10395"/>
              <a:gd name="T79" fmla="*/ 10239 h 10402"/>
              <a:gd name="T80" fmla="*/ 7110 w 10395"/>
              <a:gd name="T81" fmla="*/ 10038 h 10402"/>
              <a:gd name="T82" fmla="*/ 7702 w 10395"/>
              <a:gd name="T83" fmla="*/ 9760 h 10402"/>
              <a:gd name="T84" fmla="*/ 8252 w 10395"/>
              <a:gd name="T85" fmla="*/ 9409 h 10402"/>
              <a:gd name="T86" fmla="*/ 8756 w 10395"/>
              <a:gd name="T87" fmla="*/ 8993 h 10402"/>
              <a:gd name="T88" fmla="*/ 9202 w 10395"/>
              <a:gd name="T89" fmla="*/ 8516 h 10402"/>
              <a:gd name="T90" fmla="*/ 9585 w 10395"/>
              <a:gd name="T91" fmla="*/ 7988 h 10402"/>
              <a:gd name="T92" fmla="*/ 9900 w 10395"/>
              <a:gd name="T93" fmla="*/ 7415 h 10402"/>
              <a:gd name="T94" fmla="*/ 10140 w 10395"/>
              <a:gd name="T95" fmla="*/ 6808 h 10402"/>
              <a:gd name="T96" fmla="*/ 10303 w 10395"/>
              <a:gd name="T97" fmla="*/ 6176 h 10402"/>
              <a:gd name="T98" fmla="*/ 10384 w 10395"/>
              <a:gd name="T99" fmla="*/ 5527 h 10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95" h="10402">
                <a:moveTo>
                  <a:pt x="10395" y="5201"/>
                </a:moveTo>
                <a:lnTo>
                  <a:pt x="10384" y="4874"/>
                </a:lnTo>
                <a:lnTo>
                  <a:pt x="10354" y="4549"/>
                </a:lnTo>
                <a:lnTo>
                  <a:pt x="10303" y="4226"/>
                </a:lnTo>
                <a:lnTo>
                  <a:pt x="10231" y="3907"/>
                </a:lnTo>
                <a:lnTo>
                  <a:pt x="10140" y="3593"/>
                </a:lnTo>
                <a:lnTo>
                  <a:pt x="10029" y="3286"/>
                </a:lnTo>
                <a:lnTo>
                  <a:pt x="9900" y="2987"/>
                </a:lnTo>
                <a:lnTo>
                  <a:pt x="9752" y="2696"/>
                </a:lnTo>
                <a:lnTo>
                  <a:pt x="9585" y="2414"/>
                </a:lnTo>
                <a:lnTo>
                  <a:pt x="9402" y="2144"/>
                </a:lnTo>
                <a:lnTo>
                  <a:pt x="9202" y="1886"/>
                </a:lnTo>
                <a:lnTo>
                  <a:pt x="8986" y="1640"/>
                </a:lnTo>
                <a:lnTo>
                  <a:pt x="8756" y="1409"/>
                </a:lnTo>
                <a:lnTo>
                  <a:pt x="8510" y="1193"/>
                </a:lnTo>
                <a:lnTo>
                  <a:pt x="8252" y="993"/>
                </a:lnTo>
                <a:lnTo>
                  <a:pt x="7982" y="809"/>
                </a:lnTo>
                <a:lnTo>
                  <a:pt x="7702" y="642"/>
                </a:lnTo>
                <a:lnTo>
                  <a:pt x="7411" y="494"/>
                </a:lnTo>
                <a:lnTo>
                  <a:pt x="7110" y="364"/>
                </a:lnTo>
                <a:lnTo>
                  <a:pt x="6803" y="254"/>
                </a:lnTo>
                <a:lnTo>
                  <a:pt x="6490" y="163"/>
                </a:lnTo>
                <a:lnTo>
                  <a:pt x="6171" y="92"/>
                </a:lnTo>
                <a:lnTo>
                  <a:pt x="5848" y="41"/>
                </a:lnTo>
                <a:lnTo>
                  <a:pt x="5523" y="10"/>
                </a:lnTo>
                <a:lnTo>
                  <a:pt x="5197" y="0"/>
                </a:lnTo>
                <a:lnTo>
                  <a:pt x="4871" y="10"/>
                </a:lnTo>
                <a:lnTo>
                  <a:pt x="4547" y="41"/>
                </a:lnTo>
                <a:lnTo>
                  <a:pt x="4224" y="92"/>
                </a:lnTo>
                <a:lnTo>
                  <a:pt x="3905" y="163"/>
                </a:lnTo>
                <a:lnTo>
                  <a:pt x="3592" y="254"/>
                </a:lnTo>
                <a:lnTo>
                  <a:pt x="3285" y="364"/>
                </a:lnTo>
                <a:lnTo>
                  <a:pt x="2984" y="494"/>
                </a:lnTo>
                <a:lnTo>
                  <a:pt x="2693" y="642"/>
                </a:lnTo>
                <a:lnTo>
                  <a:pt x="2413" y="809"/>
                </a:lnTo>
                <a:lnTo>
                  <a:pt x="2143" y="993"/>
                </a:lnTo>
                <a:lnTo>
                  <a:pt x="1885" y="1193"/>
                </a:lnTo>
                <a:lnTo>
                  <a:pt x="1639" y="1409"/>
                </a:lnTo>
                <a:lnTo>
                  <a:pt x="1409" y="1640"/>
                </a:lnTo>
                <a:lnTo>
                  <a:pt x="1193" y="1886"/>
                </a:lnTo>
                <a:lnTo>
                  <a:pt x="993" y="2144"/>
                </a:lnTo>
                <a:lnTo>
                  <a:pt x="810" y="2414"/>
                </a:lnTo>
                <a:lnTo>
                  <a:pt x="644" y="2696"/>
                </a:lnTo>
                <a:lnTo>
                  <a:pt x="495" y="2987"/>
                </a:lnTo>
                <a:lnTo>
                  <a:pt x="366" y="3286"/>
                </a:lnTo>
                <a:lnTo>
                  <a:pt x="255" y="3593"/>
                </a:lnTo>
                <a:lnTo>
                  <a:pt x="164" y="3907"/>
                </a:lnTo>
                <a:lnTo>
                  <a:pt x="92" y="4226"/>
                </a:lnTo>
                <a:lnTo>
                  <a:pt x="41" y="4549"/>
                </a:lnTo>
                <a:lnTo>
                  <a:pt x="11" y="4874"/>
                </a:lnTo>
                <a:lnTo>
                  <a:pt x="0" y="5201"/>
                </a:lnTo>
                <a:lnTo>
                  <a:pt x="11" y="5527"/>
                </a:lnTo>
                <a:lnTo>
                  <a:pt x="41" y="5853"/>
                </a:lnTo>
                <a:lnTo>
                  <a:pt x="92" y="6176"/>
                </a:lnTo>
                <a:lnTo>
                  <a:pt x="164" y="6495"/>
                </a:lnTo>
                <a:lnTo>
                  <a:pt x="255" y="6808"/>
                </a:lnTo>
                <a:lnTo>
                  <a:pt x="366" y="7116"/>
                </a:lnTo>
                <a:lnTo>
                  <a:pt x="495" y="7415"/>
                </a:lnTo>
                <a:lnTo>
                  <a:pt x="644" y="7706"/>
                </a:lnTo>
                <a:lnTo>
                  <a:pt x="810" y="7988"/>
                </a:lnTo>
                <a:lnTo>
                  <a:pt x="993" y="8258"/>
                </a:lnTo>
                <a:lnTo>
                  <a:pt x="1193" y="8516"/>
                </a:lnTo>
                <a:lnTo>
                  <a:pt x="1409" y="8762"/>
                </a:lnTo>
                <a:lnTo>
                  <a:pt x="1639" y="8993"/>
                </a:lnTo>
                <a:lnTo>
                  <a:pt x="1885" y="9209"/>
                </a:lnTo>
                <a:lnTo>
                  <a:pt x="2143" y="9409"/>
                </a:lnTo>
                <a:lnTo>
                  <a:pt x="2413" y="9592"/>
                </a:lnTo>
                <a:lnTo>
                  <a:pt x="2693" y="9760"/>
                </a:lnTo>
                <a:lnTo>
                  <a:pt x="2984" y="9907"/>
                </a:lnTo>
                <a:lnTo>
                  <a:pt x="3285" y="10038"/>
                </a:lnTo>
                <a:lnTo>
                  <a:pt x="3592" y="10147"/>
                </a:lnTo>
                <a:lnTo>
                  <a:pt x="3905" y="10239"/>
                </a:lnTo>
                <a:lnTo>
                  <a:pt x="4224" y="10310"/>
                </a:lnTo>
                <a:lnTo>
                  <a:pt x="4547" y="10361"/>
                </a:lnTo>
                <a:lnTo>
                  <a:pt x="4871" y="10392"/>
                </a:lnTo>
                <a:lnTo>
                  <a:pt x="5197" y="10402"/>
                </a:lnTo>
                <a:lnTo>
                  <a:pt x="5523" y="10392"/>
                </a:lnTo>
                <a:lnTo>
                  <a:pt x="5848" y="10361"/>
                </a:lnTo>
                <a:lnTo>
                  <a:pt x="6171" y="10310"/>
                </a:lnTo>
                <a:lnTo>
                  <a:pt x="6490" y="10239"/>
                </a:lnTo>
                <a:lnTo>
                  <a:pt x="6803" y="10147"/>
                </a:lnTo>
                <a:lnTo>
                  <a:pt x="7110" y="10038"/>
                </a:lnTo>
                <a:lnTo>
                  <a:pt x="7411" y="9907"/>
                </a:lnTo>
                <a:lnTo>
                  <a:pt x="7702" y="9760"/>
                </a:lnTo>
                <a:lnTo>
                  <a:pt x="7982" y="9592"/>
                </a:lnTo>
                <a:lnTo>
                  <a:pt x="8252" y="9409"/>
                </a:lnTo>
                <a:lnTo>
                  <a:pt x="8510" y="9209"/>
                </a:lnTo>
                <a:lnTo>
                  <a:pt x="8756" y="8993"/>
                </a:lnTo>
                <a:lnTo>
                  <a:pt x="8986" y="8762"/>
                </a:lnTo>
                <a:lnTo>
                  <a:pt x="9202" y="8516"/>
                </a:lnTo>
                <a:lnTo>
                  <a:pt x="9402" y="8258"/>
                </a:lnTo>
                <a:lnTo>
                  <a:pt x="9585" y="7988"/>
                </a:lnTo>
                <a:lnTo>
                  <a:pt x="9752" y="7706"/>
                </a:lnTo>
                <a:lnTo>
                  <a:pt x="9900" y="7415"/>
                </a:lnTo>
                <a:lnTo>
                  <a:pt x="10029" y="7116"/>
                </a:lnTo>
                <a:lnTo>
                  <a:pt x="10140" y="6808"/>
                </a:lnTo>
                <a:lnTo>
                  <a:pt x="10231" y="6495"/>
                </a:lnTo>
                <a:lnTo>
                  <a:pt x="10303" y="6176"/>
                </a:lnTo>
                <a:lnTo>
                  <a:pt x="10354" y="5853"/>
                </a:lnTo>
                <a:lnTo>
                  <a:pt x="10384" y="5527"/>
                </a:lnTo>
                <a:lnTo>
                  <a:pt x="10395" y="5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194" name="Freeform 82"/>
          <p:cNvSpPr>
            <a:spLocks/>
          </p:cNvSpPr>
          <p:nvPr/>
        </p:nvSpPr>
        <p:spPr bwMode="auto">
          <a:xfrm>
            <a:off x="1293813" y="3214688"/>
            <a:ext cx="3063875" cy="3065462"/>
          </a:xfrm>
          <a:custGeom>
            <a:avLst/>
            <a:gdLst>
              <a:gd name="T0" fmla="*/ 11567 w 11577"/>
              <a:gd name="T1" fmla="*/ 5457 h 11588"/>
              <a:gd name="T2" fmla="*/ 11490 w 11577"/>
              <a:gd name="T3" fmla="*/ 4788 h 11588"/>
              <a:gd name="T4" fmla="*/ 11334 w 11577"/>
              <a:gd name="T5" fmla="*/ 4132 h 11588"/>
              <a:gd name="T6" fmla="*/ 11104 w 11577"/>
              <a:gd name="T7" fmla="*/ 3499 h 11588"/>
              <a:gd name="T8" fmla="*/ 10801 w 11577"/>
              <a:gd name="T9" fmla="*/ 2897 h 11588"/>
              <a:gd name="T10" fmla="*/ 10432 w 11577"/>
              <a:gd name="T11" fmla="*/ 2334 h 11588"/>
              <a:gd name="T12" fmla="*/ 9999 w 11577"/>
              <a:gd name="T13" fmla="*/ 1818 h 11588"/>
              <a:gd name="T14" fmla="*/ 9509 w 11577"/>
              <a:gd name="T15" fmla="*/ 1356 h 11588"/>
              <a:gd name="T16" fmla="*/ 8969 w 11577"/>
              <a:gd name="T17" fmla="*/ 954 h 11588"/>
              <a:gd name="T18" fmla="*/ 8386 w 11577"/>
              <a:gd name="T19" fmla="*/ 617 h 11588"/>
              <a:gd name="T20" fmla="*/ 7768 w 11577"/>
              <a:gd name="T21" fmla="*/ 350 h 11588"/>
              <a:gd name="T22" fmla="*/ 7123 w 11577"/>
              <a:gd name="T23" fmla="*/ 157 h 11588"/>
              <a:gd name="T24" fmla="*/ 6460 w 11577"/>
              <a:gd name="T25" fmla="*/ 40 h 11588"/>
              <a:gd name="T26" fmla="*/ 5788 w 11577"/>
              <a:gd name="T27" fmla="*/ 0 h 11588"/>
              <a:gd name="T28" fmla="*/ 5117 w 11577"/>
              <a:gd name="T29" fmla="*/ 40 h 11588"/>
              <a:gd name="T30" fmla="*/ 4454 w 11577"/>
              <a:gd name="T31" fmla="*/ 157 h 11588"/>
              <a:gd name="T32" fmla="*/ 3809 w 11577"/>
              <a:gd name="T33" fmla="*/ 350 h 11588"/>
              <a:gd name="T34" fmla="*/ 3191 w 11577"/>
              <a:gd name="T35" fmla="*/ 617 h 11588"/>
              <a:gd name="T36" fmla="*/ 2608 w 11577"/>
              <a:gd name="T37" fmla="*/ 954 h 11588"/>
              <a:gd name="T38" fmla="*/ 2068 w 11577"/>
              <a:gd name="T39" fmla="*/ 1356 h 11588"/>
              <a:gd name="T40" fmla="*/ 1578 w 11577"/>
              <a:gd name="T41" fmla="*/ 1818 h 11588"/>
              <a:gd name="T42" fmla="*/ 1146 w 11577"/>
              <a:gd name="T43" fmla="*/ 2334 h 11588"/>
              <a:gd name="T44" fmla="*/ 776 w 11577"/>
              <a:gd name="T45" fmla="*/ 2897 h 11588"/>
              <a:gd name="T46" fmla="*/ 473 w 11577"/>
              <a:gd name="T47" fmla="*/ 3499 h 11588"/>
              <a:gd name="T48" fmla="*/ 243 w 11577"/>
              <a:gd name="T49" fmla="*/ 4132 h 11588"/>
              <a:gd name="T50" fmla="*/ 89 w 11577"/>
              <a:gd name="T51" fmla="*/ 4788 h 11588"/>
              <a:gd name="T52" fmla="*/ 10 w 11577"/>
              <a:gd name="T53" fmla="*/ 5457 h 11588"/>
              <a:gd name="T54" fmla="*/ 10 w 11577"/>
              <a:gd name="T55" fmla="*/ 6130 h 11588"/>
              <a:gd name="T56" fmla="*/ 89 w 11577"/>
              <a:gd name="T57" fmla="*/ 6800 h 11588"/>
              <a:gd name="T58" fmla="*/ 243 w 11577"/>
              <a:gd name="T59" fmla="*/ 7456 h 11588"/>
              <a:gd name="T60" fmla="*/ 473 w 11577"/>
              <a:gd name="T61" fmla="*/ 8089 h 11588"/>
              <a:gd name="T62" fmla="*/ 776 w 11577"/>
              <a:gd name="T63" fmla="*/ 8691 h 11588"/>
              <a:gd name="T64" fmla="*/ 1146 w 11577"/>
              <a:gd name="T65" fmla="*/ 9253 h 11588"/>
              <a:gd name="T66" fmla="*/ 1578 w 11577"/>
              <a:gd name="T67" fmla="*/ 9769 h 11588"/>
              <a:gd name="T68" fmla="*/ 2068 w 11577"/>
              <a:gd name="T69" fmla="*/ 10232 h 11588"/>
              <a:gd name="T70" fmla="*/ 2608 w 11577"/>
              <a:gd name="T71" fmla="*/ 10634 h 11588"/>
              <a:gd name="T72" fmla="*/ 3191 w 11577"/>
              <a:gd name="T73" fmla="*/ 10971 h 11588"/>
              <a:gd name="T74" fmla="*/ 3809 w 11577"/>
              <a:gd name="T75" fmla="*/ 11238 h 11588"/>
              <a:gd name="T76" fmla="*/ 4454 w 11577"/>
              <a:gd name="T77" fmla="*/ 11431 h 11588"/>
              <a:gd name="T78" fmla="*/ 5117 w 11577"/>
              <a:gd name="T79" fmla="*/ 11548 h 11588"/>
              <a:gd name="T80" fmla="*/ 5788 w 11577"/>
              <a:gd name="T81" fmla="*/ 11588 h 11588"/>
              <a:gd name="T82" fmla="*/ 6460 w 11577"/>
              <a:gd name="T83" fmla="*/ 11548 h 11588"/>
              <a:gd name="T84" fmla="*/ 7123 w 11577"/>
              <a:gd name="T85" fmla="*/ 11431 h 11588"/>
              <a:gd name="T86" fmla="*/ 7768 w 11577"/>
              <a:gd name="T87" fmla="*/ 11238 h 11588"/>
              <a:gd name="T88" fmla="*/ 8386 w 11577"/>
              <a:gd name="T89" fmla="*/ 10971 h 11588"/>
              <a:gd name="T90" fmla="*/ 8969 w 11577"/>
              <a:gd name="T91" fmla="*/ 10634 h 11588"/>
              <a:gd name="T92" fmla="*/ 9509 w 11577"/>
              <a:gd name="T93" fmla="*/ 10232 h 11588"/>
              <a:gd name="T94" fmla="*/ 9999 w 11577"/>
              <a:gd name="T95" fmla="*/ 9769 h 11588"/>
              <a:gd name="T96" fmla="*/ 10432 w 11577"/>
              <a:gd name="T97" fmla="*/ 9253 h 11588"/>
              <a:gd name="T98" fmla="*/ 10801 w 11577"/>
              <a:gd name="T99" fmla="*/ 8691 h 11588"/>
              <a:gd name="T100" fmla="*/ 11104 w 11577"/>
              <a:gd name="T101" fmla="*/ 8089 h 11588"/>
              <a:gd name="T102" fmla="*/ 11334 w 11577"/>
              <a:gd name="T103" fmla="*/ 7456 h 11588"/>
              <a:gd name="T104" fmla="*/ 11490 w 11577"/>
              <a:gd name="T105" fmla="*/ 6800 h 11588"/>
              <a:gd name="T106" fmla="*/ 11567 w 11577"/>
              <a:gd name="T107" fmla="*/ 6130 h 1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77" h="11588">
                <a:moveTo>
                  <a:pt x="11577" y="5794"/>
                </a:moveTo>
                <a:lnTo>
                  <a:pt x="11567" y="5457"/>
                </a:lnTo>
                <a:lnTo>
                  <a:pt x="11537" y="5121"/>
                </a:lnTo>
                <a:lnTo>
                  <a:pt x="11490" y="4788"/>
                </a:lnTo>
                <a:lnTo>
                  <a:pt x="11421" y="4458"/>
                </a:lnTo>
                <a:lnTo>
                  <a:pt x="11334" y="4132"/>
                </a:lnTo>
                <a:lnTo>
                  <a:pt x="11228" y="3812"/>
                </a:lnTo>
                <a:lnTo>
                  <a:pt x="11104" y="3499"/>
                </a:lnTo>
                <a:lnTo>
                  <a:pt x="10961" y="3194"/>
                </a:lnTo>
                <a:lnTo>
                  <a:pt x="10801" y="2897"/>
                </a:lnTo>
                <a:lnTo>
                  <a:pt x="10625" y="2611"/>
                </a:lnTo>
                <a:lnTo>
                  <a:pt x="10432" y="2334"/>
                </a:lnTo>
                <a:lnTo>
                  <a:pt x="10223" y="2070"/>
                </a:lnTo>
                <a:lnTo>
                  <a:pt x="9999" y="1818"/>
                </a:lnTo>
                <a:lnTo>
                  <a:pt x="9760" y="1580"/>
                </a:lnTo>
                <a:lnTo>
                  <a:pt x="9509" y="1356"/>
                </a:lnTo>
                <a:lnTo>
                  <a:pt x="9245" y="1147"/>
                </a:lnTo>
                <a:lnTo>
                  <a:pt x="8969" y="954"/>
                </a:lnTo>
                <a:lnTo>
                  <a:pt x="8683" y="777"/>
                </a:lnTo>
                <a:lnTo>
                  <a:pt x="8386" y="617"/>
                </a:lnTo>
                <a:lnTo>
                  <a:pt x="8081" y="475"/>
                </a:lnTo>
                <a:lnTo>
                  <a:pt x="7768" y="350"/>
                </a:lnTo>
                <a:lnTo>
                  <a:pt x="7449" y="244"/>
                </a:lnTo>
                <a:lnTo>
                  <a:pt x="7123" y="157"/>
                </a:lnTo>
                <a:lnTo>
                  <a:pt x="6793" y="89"/>
                </a:lnTo>
                <a:lnTo>
                  <a:pt x="6460" y="40"/>
                </a:lnTo>
                <a:lnTo>
                  <a:pt x="6125" y="11"/>
                </a:lnTo>
                <a:lnTo>
                  <a:pt x="5788" y="0"/>
                </a:lnTo>
                <a:lnTo>
                  <a:pt x="5452" y="11"/>
                </a:lnTo>
                <a:lnTo>
                  <a:pt x="5117" y="40"/>
                </a:lnTo>
                <a:lnTo>
                  <a:pt x="4784" y="89"/>
                </a:lnTo>
                <a:lnTo>
                  <a:pt x="4454" y="157"/>
                </a:lnTo>
                <a:lnTo>
                  <a:pt x="4128" y="244"/>
                </a:lnTo>
                <a:lnTo>
                  <a:pt x="3809" y="350"/>
                </a:lnTo>
                <a:lnTo>
                  <a:pt x="3496" y="475"/>
                </a:lnTo>
                <a:lnTo>
                  <a:pt x="3191" y="617"/>
                </a:lnTo>
                <a:lnTo>
                  <a:pt x="2894" y="777"/>
                </a:lnTo>
                <a:lnTo>
                  <a:pt x="2608" y="954"/>
                </a:lnTo>
                <a:lnTo>
                  <a:pt x="2332" y="1147"/>
                </a:lnTo>
                <a:lnTo>
                  <a:pt x="2068" y="1356"/>
                </a:lnTo>
                <a:lnTo>
                  <a:pt x="1817" y="1580"/>
                </a:lnTo>
                <a:lnTo>
                  <a:pt x="1578" y="1818"/>
                </a:lnTo>
                <a:lnTo>
                  <a:pt x="1354" y="2070"/>
                </a:lnTo>
                <a:lnTo>
                  <a:pt x="1146" y="2334"/>
                </a:lnTo>
                <a:lnTo>
                  <a:pt x="952" y="2611"/>
                </a:lnTo>
                <a:lnTo>
                  <a:pt x="776" y="2897"/>
                </a:lnTo>
                <a:lnTo>
                  <a:pt x="616" y="3194"/>
                </a:lnTo>
                <a:lnTo>
                  <a:pt x="473" y="3499"/>
                </a:lnTo>
                <a:lnTo>
                  <a:pt x="349" y="3812"/>
                </a:lnTo>
                <a:lnTo>
                  <a:pt x="243" y="4132"/>
                </a:lnTo>
                <a:lnTo>
                  <a:pt x="156" y="4458"/>
                </a:lnTo>
                <a:lnTo>
                  <a:pt x="89" y="4788"/>
                </a:lnTo>
                <a:lnTo>
                  <a:pt x="39" y="5121"/>
                </a:lnTo>
                <a:lnTo>
                  <a:pt x="10" y="5457"/>
                </a:lnTo>
                <a:lnTo>
                  <a:pt x="0" y="5794"/>
                </a:lnTo>
                <a:lnTo>
                  <a:pt x="10" y="6130"/>
                </a:lnTo>
                <a:lnTo>
                  <a:pt x="39" y="6467"/>
                </a:lnTo>
                <a:lnTo>
                  <a:pt x="89" y="6800"/>
                </a:lnTo>
                <a:lnTo>
                  <a:pt x="156" y="7130"/>
                </a:lnTo>
                <a:lnTo>
                  <a:pt x="243" y="7456"/>
                </a:lnTo>
                <a:lnTo>
                  <a:pt x="349" y="7776"/>
                </a:lnTo>
                <a:lnTo>
                  <a:pt x="473" y="8089"/>
                </a:lnTo>
                <a:lnTo>
                  <a:pt x="616" y="8394"/>
                </a:lnTo>
                <a:lnTo>
                  <a:pt x="776" y="8691"/>
                </a:lnTo>
                <a:lnTo>
                  <a:pt x="952" y="8977"/>
                </a:lnTo>
                <a:lnTo>
                  <a:pt x="1146" y="9253"/>
                </a:lnTo>
                <a:lnTo>
                  <a:pt x="1354" y="9518"/>
                </a:lnTo>
                <a:lnTo>
                  <a:pt x="1578" y="9769"/>
                </a:lnTo>
                <a:lnTo>
                  <a:pt x="1817" y="10008"/>
                </a:lnTo>
                <a:lnTo>
                  <a:pt x="2068" y="10232"/>
                </a:lnTo>
                <a:lnTo>
                  <a:pt x="2332" y="10441"/>
                </a:lnTo>
                <a:lnTo>
                  <a:pt x="2608" y="10634"/>
                </a:lnTo>
                <a:lnTo>
                  <a:pt x="2894" y="10811"/>
                </a:lnTo>
                <a:lnTo>
                  <a:pt x="3191" y="10971"/>
                </a:lnTo>
                <a:lnTo>
                  <a:pt x="3496" y="11113"/>
                </a:lnTo>
                <a:lnTo>
                  <a:pt x="3809" y="11238"/>
                </a:lnTo>
                <a:lnTo>
                  <a:pt x="4128" y="11343"/>
                </a:lnTo>
                <a:lnTo>
                  <a:pt x="4454" y="11431"/>
                </a:lnTo>
                <a:lnTo>
                  <a:pt x="4784" y="11499"/>
                </a:lnTo>
                <a:lnTo>
                  <a:pt x="5117" y="11548"/>
                </a:lnTo>
                <a:lnTo>
                  <a:pt x="5452" y="11577"/>
                </a:lnTo>
                <a:lnTo>
                  <a:pt x="5788" y="11588"/>
                </a:lnTo>
                <a:lnTo>
                  <a:pt x="6125" y="11577"/>
                </a:lnTo>
                <a:lnTo>
                  <a:pt x="6460" y="11548"/>
                </a:lnTo>
                <a:lnTo>
                  <a:pt x="6793" y="11499"/>
                </a:lnTo>
                <a:lnTo>
                  <a:pt x="7123" y="11431"/>
                </a:lnTo>
                <a:lnTo>
                  <a:pt x="7449" y="11343"/>
                </a:lnTo>
                <a:lnTo>
                  <a:pt x="7768" y="11238"/>
                </a:lnTo>
                <a:lnTo>
                  <a:pt x="8081" y="11113"/>
                </a:lnTo>
                <a:lnTo>
                  <a:pt x="8386" y="10971"/>
                </a:lnTo>
                <a:lnTo>
                  <a:pt x="8683" y="10811"/>
                </a:lnTo>
                <a:lnTo>
                  <a:pt x="8969" y="10634"/>
                </a:lnTo>
                <a:lnTo>
                  <a:pt x="9245" y="10441"/>
                </a:lnTo>
                <a:lnTo>
                  <a:pt x="9509" y="10232"/>
                </a:lnTo>
                <a:lnTo>
                  <a:pt x="9760" y="10008"/>
                </a:lnTo>
                <a:lnTo>
                  <a:pt x="9999" y="9769"/>
                </a:lnTo>
                <a:lnTo>
                  <a:pt x="10223" y="9518"/>
                </a:lnTo>
                <a:lnTo>
                  <a:pt x="10432" y="9253"/>
                </a:lnTo>
                <a:lnTo>
                  <a:pt x="10625" y="8977"/>
                </a:lnTo>
                <a:lnTo>
                  <a:pt x="10801" y="8691"/>
                </a:lnTo>
                <a:lnTo>
                  <a:pt x="10961" y="8394"/>
                </a:lnTo>
                <a:lnTo>
                  <a:pt x="11104" y="8089"/>
                </a:lnTo>
                <a:lnTo>
                  <a:pt x="11228" y="7776"/>
                </a:lnTo>
                <a:lnTo>
                  <a:pt x="11334" y="7456"/>
                </a:lnTo>
                <a:lnTo>
                  <a:pt x="11421" y="7130"/>
                </a:lnTo>
                <a:lnTo>
                  <a:pt x="11490" y="6800"/>
                </a:lnTo>
                <a:lnTo>
                  <a:pt x="11537" y="6467"/>
                </a:lnTo>
                <a:lnTo>
                  <a:pt x="11567" y="6130"/>
                </a:lnTo>
                <a:lnTo>
                  <a:pt x="11577" y="5794"/>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195" name="Freeform 83"/>
          <p:cNvSpPr>
            <a:spLocks/>
          </p:cNvSpPr>
          <p:nvPr/>
        </p:nvSpPr>
        <p:spPr bwMode="auto">
          <a:xfrm>
            <a:off x="2082800" y="4010025"/>
            <a:ext cx="1485900" cy="1487488"/>
          </a:xfrm>
          <a:custGeom>
            <a:avLst/>
            <a:gdLst>
              <a:gd name="T0" fmla="*/ 5606 w 5615"/>
              <a:gd name="T1" fmla="*/ 2577 h 5620"/>
              <a:gd name="T2" fmla="*/ 5530 w 5615"/>
              <a:gd name="T3" fmla="*/ 2120 h 5620"/>
              <a:gd name="T4" fmla="*/ 5379 w 5615"/>
              <a:gd name="T5" fmla="*/ 1681 h 5620"/>
              <a:gd name="T6" fmla="*/ 5158 w 5615"/>
              <a:gd name="T7" fmla="*/ 1273 h 5620"/>
              <a:gd name="T8" fmla="*/ 4873 w 5615"/>
              <a:gd name="T9" fmla="*/ 906 h 5620"/>
              <a:gd name="T10" fmla="*/ 4532 w 5615"/>
              <a:gd name="T11" fmla="*/ 592 h 5620"/>
              <a:gd name="T12" fmla="*/ 4144 w 5615"/>
              <a:gd name="T13" fmla="*/ 338 h 5620"/>
              <a:gd name="T14" fmla="*/ 3719 w 5615"/>
              <a:gd name="T15" fmla="*/ 151 h 5620"/>
              <a:gd name="T16" fmla="*/ 3270 w 5615"/>
              <a:gd name="T17" fmla="*/ 38 h 5620"/>
              <a:gd name="T18" fmla="*/ 2807 w 5615"/>
              <a:gd name="T19" fmla="*/ 0 h 5620"/>
              <a:gd name="T20" fmla="*/ 2345 w 5615"/>
              <a:gd name="T21" fmla="*/ 38 h 5620"/>
              <a:gd name="T22" fmla="*/ 1896 w 5615"/>
              <a:gd name="T23" fmla="*/ 151 h 5620"/>
              <a:gd name="T24" fmla="*/ 1471 w 5615"/>
              <a:gd name="T25" fmla="*/ 338 h 5620"/>
              <a:gd name="T26" fmla="*/ 1083 w 5615"/>
              <a:gd name="T27" fmla="*/ 592 h 5620"/>
              <a:gd name="T28" fmla="*/ 742 w 5615"/>
              <a:gd name="T29" fmla="*/ 906 h 5620"/>
              <a:gd name="T30" fmla="*/ 456 w 5615"/>
              <a:gd name="T31" fmla="*/ 1273 h 5620"/>
              <a:gd name="T32" fmla="*/ 236 w 5615"/>
              <a:gd name="T33" fmla="*/ 1681 h 5620"/>
              <a:gd name="T34" fmla="*/ 85 w 5615"/>
              <a:gd name="T35" fmla="*/ 2120 h 5620"/>
              <a:gd name="T36" fmla="*/ 9 w 5615"/>
              <a:gd name="T37" fmla="*/ 2577 h 5620"/>
              <a:gd name="T38" fmla="*/ 9 w 5615"/>
              <a:gd name="T39" fmla="*/ 3042 h 5620"/>
              <a:gd name="T40" fmla="*/ 85 w 5615"/>
              <a:gd name="T41" fmla="*/ 3499 h 5620"/>
              <a:gd name="T42" fmla="*/ 236 w 5615"/>
              <a:gd name="T43" fmla="*/ 3939 h 5620"/>
              <a:gd name="T44" fmla="*/ 456 w 5615"/>
              <a:gd name="T45" fmla="*/ 4347 h 5620"/>
              <a:gd name="T46" fmla="*/ 742 w 5615"/>
              <a:gd name="T47" fmla="*/ 4714 h 5620"/>
              <a:gd name="T48" fmla="*/ 1083 w 5615"/>
              <a:gd name="T49" fmla="*/ 5028 h 5620"/>
              <a:gd name="T50" fmla="*/ 1471 w 5615"/>
              <a:gd name="T51" fmla="*/ 5281 h 5620"/>
              <a:gd name="T52" fmla="*/ 1896 w 5615"/>
              <a:gd name="T53" fmla="*/ 5468 h 5620"/>
              <a:gd name="T54" fmla="*/ 2345 w 5615"/>
              <a:gd name="T55" fmla="*/ 5582 h 5620"/>
              <a:gd name="T56" fmla="*/ 2807 w 5615"/>
              <a:gd name="T57" fmla="*/ 5620 h 5620"/>
              <a:gd name="T58" fmla="*/ 3270 w 5615"/>
              <a:gd name="T59" fmla="*/ 5582 h 5620"/>
              <a:gd name="T60" fmla="*/ 3719 w 5615"/>
              <a:gd name="T61" fmla="*/ 5468 h 5620"/>
              <a:gd name="T62" fmla="*/ 4144 w 5615"/>
              <a:gd name="T63" fmla="*/ 5281 h 5620"/>
              <a:gd name="T64" fmla="*/ 4532 w 5615"/>
              <a:gd name="T65" fmla="*/ 5028 h 5620"/>
              <a:gd name="T66" fmla="*/ 4873 w 5615"/>
              <a:gd name="T67" fmla="*/ 4714 h 5620"/>
              <a:gd name="T68" fmla="*/ 5158 w 5615"/>
              <a:gd name="T69" fmla="*/ 4347 h 5620"/>
              <a:gd name="T70" fmla="*/ 5379 w 5615"/>
              <a:gd name="T71" fmla="*/ 3939 h 5620"/>
              <a:gd name="T72" fmla="*/ 5530 w 5615"/>
              <a:gd name="T73" fmla="*/ 3499 h 5620"/>
              <a:gd name="T74" fmla="*/ 5606 w 5615"/>
              <a:gd name="T75" fmla="*/ 3042 h 5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5" h="5620">
                <a:moveTo>
                  <a:pt x="5615" y="2810"/>
                </a:moveTo>
                <a:lnTo>
                  <a:pt x="5606" y="2577"/>
                </a:lnTo>
                <a:lnTo>
                  <a:pt x="5577" y="2347"/>
                </a:lnTo>
                <a:lnTo>
                  <a:pt x="5530" y="2120"/>
                </a:lnTo>
                <a:lnTo>
                  <a:pt x="5463" y="1897"/>
                </a:lnTo>
                <a:lnTo>
                  <a:pt x="5379" y="1681"/>
                </a:lnTo>
                <a:lnTo>
                  <a:pt x="5277" y="1472"/>
                </a:lnTo>
                <a:lnTo>
                  <a:pt x="5158" y="1273"/>
                </a:lnTo>
                <a:lnTo>
                  <a:pt x="5023" y="1084"/>
                </a:lnTo>
                <a:lnTo>
                  <a:pt x="4873" y="906"/>
                </a:lnTo>
                <a:lnTo>
                  <a:pt x="4710" y="743"/>
                </a:lnTo>
                <a:lnTo>
                  <a:pt x="4532" y="592"/>
                </a:lnTo>
                <a:lnTo>
                  <a:pt x="4343" y="458"/>
                </a:lnTo>
                <a:lnTo>
                  <a:pt x="4144" y="338"/>
                </a:lnTo>
                <a:lnTo>
                  <a:pt x="3935" y="237"/>
                </a:lnTo>
                <a:lnTo>
                  <a:pt x="3719" y="151"/>
                </a:lnTo>
                <a:lnTo>
                  <a:pt x="3497" y="86"/>
                </a:lnTo>
                <a:lnTo>
                  <a:pt x="3270" y="38"/>
                </a:lnTo>
                <a:lnTo>
                  <a:pt x="3039" y="9"/>
                </a:lnTo>
                <a:lnTo>
                  <a:pt x="2807" y="0"/>
                </a:lnTo>
                <a:lnTo>
                  <a:pt x="2576" y="9"/>
                </a:lnTo>
                <a:lnTo>
                  <a:pt x="2345" y="38"/>
                </a:lnTo>
                <a:lnTo>
                  <a:pt x="2118" y="86"/>
                </a:lnTo>
                <a:lnTo>
                  <a:pt x="1896" y="151"/>
                </a:lnTo>
                <a:lnTo>
                  <a:pt x="1680" y="237"/>
                </a:lnTo>
                <a:lnTo>
                  <a:pt x="1471" y="338"/>
                </a:lnTo>
                <a:lnTo>
                  <a:pt x="1272" y="458"/>
                </a:lnTo>
                <a:lnTo>
                  <a:pt x="1083" y="592"/>
                </a:lnTo>
                <a:lnTo>
                  <a:pt x="905" y="743"/>
                </a:lnTo>
                <a:lnTo>
                  <a:pt x="742" y="906"/>
                </a:lnTo>
                <a:lnTo>
                  <a:pt x="592" y="1084"/>
                </a:lnTo>
                <a:lnTo>
                  <a:pt x="456" y="1273"/>
                </a:lnTo>
                <a:lnTo>
                  <a:pt x="338" y="1472"/>
                </a:lnTo>
                <a:lnTo>
                  <a:pt x="236" y="1681"/>
                </a:lnTo>
                <a:lnTo>
                  <a:pt x="151" y="1897"/>
                </a:lnTo>
                <a:lnTo>
                  <a:pt x="85" y="2120"/>
                </a:lnTo>
                <a:lnTo>
                  <a:pt x="38" y="2347"/>
                </a:lnTo>
                <a:lnTo>
                  <a:pt x="9" y="2577"/>
                </a:lnTo>
                <a:lnTo>
                  <a:pt x="0" y="2810"/>
                </a:lnTo>
                <a:lnTo>
                  <a:pt x="9" y="3042"/>
                </a:lnTo>
                <a:lnTo>
                  <a:pt x="38" y="3273"/>
                </a:lnTo>
                <a:lnTo>
                  <a:pt x="85" y="3499"/>
                </a:lnTo>
                <a:lnTo>
                  <a:pt x="151" y="3723"/>
                </a:lnTo>
                <a:lnTo>
                  <a:pt x="236" y="3939"/>
                </a:lnTo>
                <a:lnTo>
                  <a:pt x="338" y="4148"/>
                </a:lnTo>
                <a:lnTo>
                  <a:pt x="456" y="4347"/>
                </a:lnTo>
                <a:lnTo>
                  <a:pt x="592" y="4536"/>
                </a:lnTo>
                <a:lnTo>
                  <a:pt x="742" y="4714"/>
                </a:lnTo>
                <a:lnTo>
                  <a:pt x="905" y="4877"/>
                </a:lnTo>
                <a:lnTo>
                  <a:pt x="1083" y="5028"/>
                </a:lnTo>
                <a:lnTo>
                  <a:pt x="1272" y="5162"/>
                </a:lnTo>
                <a:lnTo>
                  <a:pt x="1471" y="5281"/>
                </a:lnTo>
                <a:lnTo>
                  <a:pt x="1680" y="5383"/>
                </a:lnTo>
                <a:lnTo>
                  <a:pt x="1896" y="5468"/>
                </a:lnTo>
                <a:lnTo>
                  <a:pt x="2118" y="5534"/>
                </a:lnTo>
                <a:lnTo>
                  <a:pt x="2345" y="5582"/>
                </a:lnTo>
                <a:lnTo>
                  <a:pt x="2576" y="5611"/>
                </a:lnTo>
                <a:lnTo>
                  <a:pt x="2807" y="5620"/>
                </a:lnTo>
                <a:lnTo>
                  <a:pt x="3039" y="5611"/>
                </a:lnTo>
                <a:lnTo>
                  <a:pt x="3270" y="5582"/>
                </a:lnTo>
                <a:lnTo>
                  <a:pt x="3497" y="5534"/>
                </a:lnTo>
                <a:lnTo>
                  <a:pt x="3719" y="5468"/>
                </a:lnTo>
                <a:lnTo>
                  <a:pt x="3935" y="5383"/>
                </a:lnTo>
                <a:lnTo>
                  <a:pt x="4144" y="5281"/>
                </a:lnTo>
                <a:lnTo>
                  <a:pt x="4343" y="5162"/>
                </a:lnTo>
                <a:lnTo>
                  <a:pt x="4532" y="5028"/>
                </a:lnTo>
                <a:lnTo>
                  <a:pt x="4710" y="4877"/>
                </a:lnTo>
                <a:lnTo>
                  <a:pt x="4873" y="4714"/>
                </a:lnTo>
                <a:lnTo>
                  <a:pt x="5023" y="4536"/>
                </a:lnTo>
                <a:lnTo>
                  <a:pt x="5158" y="4347"/>
                </a:lnTo>
                <a:lnTo>
                  <a:pt x="5277" y="4148"/>
                </a:lnTo>
                <a:lnTo>
                  <a:pt x="5379" y="3939"/>
                </a:lnTo>
                <a:lnTo>
                  <a:pt x="5463" y="3723"/>
                </a:lnTo>
                <a:lnTo>
                  <a:pt x="5530" y="3499"/>
                </a:lnTo>
                <a:lnTo>
                  <a:pt x="5577" y="3273"/>
                </a:lnTo>
                <a:lnTo>
                  <a:pt x="5606" y="3042"/>
                </a:lnTo>
                <a:lnTo>
                  <a:pt x="5615" y="2810"/>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196" name="Line 84"/>
          <p:cNvSpPr>
            <a:spLocks noChangeShapeType="1"/>
          </p:cNvSpPr>
          <p:nvPr/>
        </p:nvSpPr>
        <p:spPr bwMode="auto">
          <a:xfrm flipV="1">
            <a:off x="1293813" y="2551113"/>
            <a:ext cx="1587" cy="22018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97" name="Line 85"/>
          <p:cNvSpPr>
            <a:spLocks noChangeShapeType="1"/>
          </p:cNvSpPr>
          <p:nvPr/>
        </p:nvSpPr>
        <p:spPr bwMode="auto">
          <a:xfrm flipV="1">
            <a:off x="4200525" y="1714500"/>
            <a:ext cx="1588" cy="30384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98" name="Line 86"/>
          <p:cNvSpPr>
            <a:spLocks noChangeShapeType="1"/>
          </p:cNvSpPr>
          <p:nvPr/>
        </p:nvSpPr>
        <p:spPr bwMode="auto">
          <a:xfrm flipH="1">
            <a:off x="1450975" y="1714500"/>
            <a:ext cx="27495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99" name="Line 87"/>
          <p:cNvSpPr>
            <a:spLocks noChangeShapeType="1"/>
          </p:cNvSpPr>
          <p:nvPr/>
        </p:nvSpPr>
        <p:spPr bwMode="auto">
          <a:xfrm flipH="1">
            <a:off x="1450975" y="2687638"/>
            <a:ext cx="27495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00" name="Line 88"/>
          <p:cNvSpPr>
            <a:spLocks noChangeShapeType="1"/>
          </p:cNvSpPr>
          <p:nvPr/>
        </p:nvSpPr>
        <p:spPr bwMode="auto">
          <a:xfrm flipV="1">
            <a:off x="1741488" y="2687638"/>
            <a:ext cx="1587" cy="29114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01" name="Line 89"/>
          <p:cNvSpPr>
            <a:spLocks noChangeShapeType="1"/>
          </p:cNvSpPr>
          <p:nvPr/>
        </p:nvSpPr>
        <p:spPr bwMode="auto">
          <a:xfrm>
            <a:off x="1293813" y="2551113"/>
            <a:ext cx="30638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02" name="Line 90"/>
          <p:cNvSpPr>
            <a:spLocks noChangeShapeType="1"/>
          </p:cNvSpPr>
          <p:nvPr/>
        </p:nvSpPr>
        <p:spPr bwMode="auto">
          <a:xfrm flipV="1">
            <a:off x="1698625" y="2551113"/>
            <a:ext cx="1588" cy="32400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03" name="Line 91"/>
          <p:cNvSpPr>
            <a:spLocks noChangeShapeType="1"/>
          </p:cNvSpPr>
          <p:nvPr/>
        </p:nvSpPr>
        <p:spPr bwMode="auto">
          <a:xfrm flipV="1">
            <a:off x="1798638" y="2200275"/>
            <a:ext cx="1587" cy="3848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04" name="Line 92"/>
          <p:cNvSpPr>
            <a:spLocks noChangeShapeType="1"/>
          </p:cNvSpPr>
          <p:nvPr/>
        </p:nvSpPr>
        <p:spPr bwMode="auto">
          <a:xfrm flipV="1">
            <a:off x="2232025" y="1714500"/>
            <a:ext cx="1588" cy="42799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05" name="Line 93"/>
          <p:cNvSpPr>
            <a:spLocks noChangeShapeType="1"/>
          </p:cNvSpPr>
          <p:nvPr/>
        </p:nvSpPr>
        <p:spPr bwMode="auto">
          <a:xfrm flipV="1">
            <a:off x="3568700" y="1755775"/>
            <a:ext cx="1588" cy="299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06" name="Line 94"/>
          <p:cNvSpPr>
            <a:spLocks noChangeShapeType="1"/>
          </p:cNvSpPr>
          <p:nvPr/>
        </p:nvSpPr>
        <p:spPr bwMode="auto">
          <a:xfrm flipH="1">
            <a:off x="2082800" y="1755775"/>
            <a:ext cx="14859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07" name="Line 95"/>
          <p:cNvSpPr>
            <a:spLocks noChangeShapeType="1"/>
          </p:cNvSpPr>
          <p:nvPr/>
        </p:nvSpPr>
        <p:spPr bwMode="auto">
          <a:xfrm flipV="1">
            <a:off x="3114675" y="1755775"/>
            <a:ext cx="1588" cy="3683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08" name="Freeform 96"/>
          <p:cNvSpPr>
            <a:spLocks/>
          </p:cNvSpPr>
          <p:nvPr/>
        </p:nvSpPr>
        <p:spPr bwMode="auto">
          <a:xfrm>
            <a:off x="1697038" y="1636713"/>
            <a:ext cx="909637" cy="1050925"/>
          </a:xfrm>
          <a:custGeom>
            <a:avLst/>
            <a:gdLst>
              <a:gd name="T0" fmla="*/ 142 w 3437"/>
              <a:gd name="T1" fmla="*/ 3932 h 3970"/>
              <a:gd name="T2" fmla="*/ 99 w 3437"/>
              <a:gd name="T3" fmla="*/ 3853 h 3970"/>
              <a:gd name="T4" fmla="*/ 64 w 3437"/>
              <a:gd name="T5" fmla="*/ 3767 h 3970"/>
              <a:gd name="T6" fmla="*/ 37 w 3437"/>
              <a:gd name="T7" fmla="*/ 3679 h 3970"/>
              <a:gd name="T8" fmla="*/ 18 w 3437"/>
              <a:gd name="T9" fmla="*/ 3587 h 3970"/>
              <a:gd name="T10" fmla="*/ 6 w 3437"/>
              <a:gd name="T11" fmla="*/ 3495 h 3970"/>
              <a:gd name="T12" fmla="*/ 0 w 3437"/>
              <a:gd name="T13" fmla="*/ 3403 h 3970"/>
              <a:gd name="T14" fmla="*/ 0 w 3437"/>
              <a:gd name="T15" fmla="*/ 3312 h 3970"/>
              <a:gd name="T16" fmla="*/ 5 w 3437"/>
              <a:gd name="T17" fmla="*/ 3221 h 3970"/>
              <a:gd name="T18" fmla="*/ 16 w 3437"/>
              <a:gd name="T19" fmla="*/ 3131 h 3970"/>
              <a:gd name="T20" fmla="*/ 30 w 3437"/>
              <a:gd name="T21" fmla="*/ 3041 h 3970"/>
              <a:gd name="T22" fmla="*/ 60 w 3437"/>
              <a:gd name="T23" fmla="*/ 2909 h 3970"/>
              <a:gd name="T24" fmla="*/ 113 w 3437"/>
              <a:gd name="T25" fmla="*/ 2733 h 3970"/>
              <a:gd name="T26" fmla="*/ 177 w 3437"/>
              <a:gd name="T27" fmla="*/ 2560 h 3970"/>
              <a:gd name="T28" fmla="*/ 253 w 3437"/>
              <a:gd name="T29" fmla="*/ 2389 h 3970"/>
              <a:gd name="T30" fmla="*/ 336 w 3437"/>
              <a:gd name="T31" fmla="*/ 2219 h 3970"/>
              <a:gd name="T32" fmla="*/ 423 w 3437"/>
              <a:gd name="T33" fmla="*/ 2051 h 3970"/>
              <a:gd name="T34" fmla="*/ 515 w 3437"/>
              <a:gd name="T35" fmla="*/ 1885 h 3970"/>
              <a:gd name="T36" fmla="*/ 612 w 3437"/>
              <a:gd name="T37" fmla="*/ 1720 h 3970"/>
              <a:gd name="T38" fmla="*/ 711 w 3437"/>
              <a:gd name="T39" fmla="*/ 1559 h 3970"/>
              <a:gd name="T40" fmla="*/ 816 w 3437"/>
              <a:gd name="T41" fmla="*/ 1401 h 3970"/>
              <a:gd name="T42" fmla="*/ 926 w 3437"/>
              <a:gd name="T43" fmla="*/ 1249 h 3970"/>
              <a:gd name="T44" fmla="*/ 1042 w 3437"/>
              <a:gd name="T45" fmla="*/ 1102 h 3970"/>
              <a:gd name="T46" fmla="*/ 1162 w 3437"/>
              <a:gd name="T47" fmla="*/ 962 h 3970"/>
              <a:gd name="T48" fmla="*/ 1288 w 3437"/>
              <a:gd name="T49" fmla="*/ 828 h 3970"/>
              <a:gd name="T50" fmla="*/ 1420 w 3437"/>
              <a:gd name="T51" fmla="*/ 702 h 3970"/>
              <a:gd name="T52" fmla="*/ 1558 w 3437"/>
              <a:gd name="T53" fmla="*/ 587 h 3970"/>
              <a:gd name="T54" fmla="*/ 1702 w 3437"/>
              <a:gd name="T55" fmla="*/ 479 h 3970"/>
              <a:gd name="T56" fmla="*/ 1854 w 3437"/>
              <a:gd name="T57" fmla="*/ 382 h 3970"/>
              <a:gd name="T58" fmla="*/ 2011 w 3437"/>
              <a:gd name="T59" fmla="*/ 297 h 3970"/>
              <a:gd name="T60" fmla="*/ 2177 w 3437"/>
              <a:gd name="T61" fmla="*/ 223 h 3970"/>
              <a:gd name="T62" fmla="*/ 2348 w 3437"/>
              <a:gd name="T63" fmla="*/ 160 h 3970"/>
              <a:gd name="T64" fmla="*/ 2524 w 3437"/>
              <a:gd name="T65" fmla="*/ 109 h 3970"/>
              <a:gd name="T66" fmla="*/ 2704 w 3437"/>
              <a:gd name="T67" fmla="*/ 69 h 3970"/>
              <a:gd name="T68" fmla="*/ 2887 w 3437"/>
              <a:gd name="T69" fmla="*/ 37 h 3970"/>
              <a:gd name="T70" fmla="*/ 3070 w 3437"/>
              <a:gd name="T71" fmla="*/ 16 h 3970"/>
              <a:gd name="T72" fmla="*/ 3255 w 3437"/>
              <a:gd name="T73" fmla="*/ 3 h 3970"/>
              <a:gd name="T74" fmla="*/ 3437 w 3437"/>
              <a:gd name="T75" fmla="*/ 0 h 3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37" h="3970">
                <a:moveTo>
                  <a:pt x="168" y="3970"/>
                </a:moveTo>
                <a:lnTo>
                  <a:pt x="142" y="3932"/>
                </a:lnTo>
                <a:lnTo>
                  <a:pt x="119" y="3894"/>
                </a:lnTo>
                <a:lnTo>
                  <a:pt x="99" y="3853"/>
                </a:lnTo>
                <a:lnTo>
                  <a:pt x="80" y="3811"/>
                </a:lnTo>
                <a:lnTo>
                  <a:pt x="64" y="3767"/>
                </a:lnTo>
                <a:lnTo>
                  <a:pt x="50" y="3723"/>
                </a:lnTo>
                <a:lnTo>
                  <a:pt x="37" y="3679"/>
                </a:lnTo>
                <a:lnTo>
                  <a:pt x="27" y="3633"/>
                </a:lnTo>
                <a:lnTo>
                  <a:pt x="18" y="3587"/>
                </a:lnTo>
                <a:lnTo>
                  <a:pt x="12" y="3541"/>
                </a:lnTo>
                <a:lnTo>
                  <a:pt x="6" y="3495"/>
                </a:lnTo>
                <a:lnTo>
                  <a:pt x="3" y="3448"/>
                </a:lnTo>
                <a:lnTo>
                  <a:pt x="0" y="3403"/>
                </a:lnTo>
                <a:lnTo>
                  <a:pt x="0" y="3357"/>
                </a:lnTo>
                <a:lnTo>
                  <a:pt x="0" y="3312"/>
                </a:lnTo>
                <a:lnTo>
                  <a:pt x="3" y="3266"/>
                </a:lnTo>
                <a:lnTo>
                  <a:pt x="5" y="3221"/>
                </a:lnTo>
                <a:lnTo>
                  <a:pt x="10" y="3175"/>
                </a:lnTo>
                <a:lnTo>
                  <a:pt x="16" y="3131"/>
                </a:lnTo>
                <a:lnTo>
                  <a:pt x="23" y="3086"/>
                </a:lnTo>
                <a:lnTo>
                  <a:pt x="30" y="3041"/>
                </a:lnTo>
                <a:lnTo>
                  <a:pt x="39" y="2996"/>
                </a:lnTo>
                <a:lnTo>
                  <a:pt x="60" y="2909"/>
                </a:lnTo>
                <a:lnTo>
                  <a:pt x="85" y="2821"/>
                </a:lnTo>
                <a:lnTo>
                  <a:pt x="113" y="2733"/>
                </a:lnTo>
                <a:lnTo>
                  <a:pt x="143" y="2647"/>
                </a:lnTo>
                <a:lnTo>
                  <a:pt x="177" y="2560"/>
                </a:lnTo>
                <a:lnTo>
                  <a:pt x="214" y="2474"/>
                </a:lnTo>
                <a:lnTo>
                  <a:pt x="253" y="2389"/>
                </a:lnTo>
                <a:lnTo>
                  <a:pt x="293" y="2304"/>
                </a:lnTo>
                <a:lnTo>
                  <a:pt x="336" y="2219"/>
                </a:lnTo>
                <a:lnTo>
                  <a:pt x="379" y="2135"/>
                </a:lnTo>
                <a:lnTo>
                  <a:pt x="423" y="2051"/>
                </a:lnTo>
                <a:lnTo>
                  <a:pt x="469" y="1968"/>
                </a:lnTo>
                <a:lnTo>
                  <a:pt x="515" y="1885"/>
                </a:lnTo>
                <a:lnTo>
                  <a:pt x="563" y="1802"/>
                </a:lnTo>
                <a:lnTo>
                  <a:pt x="612" y="1720"/>
                </a:lnTo>
                <a:lnTo>
                  <a:pt x="661" y="1639"/>
                </a:lnTo>
                <a:lnTo>
                  <a:pt x="711" y="1559"/>
                </a:lnTo>
                <a:lnTo>
                  <a:pt x="764" y="1479"/>
                </a:lnTo>
                <a:lnTo>
                  <a:pt x="816" y="1401"/>
                </a:lnTo>
                <a:lnTo>
                  <a:pt x="871" y="1325"/>
                </a:lnTo>
                <a:lnTo>
                  <a:pt x="926" y="1249"/>
                </a:lnTo>
                <a:lnTo>
                  <a:pt x="983" y="1174"/>
                </a:lnTo>
                <a:lnTo>
                  <a:pt x="1042" y="1102"/>
                </a:lnTo>
                <a:lnTo>
                  <a:pt x="1101" y="1031"/>
                </a:lnTo>
                <a:lnTo>
                  <a:pt x="1162" y="962"/>
                </a:lnTo>
                <a:lnTo>
                  <a:pt x="1224" y="894"/>
                </a:lnTo>
                <a:lnTo>
                  <a:pt x="1288" y="828"/>
                </a:lnTo>
                <a:lnTo>
                  <a:pt x="1352" y="764"/>
                </a:lnTo>
                <a:lnTo>
                  <a:pt x="1420" y="702"/>
                </a:lnTo>
                <a:lnTo>
                  <a:pt x="1488" y="643"/>
                </a:lnTo>
                <a:lnTo>
                  <a:pt x="1558" y="587"/>
                </a:lnTo>
                <a:lnTo>
                  <a:pt x="1629" y="532"/>
                </a:lnTo>
                <a:lnTo>
                  <a:pt x="1702" y="479"/>
                </a:lnTo>
                <a:lnTo>
                  <a:pt x="1777" y="429"/>
                </a:lnTo>
                <a:lnTo>
                  <a:pt x="1854" y="382"/>
                </a:lnTo>
                <a:lnTo>
                  <a:pt x="1932" y="338"/>
                </a:lnTo>
                <a:lnTo>
                  <a:pt x="2011" y="297"/>
                </a:lnTo>
                <a:lnTo>
                  <a:pt x="2093" y="258"/>
                </a:lnTo>
                <a:lnTo>
                  <a:pt x="2177" y="223"/>
                </a:lnTo>
                <a:lnTo>
                  <a:pt x="2262" y="190"/>
                </a:lnTo>
                <a:lnTo>
                  <a:pt x="2348" y="160"/>
                </a:lnTo>
                <a:lnTo>
                  <a:pt x="2436" y="133"/>
                </a:lnTo>
                <a:lnTo>
                  <a:pt x="2524" y="109"/>
                </a:lnTo>
                <a:lnTo>
                  <a:pt x="2614" y="88"/>
                </a:lnTo>
                <a:lnTo>
                  <a:pt x="2704" y="69"/>
                </a:lnTo>
                <a:lnTo>
                  <a:pt x="2796" y="51"/>
                </a:lnTo>
                <a:lnTo>
                  <a:pt x="2887" y="37"/>
                </a:lnTo>
                <a:lnTo>
                  <a:pt x="2978" y="26"/>
                </a:lnTo>
                <a:lnTo>
                  <a:pt x="3070" y="16"/>
                </a:lnTo>
                <a:lnTo>
                  <a:pt x="3162" y="9"/>
                </a:lnTo>
                <a:lnTo>
                  <a:pt x="3255" y="3"/>
                </a:lnTo>
                <a:lnTo>
                  <a:pt x="3346" y="1"/>
                </a:lnTo>
                <a:lnTo>
                  <a:pt x="3437" y="0"/>
                </a:lnTo>
              </a:path>
            </a:pathLst>
          </a:custGeom>
          <a:noFill/>
          <a:ln w="381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209" name="Freeform 97"/>
          <p:cNvSpPr>
            <a:spLocks/>
          </p:cNvSpPr>
          <p:nvPr/>
        </p:nvSpPr>
        <p:spPr bwMode="auto">
          <a:xfrm>
            <a:off x="2606675" y="1636713"/>
            <a:ext cx="744538" cy="563562"/>
          </a:xfrm>
          <a:custGeom>
            <a:avLst/>
            <a:gdLst>
              <a:gd name="T0" fmla="*/ 0 w 2816"/>
              <a:gd name="T1" fmla="*/ 0 h 2131"/>
              <a:gd name="T2" fmla="*/ 123 w 2816"/>
              <a:gd name="T3" fmla="*/ 0 h 2131"/>
              <a:gd name="T4" fmla="*/ 247 w 2816"/>
              <a:gd name="T5" fmla="*/ 2 h 2131"/>
              <a:gd name="T6" fmla="*/ 373 w 2816"/>
              <a:gd name="T7" fmla="*/ 7 h 2131"/>
              <a:gd name="T8" fmla="*/ 499 w 2816"/>
              <a:gd name="T9" fmla="*/ 14 h 2131"/>
              <a:gd name="T10" fmla="*/ 626 w 2816"/>
              <a:gd name="T11" fmla="*/ 23 h 2131"/>
              <a:gd name="T12" fmla="*/ 754 w 2816"/>
              <a:gd name="T13" fmla="*/ 36 h 2131"/>
              <a:gd name="T14" fmla="*/ 880 w 2816"/>
              <a:gd name="T15" fmla="*/ 53 h 2131"/>
              <a:gd name="T16" fmla="*/ 943 w 2816"/>
              <a:gd name="T17" fmla="*/ 63 h 2131"/>
              <a:gd name="T18" fmla="*/ 1005 w 2816"/>
              <a:gd name="T19" fmla="*/ 74 h 2131"/>
              <a:gd name="T20" fmla="*/ 1067 w 2816"/>
              <a:gd name="T21" fmla="*/ 85 h 2131"/>
              <a:gd name="T22" fmla="*/ 1129 w 2816"/>
              <a:gd name="T23" fmla="*/ 98 h 2131"/>
              <a:gd name="T24" fmla="*/ 1190 w 2816"/>
              <a:gd name="T25" fmla="*/ 112 h 2131"/>
              <a:gd name="T26" fmla="*/ 1249 w 2816"/>
              <a:gd name="T27" fmla="*/ 129 h 2131"/>
              <a:gd name="T28" fmla="*/ 1309 w 2816"/>
              <a:gd name="T29" fmla="*/ 145 h 2131"/>
              <a:gd name="T30" fmla="*/ 1367 w 2816"/>
              <a:gd name="T31" fmla="*/ 162 h 2131"/>
              <a:gd name="T32" fmla="*/ 1424 w 2816"/>
              <a:gd name="T33" fmla="*/ 182 h 2131"/>
              <a:gd name="T34" fmla="*/ 1482 w 2816"/>
              <a:gd name="T35" fmla="*/ 203 h 2131"/>
              <a:gd name="T36" fmla="*/ 1538 w 2816"/>
              <a:gd name="T37" fmla="*/ 225 h 2131"/>
              <a:gd name="T38" fmla="*/ 1593 w 2816"/>
              <a:gd name="T39" fmla="*/ 250 h 2131"/>
              <a:gd name="T40" fmla="*/ 1646 w 2816"/>
              <a:gd name="T41" fmla="*/ 276 h 2131"/>
              <a:gd name="T42" fmla="*/ 1698 w 2816"/>
              <a:gd name="T43" fmla="*/ 303 h 2131"/>
              <a:gd name="T44" fmla="*/ 1749 w 2816"/>
              <a:gd name="T45" fmla="*/ 332 h 2131"/>
              <a:gd name="T46" fmla="*/ 1800 w 2816"/>
              <a:gd name="T47" fmla="*/ 363 h 2131"/>
              <a:gd name="T48" fmla="*/ 1847 w 2816"/>
              <a:gd name="T49" fmla="*/ 395 h 2131"/>
              <a:gd name="T50" fmla="*/ 1894 w 2816"/>
              <a:gd name="T51" fmla="*/ 430 h 2131"/>
              <a:gd name="T52" fmla="*/ 1940 w 2816"/>
              <a:gd name="T53" fmla="*/ 466 h 2131"/>
              <a:gd name="T54" fmla="*/ 1984 w 2816"/>
              <a:gd name="T55" fmla="*/ 505 h 2131"/>
              <a:gd name="T56" fmla="*/ 2026 w 2816"/>
              <a:gd name="T57" fmla="*/ 545 h 2131"/>
              <a:gd name="T58" fmla="*/ 2067 w 2816"/>
              <a:gd name="T59" fmla="*/ 587 h 2131"/>
              <a:gd name="T60" fmla="*/ 2107 w 2816"/>
              <a:gd name="T61" fmla="*/ 630 h 2131"/>
              <a:gd name="T62" fmla="*/ 2144 w 2816"/>
              <a:gd name="T63" fmla="*/ 674 h 2131"/>
              <a:gd name="T64" fmla="*/ 2182 w 2816"/>
              <a:gd name="T65" fmla="*/ 721 h 2131"/>
              <a:gd name="T66" fmla="*/ 2217 w 2816"/>
              <a:gd name="T67" fmla="*/ 769 h 2131"/>
              <a:gd name="T68" fmla="*/ 2251 w 2816"/>
              <a:gd name="T69" fmla="*/ 818 h 2131"/>
              <a:gd name="T70" fmla="*/ 2284 w 2816"/>
              <a:gd name="T71" fmla="*/ 868 h 2131"/>
              <a:gd name="T72" fmla="*/ 2316 w 2816"/>
              <a:gd name="T73" fmla="*/ 920 h 2131"/>
              <a:gd name="T74" fmla="*/ 2346 w 2816"/>
              <a:gd name="T75" fmla="*/ 973 h 2131"/>
              <a:gd name="T76" fmla="*/ 2377 w 2816"/>
              <a:gd name="T77" fmla="*/ 1027 h 2131"/>
              <a:gd name="T78" fmla="*/ 2406 w 2816"/>
              <a:gd name="T79" fmla="*/ 1081 h 2131"/>
              <a:gd name="T80" fmla="*/ 2434 w 2816"/>
              <a:gd name="T81" fmla="*/ 1137 h 2131"/>
              <a:gd name="T82" fmla="*/ 2461 w 2816"/>
              <a:gd name="T83" fmla="*/ 1193 h 2131"/>
              <a:gd name="T84" fmla="*/ 2512 w 2816"/>
              <a:gd name="T85" fmla="*/ 1308 h 2131"/>
              <a:gd name="T86" fmla="*/ 2561 w 2816"/>
              <a:gd name="T87" fmla="*/ 1424 h 2131"/>
              <a:gd name="T88" fmla="*/ 2608 w 2816"/>
              <a:gd name="T89" fmla="*/ 1542 h 2131"/>
              <a:gd name="T90" fmla="*/ 2653 w 2816"/>
              <a:gd name="T91" fmla="*/ 1660 h 2131"/>
              <a:gd name="T92" fmla="*/ 2695 w 2816"/>
              <a:gd name="T93" fmla="*/ 1780 h 2131"/>
              <a:gd name="T94" fmla="*/ 2735 w 2816"/>
              <a:gd name="T95" fmla="*/ 1899 h 2131"/>
              <a:gd name="T96" fmla="*/ 2776 w 2816"/>
              <a:gd name="T97" fmla="*/ 2016 h 2131"/>
              <a:gd name="T98" fmla="*/ 2816 w 2816"/>
              <a:gd name="T99" fmla="*/ 2131 h 2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6" h="2131">
                <a:moveTo>
                  <a:pt x="0" y="0"/>
                </a:moveTo>
                <a:lnTo>
                  <a:pt x="123" y="0"/>
                </a:lnTo>
                <a:lnTo>
                  <a:pt x="247" y="2"/>
                </a:lnTo>
                <a:lnTo>
                  <a:pt x="373" y="7"/>
                </a:lnTo>
                <a:lnTo>
                  <a:pt x="499" y="14"/>
                </a:lnTo>
                <a:lnTo>
                  <a:pt x="626" y="23"/>
                </a:lnTo>
                <a:lnTo>
                  <a:pt x="754" y="36"/>
                </a:lnTo>
                <a:lnTo>
                  <a:pt x="880" y="53"/>
                </a:lnTo>
                <a:lnTo>
                  <a:pt x="943" y="63"/>
                </a:lnTo>
                <a:lnTo>
                  <a:pt x="1005" y="74"/>
                </a:lnTo>
                <a:lnTo>
                  <a:pt x="1067" y="85"/>
                </a:lnTo>
                <a:lnTo>
                  <a:pt x="1129" y="98"/>
                </a:lnTo>
                <a:lnTo>
                  <a:pt x="1190" y="112"/>
                </a:lnTo>
                <a:lnTo>
                  <a:pt x="1249" y="129"/>
                </a:lnTo>
                <a:lnTo>
                  <a:pt x="1309" y="145"/>
                </a:lnTo>
                <a:lnTo>
                  <a:pt x="1367" y="162"/>
                </a:lnTo>
                <a:lnTo>
                  <a:pt x="1424" y="182"/>
                </a:lnTo>
                <a:lnTo>
                  <a:pt x="1482" y="203"/>
                </a:lnTo>
                <a:lnTo>
                  <a:pt x="1538" y="225"/>
                </a:lnTo>
                <a:lnTo>
                  <a:pt x="1593" y="250"/>
                </a:lnTo>
                <a:lnTo>
                  <a:pt x="1646" y="276"/>
                </a:lnTo>
                <a:lnTo>
                  <a:pt x="1698" y="303"/>
                </a:lnTo>
                <a:lnTo>
                  <a:pt x="1749" y="332"/>
                </a:lnTo>
                <a:lnTo>
                  <a:pt x="1800" y="363"/>
                </a:lnTo>
                <a:lnTo>
                  <a:pt x="1847" y="395"/>
                </a:lnTo>
                <a:lnTo>
                  <a:pt x="1894" y="430"/>
                </a:lnTo>
                <a:lnTo>
                  <a:pt x="1940" y="466"/>
                </a:lnTo>
                <a:lnTo>
                  <a:pt x="1984" y="505"/>
                </a:lnTo>
                <a:lnTo>
                  <a:pt x="2026" y="545"/>
                </a:lnTo>
                <a:lnTo>
                  <a:pt x="2067" y="587"/>
                </a:lnTo>
                <a:lnTo>
                  <a:pt x="2107" y="630"/>
                </a:lnTo>
                <a:lnTo>
                  <a:pt x="2144" y="674"/>
                </a:lnTo>
                <a:lnTo>
                  <a:pt x="2182" y="721"/>
                </a:lnTo>
                <a:lnTo>
                  <a:pt x="2217" y="769"/>
                </a:lnTo>
                <a:lnTo>
                  <a:pt x="2251" y="818"/>
                </a:lnTo>
                <a:lnTo>
                  <a:pt x="2284" y="868"/>
                </a:lnTo>
                <a:lnTo>
                  <a:pt x="2316" y="920"/>
                </a:lnTo>
                <a:lnTo>
                  <a:pt x="2346" y="973"/>
                </a:lnTo>
                <a:lnTo>
                  <a:pt x="2377" y="1027"/>
                </a:lnTo>
                <a:lnTo>
                  <a:pt x="2406" y="1081"/>
                </a:lnTo>
                <a:lnTo>
                  <a:pt x="2434" y="1137"/>
                </a:lnTo>
                <a:lnTo>
                  <a:pt x="2461" y="1193"/>
                </a:lnTo>
                <a:lnTo>
                  <a:pt x="2512" y="1308"/>
                </a:lnTo>
                <a:lnTo>
                  <a:pt x="2561" y="1424"/>
                </a:lnTo>
                <a:lnTo>
                  <a:pt x="2608" y="1542"/>
                </a:lnTo>
                <a:lnTo>
                  <a:pt x="2653" y="1660"/>
                </a:lnTo>
                <a:lnTo>
                  <a:pt x="2695" y="1780"/>
                </a:lnTo>
                <a:lnTo>
                  <a:pt x="2735" y="1899"/>
                </a:lnTo>
                <a:lnTo>
                  <a:pt x="2776" y="2016"/>
                </a:lnTo>
                <a:lnTo>
                  <a:pt x="2816" y="2131"/>
                </a:lnTo>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0212" name="Line 100"/>
          <p:cNvSpPr>
            <a:spLocks noChangeShapeType="1"/>
          </p:cNvSpPr>
          <p:nvPr/>
        </p:nvSpPr>
        <p:spPr bwMode="auto">
          <a:xfrm flipV="1">
            <a:off x="2606675" y="1636713"/>
            <a:ext cx="1588" cy="41846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16" name="Oval 104"/>
          <p:cNvSpPr>
            <a:spLocks noChangeArrowheads="1"/>
          </p:cNvSpPr>
          <p:nvPr/>
        </p:nvSpPr>
        <p:spPr bwMode="auto">
          <a:xfrm>
            <a:off x="1692275" y="5553075"/>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17" name="Text Box 105"/>
          <p:cNvSpPr txBox="1">
            <a:spLocks noChangeArrowheads="1"/>
          </p:cNvSpPr>
          <p:nvPr/>
        </p:nvSpPr>
        <p:spPr bwMode="auto">
          <a:xfrm>
            <a:off x="1717675" y="5334000"/>
            <a:ext cx="457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(a)</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90218" name="Oval 106"/>
          <p:cNvSpPr>
            <a:spLocks noChangeArrowheads="1"/>
          </p:cNvSpPr>
          <p:nvPr/>
        </p:nvSpPr>
        <p:spPr bwMode="auto">
          <a:xfrm>
            <a:off x="1744663" y="5992813"/>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19" name="Text Box 107"/>
          <p:cNvSpPr txBox="1">
            <a:spLocks noChangeArrowheads="1"/>
          </p:cNvSpPr>
          <p:nvPr/>
        </p:nvSpPr>
        <p:spPr bwMode="auto">
          <a:xfrm>
            <a:off x="1516063" y="5970588"/>
            <a:ext cx="368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b</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90220" name="Text Box 108"/>
          <p:cNvSpPr txBox="1">
            <a:spLocks noChangeArrowheads="1"/>
          </p:cNvSpPr>
          <p:nvPr/>
        </p:nvSpPr>
        <p:spPr bwMode="auto">
          <a:xfrm>
            <a:off x="2424113" y="5716588"/>
            <a:ext cx="4508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c</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90221" name="Oval 109"/>
          <p:cNvSpPr>
            <a:spLocks noChangeArrowheads="1"/>
          </p:cNvSpPr>
          <p:nvPr/>
        </p:nvSpPr>
        <p:spPr bwMode="auto">
          <a:xfrm>
            <a:off x="2552700" y="576580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22" name="Oval 110"/>
          <p:cNvSpPr>
            <a:spLocks noChangeArrowheads="1"/>
          </p:cNvSpPr>
          <p:nvPr/>
        </p:nvSpPr>
        <p:spPr bwMode="auto">
          <a:xfrm>
            <a:off x="3302000" y="469900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23" name="Text Box 111"/>
          <p:cNvSpPr txBox="1">
            <a:spLocks noChangeArrowheads="1"/>
          </p:cNvSpPr>
          <p:nvPr/>
        </p:nvSpPr>
        <p:spPr bwMode="auto">
          <a:xfrm>
            <a:off x="3219450" y="4441825"/>
            <a:ext cx="4508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d</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90224" name="Text Box 112"/>
          <p:cNvSpPr txBox="1">
            <a:spLocks noChangeArrowheads="1"/>
          </p:cNvSpPr>
          <p:nvPr/>
        </p:nvSpPr>
        <p:spPr bwMode="auto">
          <a:xfrm>
            <a:off x="1198563" y="5691188"/>
            <a:ext cx="406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(1)</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90225" name="Oval 113"/>
          <p:cNvSpPr>
            <a:spLocks noChangeArrowheads="1"/>
          </p:cNvSpPr>
          <p:nvPr/>
        </p:nvSpPr>
        <p:spPr bwMode="auto">
          <a:xfrm>
            <a:off x="1651000" y="574040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26" name="Oval 114"/>
          <p:cNvSpPr>
            <a:spLocks noChangeArrowheads="1"/>
          </p:cNvSpPr>
          <p:nvPr/>
        </p:nvSpPr>
        <p:spPr bwMode="auto">
          <a:xfrm>
            <a:off x="2184400" y="593725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27" name="Text Box 115"/>
          <p:cNvSpPr txBox="1">
            <a:spLocks noChangeArrowheads="1"/>
          </p:cNvSpPr>
          <p:nvPr/>
        </p:nvSpPr>
        <p:spPr bwMode="auto">
          <a:xfrm>
            <a:off x="2082800" y="5921375"/>
            <a:ext cx="495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2</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90229" name="Oval 117"/>
          <p:cNvSpPr>
            <a:spLocks noChangeArrowheads="1"/>
          </p:cNvSpPr>
          <p:nvPr/>
        </p:nvSpPr>
        <p:spPr bwMode="auto">
          <a:xfrm>
            <a:off x="3067050" y="5384800"/>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30" name="Text Box 118"/>
          <p:cNvSpPr txBox="1">
            <a:spLocks noChangeArrowheads="1"/>
          </p:cNvSpPr>
          <p:nvPr/>
        </p:nvSpPr>
        <p:spPr bwMode="auto">
          <a:xfrm>
            <a:off x="2979738" y="5326063"/>
            <a:ext cx="495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3</a:t>
            </a:r>
            <a:endParaRPr kumimoji="1" lang="en-US" altLang="zh-CN" sz="2000" b="1" i="1">
              <a:solidFill>
                <a:srgbClr val="FF0000"/>
              </a:solidFill>
              <a:latin typeface="Times New Roman" pitchFamily="18" charset="0"/>
              <a:ea typeface="楷体_GB2312"/>
              <a:cs typeface="楷体_GB2312"/>
              <a:sym typeface="Symbol" pitchFamily="18" charset="2"/>
            </a:endParaRPr>
          </a:p>
        </p:txBody>
      </p:sp>
      <p:sp>
        <p:nvSpPr>
          <p:cNvPr id="90231" name="Oval 119"/>
          <p:cNvSpPr>
            <a:spLocks noChangeArrowheads="1"/>
          </p:cNvSpPr>
          <p:nvPr/>
        </p:nvSpPr>
        <p:spPr bwMode="auto">
          <a:xfrm>
            <a:off x="1697038" y="2636838"/>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32" name="Oval 120"/>
          <p:cNvSpPr>
            <a:spLocks noChangeArrowheads="1"/>
          </p:cNvSpPr>
          <p:nvPr/>
        </p:nvSpPr>
        <p:spPr bwMode="auto">
          <a:xfrm>
            <a:off x="3298825" y="2143125"/>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33" name="Oval 121"/>
          <p:cNvSpPr>
            <a:spLocks noChangeArrowheads="1"/>
          </p:cNvSpPr>
          <p:nvPr/>
        </p:nvSpPr>
        <p:spPr bwMode="auto">
          <a:xfrm>
            <a:off x="1749425" y="2155825"/>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34" name="Oval 122"/>
          <p:cNvSpPr>
            <a:spLocks noChangeArrowheads="1"/>
          </p:cNvSpPr>
          <p:nvPr/>
        </p:nvSpPr>
        <p:spPr bwMode="auto">
          <a:xfrm>
            <a:off x="2555875" y="1590675"/>
            <a:ext cx="103188"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35" name="Text Box 123"/>
          <p:cNvSpPr txBox="1">
            <a:spLocks noChangeArrowheads="1"/>
          </p:cNvSpPr>
          <p:nvPr/>
        </p:nvSpPr>
        <p:spPr bwMode="auto">
          <a:xfrm>
            <a:off x="2352675" y="1266825"/>
            <a:ext cx="582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rPr>
              <a:t>c</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90236" name="Text Box 124"/>
          <p:cNvSpPr txBox="1">
            <a:spLocks noChangeArrowheads="1"/>
          </p:cNvSpPr>
          <p:nvPr/>
        </p:nvSpPr>
        <p:spPr bwMode="auto">
          <a:xfrm>
            <a:off x="1589088" y="2678113"/>
            <a:ext cx="692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a</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90237" name="Text Box 125"/>
          <p:cNvSpPr txBox="1">
            <a:spLocks noChangeArrowheads="1"/>
          </p:cNvSpPr>
          <p:nvPr/>
        </p:nvSpPr>
        <p:spPr bwMode="auto">
          <a:xfrm>
            <a:off x="1749425" y="1889125"/>
            <a:ext cx="5254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rPr>
              <a:t>b</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90238" name="Text Box 126"/>
          <p:cNvSpPr txBox="1">
            <a:spLocks noChangeArrowheads="1"/>
          </p:cNvSpPr>
          <p:nvPr/>
        </p:nvSpPr>
        <p:spPr bwMode="auto">
          <a:xfrm>
            <a:off x="3222625" y="2120900"/>
            <a:ext cx="609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rPr>
              <a:t>(d</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90239" name="Oval 127"/>
          <p:cNvSpPr>
            <a:spLocks noChangeArrowheads="1"/>
          </p:cNvSpPr>
          <p:nvPr/>
        </p:nvSpPr>
        <p:spPr bwMode="auto">
          <a:xfrm>
            <a:off x="1649413" y="2500313"/>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40" name="Text Box 128"/>
          <p:cNvSpPr txBox="1">
            <a:spLocks noChangeArrowheads="1"/>
          </p:cNvSpPr>
          <p:nvPr/>
        </p:nvSpPr>
        <p:spPr bwMode="auto">
          <a:xfrm>
            <a:off x="1604963" y="2211388"/>
            <a:ext cx="692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1</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90241" name="Oval 129"/>
          <p:cNvSpPr>
            <a:spLocks noChangeArrowheads="1"/>
          </p:cNvSpPr>
          <p:nvPr/>
        </p:nvSpPr>
        <p:spPr bwMode="auto">
          <a:xfrm>
            <a:off x="2182813" y="1668463"/>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42" name="Text Box 130"/>
          <p:cNvSpPr txBox="1">
            <a:spLocks noChangeArrowheads="1"/>
          </p:cNvSpPr>
          <p:nvPr/>
        </p:nvSpPr>
        <p:spPr bwMode="auto">
          <a:xfrm>
            <a:off x="2030413" y="1652588"/>
            <a:ext cx="692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2</a:t>
            </a:r>
            <a:r>
              <a:rPr kumimoji="1" lang="en-US" altLang="zh-CN" sz="2000" b="1" i="1">
                <a:solidFill>
                  <a:srgbClr val="FF0000"/>
                </a:solidFill>
                <a:latin typeface="Times New Roman" pitchFamily="18" charset="0"/>
                <a:ea typeface="楷体_GB2312"/>
                <a:cs typeface="楷体_GB2312"/>
                <a:sym typeface="Symbol" pitchFamily="18" charset="2"/>
              </a:rPr>
              <a:t></a:t>
            </a:r>
          </a:p>
        </p:txBody>
      </p:sp>
      <p:sp>
        <p:nvSpPr>
          <p:cNvPr id="90243" name="Oval 131"/>
          <p:cNvSpPr>
            <a:spLocks noChangeArrowheads="1"/>
          </p:cNvSpPr>
          <p:nvPr/>
        </p:nvSpPr>
        <p:spPr bwMode="auto">
          <a:xfrm>
            <a:off x="3059113" y="1700213"/>
            <a:ext cx="103187" cy="1016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0244" name="Text Box 132"/>
          <p:cNvSpPr txBox="1">
            <a:spLocks noChangeArrowheads="1"/>
          </p:cNvSpPr>
          <p:nvPr/>
        </p:nvSpPr>
        <p:spPr bwMode="auto">
          <a:xfrm>
            <a:off x="2576513" y="1684338"/>
            <a:ext cx="692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en-US" altLang="zh-CN" sz="2000" b="1" i="1">
                <a:solidFill>
                  <a:srgbClr val="FF0000"/>
                </a:solidFill>
                <a:latin typeface="Times New Roman" pitchFamily="18" charset="0"/>
                <a:ea typeface="楷体_GB2312"/>
                <a:cs typeface="楷体_GB2312"/>
                <a:sym typeface="EuroRoman" pitchFamily="2" charset="2"/>
              </a:rPr>
              <a:t>(3</a:t>
            </a:r>
            <a:r>
              <a:rPr kumimoji="1" lang="en-US" altLang="zh-CN" sz="2000" b="1" i="1">
                <a:solidFill>
                  <a:srgbClr val="FF0000"/>
                </a:solidFill>
                <a:latin typeface="Times New Roman" pitchFamily="18" charset="0"/>
                <a:ea typeface="楷体_GB2312"/>
                <a:cs typeface="楷体_GB2312"/>
                <a:sym typeface="Symbol" pitchFamily="18" charset="2"/>
              </a:rPr>
              <a:t>)</a:t>
            </a:r>
          </a:p>
        </p:txBody>
      </p:sp>
    </p:spTree>
    <p:extLst>
      <p:ext uri="{BB962C8B-B14F-4D97-AF65-F5344CB8AC3E}">
        <p14:creationId xmlns:p14="http://schemas.microsoft.com/office/powerpoint/2010/main" val="4090821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wipe(left)">
                                      <p:cBhvr>
                                        <p:cTn id="7" dur="500"/>
                                        <p:tgtEl>
                                          <p:spTgt spid="90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0118">
                                            <p:txEl>
                                              <p:pRg st="0" end="0"/>
                                            </p:txEl>
                                          </p:spTgt>
                                        </p:tgtEl>
                                        <p:attrNameLst>
                                          <p:attrName>style.visibility</p:attrName>
                                        </p:attrNameLst>
                                      </p:cBhvr>
                                      <p:to>
                                        <p:strVal val="visible"/>
                                      </p:to>
                                    </p:set>
                                    <p:animEffect transition="in" filter="wipe(up)">
                                      <p:cBhvr>
                                        <p:cTn id="12" dur="500"/>
                                        <p:tgtEl>
                                          <p:spTgt spid="901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90216"/>
                                        </p:tgtEl>
                                        <p:attrNameLst>
                                          <p:attrName>style.visibility</p:attrName>
                                        </p:attrNameLst>
                                      </p:cBhvr>
                                      <p:to>
                                        <p:strVal val="visible"/>
                                      </p:to>
                                    </p:set>
                                    <p:anim calcmode="lin" valueType="num">
                                      <p:cBhvr>
                                        <p:cTn id="17" dur="500" fill="hold"/>
                                        <p:tgtEl>
                                          <p:spTgt spid="90216"/>
                                        </p:tgtEl>
                                        <p:attrNameLst>
                                          <p:attrName>ppt_w</p:attrName>
                                        </p:attrNameLst>
                                      </p:cBhvr>
                                      <p:tavLst>
                                        <p:tav tm="0" fmla="#ppt_w*sin(2.5*pi*$)">
                                          <p:val>
                                            <p:fltVal val="0"/>
                                          </p:val>
                                        </p:tav>
                                        <p:tav tm="100000">
                                          <p:val>
                                            <p:fltVal val="1"/>
                                          </p:val>
                                        </p:tav>
                                      </p:tavLst>
                                    </p:anim>
                                    <p:anim calcmode="lin" valueType="num">
                                      <p:cBhvr>
                                        <p:cTn id="18" dur="500" fill="hold"/>
                                        <p:tgtEl>
                                          <p:spTgt spid="90216"/>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90217"/>
                                        </p:tgtEl>
                                        <p:attrNameLst>
                                          <p:attrName>style.visibility</p:attrName>
                                        </p:attrNameLst>
                                      </p:cBhvr>
                                      <p:to>
                                        <p:strVal val="visible"/>
                                      </p:to>
                                    </p:set>
                                    <p:animEffect transition="in" filter="dissolve">
                                      <p:cBhvr>
                                        <p:cTn id="22" dur="500"/>
                                        <p:tgtEl>
                                          <p:spTgt spid="902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90218"/>
                                        </p:tgtEl>
                                        <p:attrNameLst>
                                          <p:attrName>style.visibility</p:attrName>
                                        </p:attrNameLst>
                                      </p:cBhvr>
                                      <p:to>
                                        <p:strVal val="visible"/>
                                      </p:to>
                                    </p:set>
                                    <p:anim calcmode="lin" valueType="num">
                                      <p:cBhvr>
                                        <p:cTn id="27" dur="500" fill="hold"/>
                                        <p:tgtEl>
                                          <p:spTgt spid="90218"/>
                                        </p:tgtEl>
                                        <p:attrNameLst>
                                          <p:attrName>ppt_w</p:attrName>
                                        </p:attrNameLst>
                                      </p:cBhvr>
                                      <p:tavLst>
                                        <p:tav tm="0" fmla="#ppt_w*sin(2.5*pi*$)">
                                          <p:val>
                                            <p:fltVal val="0"/>
                                          </p:val>
                                        </p:tav>
                                        <p:tav tm="100000">
                                          <p:val>
                                            <p:fltVal val="1"/>
                                          </p:val>
                                        </p:tav>
                                      </p:tavLst>
                                    </p:anim>
                                    <p:anim calcmode="lin" valueType="num">
                                      <p:cBhvr>
                                        <p:cTn id="28" dur="500" fill="hold"/>
                                        <p:tgtEl>
                                          <p:spTgt spid="90218"/>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90219"/>
                                        </p:tgtEl>
                                        <p:attrNameLst>
                                          <p:attrName>style.visibility</p:attrName>
                                        </p:attrNameLst>
                                      </p:cBhvr>
                                      <p:to>
                                        <p:strVal val="visible"/>
                                      </p:to>
                                    </p:set>
                                    <p:animEffect transition="in" filter="dissolve">
                                      <p:cBhvr>
                                        <p:cTn id="32" dur="500"/>
                                        <p:tgtEl>
                                          <p:spTgt spid="902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90221"/>
                                        </p:tgtEl>
                                        <p:attrNameLst>
                                          <p:attrName>style.visibility</p:attrName>
                                        </p:attrNameLst>
                                      </p:cBhvr>
                                      <p:to>
                                        <p:strVal val="visible"/>
                                      </p:to>
                                    </p:set>
                                    <p:anim calcmode="lin" valueType="num">
                                      <p:cBhvr>
                                        <p:cTn id="37" dur="500" fill="hold"/>
                                        <p:tgtEl>
                                          <p:spTgt spid="90221"/>
                                        </p:tgtEl>
                                        <p:attrNameLst>
                                          <p:attrName>ppt_w</p:attrName>
                                        </p:attrNameLst>
                                      </p:cBhvr>
                                      <p:tavLst>
                                        <p:tav tm="0" fmla="#ppt_w*sin(2.5*pi*$)">
                                          <p:val>
                                            <p:fltVal val="0"/>
                                          </p:val>
                                        </p:tav>
                                        <p:tav tm="100000">
                                          <p:val>
                                            <p:fltVal val="1"/>
                                          </p:val>
                                        </p:tav>
                                      </p:tavLst>
                                    </p:anim>
                                    <p:anim calcmode="lin" valueType="num">
                                      <p:cBhvr>
                                        <p:cTn id="38" dur="500" fill="hold"/>
                                        <p:tgtEl>
                                          <p:spTgt spid="90221"/>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90220"/>
                                        </p:tgtEl>
                                        <p:attrNameLst>
                                          <p:attrName>style.visibility</p:attrName>
                                        </p:attrNameLst>
                                      </p:cBhvr>
                                      <p:to>
                                        <p:strVal val="visible"/>
                                      </p:to>
                                    </p:set>
                                    <p:animEffect transition="in" filter="dissolve">
                                      <p:cBhvr>
                                        <p:cTn id="42" dur="500"/>
                                        <p:tgtEl>
                                          <p:spTgt spid="902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9" presetClass="entr" presetSubtype="10" fill="hold" grpId="0" nodeType="clickEffect">
                                  <p:stCondLst>
                                    <p:cond delay="0"/>
                                  </p:stCondLst>
                                  <p:childTnLst>
                                    <p:set>
                                      <p:cBhvr>
                                        <p:cTn id="46" dur="1" fill="hold">
                                          <p:stCondLst>
                                            <p:cond delay="0"/>
                                          </p:stCondLst>
                                        </p:cTn>
                                        <p:tgtEl>
                                          <p:spTgt spid="90222"/>
                                        </p:tgtEl>
                                        <p:attrNameLst>
                                          <p:attrName>style.visibility</p:attrName>
                                        </p:attrNameLst>
                                      </p:cBhvr>
                                      <p:to>
                                        <p:strVal val="visible"/>
                                      </p:to>
                                    </p:set>
                                    <p:anim calcmode="lin" valueType="num">
                                      <p:cBhvr>
                                        <p:cTn id="47" dur="500" fill="hold"/>
                                        <p:tgtEl>
                                          <p:spTgt spid="90222"/>
                                        </p:tgtEl>
                                        <p:attrNameLst>
                                          <p:attrName>ppt_w</p:attrName>
                                        </p:attrNameLst>
                                      </p:cBhvr>
                                      <p:tavLst>
                                        <p:tav tm="0" fmla="#ppt_w*sin(2.5*pi*$)">
                                          <p:val>
                                            <p:fltVal val="0"/>
                                          </p:val>
                                        </p:tav>
                                        <p:tav tm="100000">
                                          <p:val>
                                            <p:fltVal val="1"/>
                                          </p:val>
                                        </p:tav>
                                      </p:tavLst>
                                    </p:anim>
                                    <p:anim calcmode="lin" valueType="num">
                                      <p:cBhvr>
                                        <p:cTn id="48" dur="500" fill="hold"/>
                                        <p:tgtEl>
                                          <p:spTgt spid="90222"/>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90223"/>
                                        </p:tgtEl>
                                        <p:attrNameLst>
                                          <p:attrName>style.visibility</p:attrName>
                                        </p:attrNameLst>
                                      </p:cBhvr>
                                      <p:to>
                                        <p:strVal val="visible"/>
                                      </p:to>
                                    </p:set>
                                    <p:animEffect transition="in" filter="dissolve">
                                      <p:cBhvr>
                                        <p:cTn id="52" dur="500"/>
                                        <p:tgtEl>
                                          <p:spTgt spid="9022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0193"/>
                                        </p:tgtEl>
                                        <p:attrNameLst>
                                          <p:attrName>style.visibility</p:attrName>
                                        </p:attrNameLst>
                                      </p:cBhvr>
                                      <p:to>
                                        <p:strVal val="visible"/>
                                      </p:to>
                                    </p:set>
                                    <p:animEffect transition="in" filter="wipe(left)">
                                      <p:cBhvr>
                                        <p:cTn id="57" dur="500"/>
                                        <p:tgtEl>
                                          <p:spTgt spid="9019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0197"/>
                                        </p:tgtEl>
                                        <p:attrNameLst>
                                          <p:attrName>style.visibility</p:attrName>
                                        </p:attrNameLst>
                                      </p:cBhvr>
                                      <p:to>
                                        <p:strVal val="visible"/>
                                      </p:to>
                                    </p:set>
                                    <p:animEffect transition="in" filter="wipe(down)">
                                      <p:cBhvr>
                                        <p:cTn id="62" dur="500"/>
                                        <p:tgtEl>
                                          <p:spTgt spid="9019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90199"/>
                                        </p:tgtEl>
                                        <p:attrNameLst>
                                          <p:attrName>style.visibility</p:attrName>
                                        </p:attrNameLst>
                                      </p:cBhvr>
                                      <p:to>
                                        <p:strVal val="visible"/>
                                      </p:to>
                                    </p:set>
                                    <p:animEffect transition="in" filter="wipe(right)">
                                      <p:cBhvr>
                                        <p:cTn id="67" dur="500"/>
                                        <p:tgtEl>
                                          <p:spTgt spid="9019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0200"/>
                                        </p:tgtEl>
                                        <p:attrNameLst>
                                          <p:attrName>style.visibility</p:attrName>
                                        </p:attrNameLst>
                                      </p:cBhvr>
                                      <p:to>
                                        <p:strVal val="visible"/>
                                      </p:to>
                                    </p:set>
                                    <p:animEffect transition="in" filter="wipe(down)">
                                      <p:cBhvr>
                                        <p:cTn id="72" dur="500"/>
                                        <p:tgtEl>
                                          <p:spTgt spid="9020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9" presetClass="entr" presetSubtype="10" fill="hold" grpId="0" nodeType="clickEffect">
                                  <p:stCondLst>
                                    <p:cond delay="0"/>
                                  </p:stCondLst>
                                  <p:childTnLst>
                                    <p:set>
                                      <p:cBhvr>
                                        <p:cTn id="76" dur="1" fill="hold">
                                          <p:stCondLst>
                                            <p:cond delay="0"/>
                                          </p:stCondLst>
                                        </p:cTn>
                                        <p:tgtEl>
                                          <p:spTgt spid="90231"/>
                                        </p:tgtEl>
                                        <p:attrNameLst>
                                          <p:attrName>style.visibility</p:attrName>
                                        </p:attrNameLst>
                                      </p:cBhvr>
                                      <p:to>
                                        <p:strVal val="visible"/>
                                      </p:to>
                                    </p:set>
                                    <p:anim calcmode="lin" valueType="num">
                                      <p:cBhvr>
                                        <p:cTn id="77" dur="500" fill="hold"/>
                                        <p:tgtEl>
                                          <p:spTgt spid="90231"/>
                                        </p:tgtEl>
                                        <p:attrNameLst>
                                          <p:attrName>ppt_w</p:attrName>
                                        </p:attrNameLst>
                                      </p:cBhvr>
                                      <p:tavLst>
                                        <p:tav tm="0" fmla="#ppt_w*sin(2.5*pi*$)">
                                          <p:val>
                                            <p:fltVal val="0"/>
                                          </p:val>
                                        </p:tav>
                                        <p:tav tm="100000">
                                          <p:val>
                                            <p:fltVal val="1"/>
                                          </p:val>
                                        </p:tav>
                                      </p:tavLst>
                                    </p:anim>
                                    <p:anim calcmode="lin" valueType="num">
                                      <p:cBhvr>
                                        <p:cTn id="78" dur="500" fill="hold"/>
                                        <p:tgtEl>
                                          <p:spTgt spid="90231"/>
                                        </p:tgtEl>
                                        <p:attrNameLst>
                                          <p:attrName>ppt_h</p:attrName>
                                        </p:attrNameLst>
                                      </p:cBhvr>
                                      <p:tavLst>
                                        <p:tav tm="0">
                                          <p:val>
                                            <p:strVal val="#ppt_h"/>
                                          </p:val>
                                        </p:tav>
                                        <p:tav tm="100000">
                                          <p:val>
                                            <p:strVal val="#ppt_h"/>
                                          </p:val>
                                        </p:tav>
                                      </p:tavLst>
                                    </p:anim>
                                  </p:childTnLst>
                                </p:cTn>
                              </p:par>
                            </p:childTnLst>
                          </p:cTn>
                        </p:par>
                        <p:par>
                          <p:cTn id="79" fill="hold" nodeType="afterGroup">
                            <p:stCondLst>
                              <p:cond delay="500"/>
                            </p:stCondLst>
                            <p:childTnLst>
                              <p:par>
                                <p:cTn id="80" presetID="9" presetClass="entr" presetSubtype="0" fill="hold" grpId="0" nodeType="afterEffect">
                                  <p:stCondLst>
                                    <p:cond delay="0"/>
                                  </p:stCondLst>
                                  <p:childTnLst>
                                    <p:set>
                                      <p:cBhvr>
                                        <p:cTn id="81" dur="1" fill="hold">
                                          <p:stCondLst>
                                            <p:cond delay="0"/>
                                          </p:stCondLst>
                                        </p:cTn>
                                        <p:tgtEl>
                                          <p:spTgt spid="90236"/>
                                        </p:tgtEl>
                                        <p:attrNameLst>
                                          <p:attrName>style.visibility</p:attrName>
                                        </p:attrNameLst>
                                      </p:cBhvr>
                                      <p:to>
                                        <p:strVal val="visible"/>
                                      </p:to>
                                    </p:set>
                                    <p:animEffect transition="in" filter="dissolve">
                                      <p:cBhvr>
                                        <p:cTn id="82" dur="500"/>
                                        <p:tgtEl>
                                          <p:spTgt spid="9023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90203"/>
                                        </p:tgtEl>
                                        <p:attrNameLst>
                                          <p:attrName>style.visibility</p:attrName>
                                        </p:attrNameLst>
                                      </p:cBhvr>
                                      <p:to>
                                        <p:strVal val="visible"/>
                                      </p:to>
                                    </p:set>
                                    <p:animEffect transition="in" filter="wipe(down)">
                                      <p:cBhvr>
                                        <p:cTn id="87" dur="500"/>
                                        <p:tgtEl>
                                          <p:spTgt spid="9020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9" presetClass="entr" presetSubtype="10" fill="hold" grpId="0" nodeType="clickEffect">
                                  <p:stCondLst>
                                    <p:cond delay="0"/>
                                  </p:stCondLst>
                                  <p:childTnLst>
                                    <p:set>
                                      <p:cBhvr>
                                        <p:cTn id="91" dur="1" fill="hold">
                                          <p:stCondLst>
                                            <p:cond delay="0"/>
                                          </p:stCondLst>
                                        </p:cTn>
                                        <p:tgtEl>
                                          <p:spTgt spid="90233"/>
                                        </p:tgtEl>
                                        <p:attrNameLst>
                                          <p:attrName>style.visibility</p:attrName>
                                        </p:attrNameLst>
                                      </p:cBhvr>
                                      <p:to>
                                        <p:strVal val="visible"/>
                                      </p:to>
                                    </p:set>
                                    <p:anim calcmode="lin" valueType="num">
                                      <p:cBhvr>
                                        <p:cTn id="92" dur="500" fill="hold"/>
                                        <p:tgtEl>
                                          <p:spTgt spid="90233"/>
                                        </p:tgtEl>
                                        <p:attrNameLst>
                                          <p:attrName>ppt_w</p:attrName>
                                        </p:attrNameLst>
                                      </p:cBhvr>
                                      <p:tavLst>
                                        <p:tav tm="0" fmla="#ppt_w*sin(2.5*pi*$)">
                                          <p:val>
                                            <p:fltVal val="0"/>
                                          </p:val>
                                        </p:tav>
                                        <p:tav tm="100000">
                                          <p:val>
                                            <p:fltVal val="1"/>
                                          </p:val>
                                        </p:tav>
                                      </p:tavLst>
                                    </p:anim>
                                    <p:anim calcmode="lin" valueType="num">
                                      <p:cBhvr>
                                        <p:cTn id="93" dur="500" fill="hold"/>
                                        <p:tgtEl>
                                          <p:spTgt spid="90233"/>
                                        </p:tgtEl>
                                        <p:attrNameLst>
                                          <p:attrName>ppt_h</p:attrName>
                                        </p:attrNameLst>
                                      </p:cBhvr>
                                      <p:tavLst>
                                        <p:tav tm="0">
                                          <p:val>
                                            <p:strVal val="#ppt_h"/>
                                          </p:val>
                                        </p:tav>
                                        <p:tav tm="100000">
                                          <p:val>
                                            <p:strVal val="#ppt_h"/>
                                          </p:val>
                                        </p:tav>
                                      </p:tavLst>
                                    </p:anim>
                                  </p:childTnLst>
                                </p:cTn>
                              </p:par>
                            </p:childTnLst>
                          </p:cTn>
                        </p:par>
                        <p:par>
                          <p:cTn id="94" fill="hold" nodeType="afterGroup">
                            <p:stCondLst>
                              <p:cond delay="500"/>
                            </p:stCondLst>
                            <p:childTnLst>
                              <p:par>
                                <p:cTn id="95" presetID="9" presetClass="entr" presetSubtype="0" fill="hold" grpId="0" nodeType="afterEffect">
                                  <p:stCondLst>
                                    <p:cond delay="0"/>
                                  </p:stCondLst>
                                  <p:childTnLst>
                                    <p:set>
                                      <p:cBhvr>
                                        <p:cTn id="96" dur="1" fill="hold">
                                          <p:stCondLst>
                                            <p:cond delay="0"/>
                                          </p:stCondLst>
                                        </p:cTn>
                                        <p:tgtEl>
                                          <p:spTgt spid="90237"/>
                                        </p:tgtEl>
                                        <p:attrNameLst>
                                          <p:attrName>style.visibility</p:attrName>
                                        </p:attrNameLst>
                                      </p:cBhvr>
                                      <p:to>
                                        <p:strVal val="visible"/>
                                      </p:to>
                                    </p:set>
                                    <p:animEffect transition="in" filter="dissolve">
                                      <p:cBhvr>
                                        <p:cTn id="97" dur="500"/>
                                        <p:tgtEl>
                                          <p:spTgt spid="9023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90212"/>
                                        </p:tgtEl>
                                        <p:attrNameLst>
                                          <p:attrName>style.visibility</p:attrName>
                                        </p:attrNameLst>
                                      </p:cBhvr>
                                      <p:to>
                                        <p:strVal val="visible"/>
                                      </p:to>
                                    </p:set>
                                    <p:animEffect transition="in" filter="wipe(down)">
                                      <p:cBhvr>
                                        <p:cTn id="102" dur="500"/>
                                        <p:tgtEl>
                                          <p:spTgt spid="9021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9" presetClass="entr" presetSubtype="10" fill="hold" grpId="0" nodeType="clickEffect">
                                  <p:stCondLst>
                                    <p:cond delay="0"/>
                                  </p:stCondLst>
                                  <p:childTnLst>
                                    <p:set>
                                      <p:cBhvr>
                                        <p:cTn id="106" dur="1" fill="hold">
                                          <p:stCondLst>
                                            <p:cond delay="0"/>
                                          </p:stCondLst>
                                        </p:cTn>
                                        <p:tgtEl>
                                          <p:spTgt spid="90234"/>
                                        </p:tgtEl>
                                        <p:attrNameLst>
                                          <p:attrName>style.visibility</p:attrName>
                                        </p:attrNameLst>
                                      </p:cBhvr>
                                      <p:to>
                                        <p:strVal val="visible"/>
                                      </p:to>
                                    </p:set>
                                    <p:anim calcmode="lin" valueType="num">
                                      <p:cBhvr>
                                        <p:cTn id="107" dur="500" fill="hold"/>
                                        <p:tgtEl>
                                          <p:spTgt spid="90234"/>
                                        </p:tgtEl>
                                        <p:attrNameLst>
                                          <p:attrName>ppt_w</p:attrName>
                                        </p:attrNameLst>
                                      </p:cBhvr>
                                      <p:tavLst>
                                        <p:tav tm="0" fmla="#ppt_w*sin(2.5*pi*$)">
                                          <p:val>
                                            <p:fltVal val="0"/>
                                          </p:val>
                                        </p:tav>
                                        <p:tav tm="100000">
                                          <p:val>
                                            <p:fltVal val="1"/>
                                          </p:val>
                                        </p:tav>
                                      </p:tavLst>
                                    </p:anim>
                                    <p:anim calcmode="lin" valueType="num">
                                      <p:cBhvr>
                                        <p:cTn id="108" dur="500" fill="hold"/>
                                        <p:tgtEl>
                                          <p:spTgt spid="90234"/>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500"/>
                            </p:stCondLst>
                            <p:childTnLst>
                              <p:par>
                                <p:cTn id="110" presetID="9" presetClass="entr" presetSubtype="0" fill="hold" grpId="0" nodeType="afterEffect">
                                  <p:stCondLst>
                                    <p:cond delay="0"/>
                                  </p:stCondLst>
                                  <p:childTnLst>
                                    <p:set>
                                      <p:cBhvr>
                                        <p:cTn id="111" dur="1" fill="hold">
                                          <p:stCondLst>
                                            <p:cond delay="0"/>
                                          </p:stCondLst>
                                        </p:cTn>
                                        <p:tgtEl>
                                          <p:spTgt spid="90235"/>
                                        </p:tgtEl>
                                        <p:attrNameLst>
                                          <p:attrName>style.visibility</p:attrName>
                                        </p:attrNameLst>
                                      </p:cBhvr>
                                      <p:to>
                                        <p:strVal val="visible"/>
                                      </p:to>
                                    </p:set>
                                    <p:animEffect transition="in" filter="dissolve">
                                      <p:cBhvr>
                                        <p:cTn id="112" dur="500"/>
                                        <p:tgtEl>
                                          <p:spTgt spid="9023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9" presetClass="entr" presetSubtype="10" fill="hold" grpId="0" nodeType="clickEffect">
                                  <p:stCondLst>
                                    <p:cond delay="0"/>
                                  </p:stCondLst>
                                  <p:childTnLst>
                                    <p:set>
                                      <p:cBhvr>
                                        <p:cTn id="116" dur="1" fill="hold">
                                          <p:stCondLst>
                                            <p:cond delay="0"/>
                                          </p:stCondLst>
                                        </p:cTn>
                                        <p:tgtEl>
                                          <p:spTgt spid="90232"/>
                                        </p:tgtEl>
                                        <p:attrNameLst>
                                          <p:attrName>style.visibility</p:attrName>
                                        </p:attrNameLst>
                                      </p:cBhvr>
                                      <p:to>
                                        <p:strVal val="visible"/>
                                      </p:to>
                                    </p:set>
                                    <p:anim calcmode="lin" valueType="num">
                                      <p:cBhvr>
                                        <p:cTn id="117" dur="500" fill="hold"/>
                                        <p:tgtEl>
                                          <p:spTgt spid="90232"/>
                                        </p:tgtEl>
                                        <p:attrNameLst>
                                          <p:attrName>ppt_w</p:attrName>
                                        </p:attrNameLst>
                                      </p:cBhvr>
                                      <p:tavLst>
                                        <p:tav tm="0" fmla="#ppt_w*sin(2.5*pi*$)">
                                          <p:val>
                                            <p:fltVal val="0"/>
                                          </p:val>
                                        </p:tav>
                                        <p:tav tm="100000">
                                          <p:val>
                                            <p:fltVal val="1"/>
                                          </p:val>
                                        </p:tav>
                                      </p:tavLst>
                                    </p:anim>
                                    <p:anim calcmode="lin" valueType="num">
                                      <p:cBhvr>
                                        <p:cTn id="118" dur="500" fill="hold"/>
                                        <p:tgtEl>
                                          <p:spTgt spid="90232"/>
                                        </p:tgtEl>
                                        <p:attrNameLst>
                                          <p:attrName>ppt_h</p:attrName>
                                        </p:attrNameLst>
                                      </p:cBhvr>
                                      <p:tavLst>
                                        <p:tav tm="0">
                                          <p:val>
                                            <p:strVal val="#ppt_h"/>
                                          </p:val>
                                        </p:tav>
                                        <p:tav tm="100000">
                                          <p:val>
                                            <p:strVal val="#ppt_h"/>
                                          </p:val>
                                        </p:tav>
                                      </p:tavLst>
                                    </p:anim>
                                  </p:childTnLst>
                                </p:cTn>
                              </p:par>
                            </p:childTnLst>
                          </p:cTn>
                        </p:par>
                        <p:par>
                          <p:cTn id="119" fill="hold" nodeType="afterGroup">
                            <p:stCondLst>
                              <p:cond delay="500"/>
                            </p:stCondLst>
                            <p:childTnLst>
                              <p:par>
                                <p:cTn id="120" presetID="9" presetClass="entr" presetSubtype="0" fill="hold" grpId="0" nodeType="afterEffect">
                                  <p:stCondLst>
                                    <p:cond delay="0"/>
                                  </p:stCondLst>
                                  <p:childTnLst>
                                    <p:set>
                                      <p:cBhvr>
                                        <p:cTn id="121" dur="1" fill="hold">
                                          <p:stCondLst>
                                            <p:cond delay="0"/>
                                          </p:stCondLst>
                                        </p:cTn>
                                        <p:tgtEl>
                                          <p:spTgt spid="90238"/>
                                        </p:tgtEl>
                                        <p:attrNameLst>
                                          <p:attrName>style.visibility</p:attrName>
                                        </p:attrNameLst>
                                      </p:cBhvr>
                                      <p:to>
                                        <p:strVal val="visible"/>
                                      </p:to>
                                    </p:set>
                                    <p:animEffect transition="in" filter="dissolve">
                                      <p:cBhvr>
                                        <p:cTn id="122" dur="500"/>
                                        <p:tgtEl>
                                          <p:spTgt spid="9023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1" fill="hold" nodeType="clickEffect">
                                  <p:stCondLst>
                                    <p:cond delay="0"/>
                                  </p:stCondLst>
                                  <p:childTnLst>
                                    <p:set>
                                      <p:cBhvr>
                                        <p:cTn id="126" dur="1" fill="hold">
                                          <p:stCondLst>
                                            <p:cond delay="0"/>
                                          </p:stCondLst>
                                        </p:cTn>
                                        <p:tgtEl>
                                          <p:spTgt spid="90118">
                                            <p:txEl>
                                              <p:pRg st="1" end="1"/>
                                            </p:txEl>
                                          </p:spTgt>
                                        </p:tgtEl>
                                        <p:attrNameLst>
                                          <p:attrName>style.visibility</p:attrName>
                                        </p:attrNameLst>
                                      </p:cBhvr>
                                      <p:to>
                                        <p:strVal val="visible"/>
                                      </p:to>
                                    </p:set>
                                    <p:animEffect transition="in" filter="wipe(up)">
                                      <p:cBhvr>
                                        <p:cTn id="127" dur="500"/>
                                        <p:tgtEl>
                                          <p:spTgt spid="90118">
                                            <p:txEl>
                                              <p:pRg st="1" end="1"/>
                                            </p:txEl>
                                          </p:spTgt>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9" presetClass="entr" presetSubtype="10" fill="hold" grpId="0" nodeType="clickEffect">
                                  <p:stCondLst>
                                    <p:cond delay="0"/>
                                  </p:stCondLst>
                                  <p:childTnLst>
                                    <p:set>
                                      <p:cBhvr>
                                        <p:cTn id="131" dur="1" fill="hold">
                                          <p:stCondLst>
                                            <p:cond delay="0"/>
                                          </p:stCondLst>
                                        </p:cTn>
                                        <p:tgtEl>
                                          <p:spTgt spid="90225"/>
                                        </p:tgtEl>
                                        <p:attrNameLst>
                                          <p:attrName>style.visibility</p:attrName>
                                        </p:attrNameLst>
                                      </p:cBhvr>
                                      <p:to>
                                        <p:strVal val="visible"/>
                                      </p:to>
                                    </p:set>
                                    <p:anim calcmode="lin" valueType="num">
                                      <p:cBhvr>
                                        <p:cTn id="132" dur="500" fill="hold"/>
                                        <p:tgtEl>
                                          <p:spTgt spid="90225"/>
                                        </p:tgtEl>
                                        <p:attrNameLst>
                                          <p:attrName>ppt_w</p:attrName>
                                        </p:attrNameLst>
                                      </p:cBhvr>
                                      <p:tavLst>
                                        <p:tav tm="0" fmla="#ppt_w*sin(2.5*pi*$)">
                                          <p:val>
                                            <p:fltVal val="0"/>
                                          </p:val>
                                        </p:tav>
                                        <p:tav tm="100000">
                                          <p:val>
                                            <p:fltVal val="1"/>
                                          </p:val>
                                        </p:tav>
                                      </p:tavLst>
                                    </p:anim>
                                    <p:anim calcmode="lin" valueType="num">
                                      <p:cBhvr>
                                        <p:cTn id="133" dur="500" fill="hold"/>
                                        <p:tgtEl>
                                          <p:spTgt spid="90225"/>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500"/>
                            </p:stCondLst>
                            <p:childTnLst>
                              <p:par>
                                <p:cTn id="135" presetID="9" presetClass="entr" presetSubtype="0" fill="hold" grpId="0" nodeType="afterEffect">
                                  <p:stCondLst>
                                    <p:cond delay="0"/>
                                  </p:stCondLst>
                                  <p:childTnLst>
                                    <p:set>
                                      <p:cBhvr>
                                        <p:cTn id="136" dur="1" fill="hold">
                                          <p:stCondLst>
                                            <p:cond delay="0"/>
                                          </p:stCondLst>
                                        </p:cTn>
                                        <p:tgtEl>
                                          <p:spTgt spid="90224"/>
                                        </p:tgtEl>
                                        <p:attrNameLst>
                                          <p:attrName>style.visibility</p:attrName>
                                        </p:attrNameLst>
                                      </p:cBhvr>
                                      <p:to>
                                        <p:strVal val="visible"/>
                                      </p:to>
                                    </p:set>
                                    <p:animEffect transition="in" filter="dissolve">
                                      <p:cBhvr>
                                        <p:cTn id="137" dur="500"/>
                                        <p:tgtEl>
                                          <p:spTgt spid="9022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9" presetClass="entr" presetSubtype="10" fill="hold" grpId="0" nodeType="clickEffect">
                                  <p:stCondLst>
                                    <p:cond delay="0"/>
                                  </p:stCondLst>
                                  <p:childTnLst>
                                    <p:set>
                                      <p:cBhvr>
                                        <p:cTn id="141" dur="1" fill="hold">
                                          <p:stCondLst>
                                            <p:cond delay="0"/>
                                          </p:stCondLst>
                                        </p:cTn>
                                        <p:tgtEl>
                                          <p:spTgt spid="90226"/>
                                        </p:tgtEl>
                                        <p:attrNameLst>
                                          <p:attrName>style.visibility</p:attrName>
                                        </p:attrNameLst>
                                      </p:cBhvr>
                                      <p:to>
                                        <p:strVal val="visible"/>
                                      </p:to>
                                    </p:set>
                                    <p:anim calcmode="lin" valueType="num">
                                      <p:cBhvr>
                                        <p:cTn id="142" dur="500" fill="hold"/>
                                        <p:tgtEl>
                                          <p:spTgt spid="90226"/>
                                        </p:tgtEl>
                                        <p:attrNameLst>
                                          <p:attrName>ppt_w</p:attrName>
                                        </p:attrNameLst>
                                      </p:cBhvr>
                                      <p:tavLst>
                                        <p:tav tm="0" fmla="#ppt_w*sin(2.5*pi*$)">
                                          <p:val>
                                            <p:fltVal val="0"/>
                                          </p:val>
                                        </p:tav>
                                        <p:tav tm="100000">
                                          <p:val>
                                            <p:fltVal val="1"/>
                                          </p:val>
                                        </p:tav>
                                      </p:tavLst>
                                    </p:anim>
                                    <p:anim calcmode="lin" valueType="num">
                                      <p:cBhvr>
                                        <p:cTn id="143" dur="500" fill="hold"/>
                                        <p:tgtEl>
                                          <p:spTgt spid="90226"/>
                                        </p:tgtEl>
                                        <p:attrNameLst>
                                          <p:attrName>ppt_h</p:attrName>
                                        </p:attrNameLst>
                                      </p:cBhvr>
                                      <p:tavLst>
                                        <p:tav tm="0">
                                          <p:val>
                                            <p:strVal val="#ppt_h"/>
                                          </p:val>
                                        </p:tav>
                                        <p:tav tm="100000">
                                          <p:val>
                                            <p:strVal val="#ppt_h"/>
                                          </p:val>
                                        </p:tav>
                                      </p:tavLst>
                                    </p:anim>
                                  </p:childTnLst>
                                </p:cTn>
                              </p:par>
                            </p:childTnLst>
                          </p:cTn>
                        </p:par>
                        <p:par>
                          <p:cTn id="144" fill="hold" nodeType="afterGroup">
                            <p:stCondLst>
                              <p:cond delay="500"/>
                            </p:stCondLst>
                            <p:childTnLst>
                              <p:par>
                                <p:cTn id="145" presetID="9" presetClass="entr" presetSubtype="0" fill="hold" grpId="0" nodeType="afterEffect">
                                  <p:stCondLst>
                                    <p:cond delay="0"/>
                                  </p:stCondLst>
                                  <p:childTnLst>
                                    <p:set>
                                      <p:cBhvr>
                                        <p:cTn id="146" dur="1" fill="hold">
                                          <p:stCondLst>
                                            <p:cond delay="0"/>
                                          </p:stCondLst>
                                        </p:cTn>
                                        <p:tgtEl>
                                          <p:spTgt spid="90227"/>
                                        </p:tgtEl>
                                        <p:attrNameLst>
                                          <p:attrName>style.visibility</p:attrName>
                                        </p:attrNameLst>
                                      </p:cBhvr>
                                      <p:to>
                                        <p:strVal val="visible"/>
                                      </p:to>
                                    </p:set>
                                    <p:animEffect transition="in" filter="dissolve">
                                      <p:cBhvr>
                                        <p:cTn id="147" dur="500"/>
                                        <p:tgtEl>
                                          <p:spTgt spid="90227"/>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9" presetClass="entr" presetSubtype="10" fill="hold" grpId="0" nodeType="clickEffect">
                                  <p:stCondLst>
                                    <p:cond delay="0"/>
                                  </p:stCondLst>
                                  <p:childTnLst>
                                    <p:set>
                                      <p:cBhvr>
                                        <p:cTn id="151" dur="1" fill="hold">
                                          <p:stCondLst>
                                            <p:cond delay="0"/>
                                          </p:stCondLst>
                                        </p:cTn>
                                        <p:tgtEl>
                                          <p:spTgt spid="90229"/>
                                        </p:tgtEl>
                                        <p:attrNameLst>
                                          <p:attrName>style.visibility</p:attrName>
                                        </p:attrNameLst>
                                      </p:cBhvr>
                                      <p:to>
                                        <p:strVal val="visible"/>
                                      </p:to>
                                    </p:set>
                                    <p:anim calcmode="lin" valueType="num">
                                      <p:cBhvr>
                                        <p:cTn id="152" dur="500" fill="hold"/>
                                        <p:tgtEl>
                                          <p:spTgt spid="90229"/>
                                        </p:tgtEl>
                                        <p:attrNameLst>
                                          <p:attrName>ppt_w</p:attrName>
                                        </p:attrNameLst>
                                      </p:cBhvr>
                                      <p:tavLst>
                                        <p:tav tm="0" fmla="#ppt_w*sin(2.5*pi*$)">
                                          <p:val>
                                            <p:fltVal val="0"/>
                                          </p:val>
                                        </p:tav>
                                        <p:tav tm="100000">
                                          <p:val>
                                            <p:fltVal val="1"/>
                                          </p:val>
                                        </p:tav>
                                      </p:tavLst>
                                    </p:anim>
                                    <p:anim calcmode="lin" valueType="num">
                                      <p:cBhvr>
                                        <p:cTn id="153" dur="500" fill="hold"/>
                                        <p:tgtEl>
                                          <p:spTgt spid="90229"/>
                                        </p:tgtEl>
                                        <p:attrNameLst>
                                          <p:attrName>ppt_h</p:attrName>
                                        </p:attrNameLst>
                                      </p:cBhvr>
                                      <p:tavLst>
                                        <p:tav tm="0">
                                          <p:val>
                                            <p:strVal val="#ppt_h"/>
                                          </p:val>
                                        </p:tav>
                                        <p:tav tm="100000">
                                          <p:val>
                                            <p:strVal val="#ppt_h"/>
                                          </p:val>
                                        </p:tav>
                                      </p:tavLst>
                                    </p:anim>
                                  </p:childTnLst>
                                </p:cTn>
                              </p:par>
                            </p:childTnLst>
                          </p:cTn>
                        </p:par>
                        <p:par>
                          <p:cTn id="154" fill="hold" nodeType="afterGroup">
                            <p:stCondLst>
                              <p:cond delay="500"/>
                            </p:stCondLst>
                            <p:childTnLst>
                              <p:par>
                                <p:cTn id="155" presetID="9" presetClass="entr" presetSubtype="0" fill="hold" grpId="0" nodeType="afterEffect">
                                  <p:stCondLst>
                                    <p:cond delay="0"/>
                                  </p:stCondLst>
                                  <p:childTnLst>
                                    <p:set>
                                      <p:cBhvr>
                                        <p:cTn id="156" dur="1" fill="hold">
                                          <p:stCondLst>
                                            <p:cond delay="0"/>
                                          </p:stCondLst>
                                        </p:cTn>
                                        <p:tgtEl>
                                          <p:spTgt spid="90230"/>
                                        </p:tgtEl>
                                        <p:attrNameLst>
                                          <p:attrName>style.visibility</p:attrName>
                                        </p:attrNameLst>
                                      </p:cBhvr>
                                      <p:to>
                                        <p:strVal val="visible"/>
                                      </p:to>
                                    </p:set>
                                    <p:animEffect transition="in" filter="dissolve">
                                      <p:cBhvr>
                                        <p:cTn id="157" dur="500"/>
                                        <p:tgtEl>
                                          <p:spTgt spid="90230"/>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90194"/>
                                        </p:tgtEl>
                                        <p:attrNameLst>
                                          <p:attrName>style.visibility</p:attrName>
                                        </p:attrNameLst>
                                      </p:cBhvr>
                                      <p:to>
                                        <p:strVal val="visible"/>
                                      </p:to>
                                    </p:set>
                                    <p:animEffect transition="in" filter="wipe(left)">
                                      <p:cBhvr>
                                        <p:cTn id="162" dur="500"/>
                                        <p:tgtEl>
                                          <p:spTgt spid="90194"/>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90196"/>
                                        </p:tgtEl>
                                        <p:attrNameLst>
                                          <p:attrName>style.visibility</p:attrName>
                                        </p:attrNameLst>
                                      </p:cBhvr>
                                      <p:to>
                                        <p:strVal val="visible"/>
                                      </p:to>
                                    </p:set>
                                    <p:animEffect transition="in" filter="wipe(down)">
                                      <p:cBhvr>
                                        <p:cTn id="167" dur="500"/>
                                        <p:tgtEl>
                                          <p:spTgt spid="90196"/>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90201"/>
                                        </p:tgtEl>
                                        <p:attrNameLst>
                                          <p:attrName>style.visibility</p:attrName>
                                        </p:attrNameLst>
                                      </p:cBhvr>
                                      <p:to>
                                        <p:strVal val="visible"/>
                                      </p:to>
                                    </p:set>
                                    <p:animEffect transition="in" filter="wipe(left)">
                                      <p:cBhvr>
                                        <p:cTn id="172" dur="500"/>
                                        <p:tgtEl>
                                          <p:spTgt spid="90201"/>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90202"/>
                                        </p:tgtEl>
                                        <p:attrNameLst>
                                          <p:attrName>style.visibility</p:attrName>
                                        </p:attrNameLst>
                                      </p:cBhvr>
                                      <p:to>
                                        <p:strVal val="visible"/>
                                      </p:to>
                                    </p:set>
                                    <p:animEffect transition="in" filter="wipe(down)">
                                      <p:cBhvr>
                                        <p:cTn id="177" dur="500"/>
                                        <p:tgtEl>
                                          <p:spTgt spid="90202"/>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9" presetClass="entr" presetSubtype="10" fill="hold" grpId="0" nodeType="clickEffect">
                                  <p:stCondLst>
                                    <p:cond delay="0"/>
                                  </p:stCondLst>
                                  <p:childTnLst>
                                    <p:set>
                                      <p:cBhvr>
                                        <p:cTn id="181" dur="1" fill="hold">
                                          <p:stCondLst>
                                            <p:cond delay="0"/>
                                          </p:stCondLst>
                                        </p:cTn>
                                        <p:tgtEl>
                                          <p:spTgt spid="90239"/>
                                        </p:tgtEl>
                                        <p:attrNameLst>
                                          <p:attrName>style.visibility</p:attrName>
                                        </p:attrNameLst>
                                      </p:cBhvr>
                                      <p:to>
                                        <p:strVal val="visible"/>
                                      </p:to>
                                    </p:set>
                                    <p:anim calcmode="lin" valueType="num">
                                      <p:cBhvr>
                                        <p:cTn id="182" dur="500" fill="hold"/>
                                        <p:tgtEl>
                                          <p:spTgt spid="90239"/>
                                        </p:tgtEl>
                                        <p:attrNameLst>
                                          <p:attrName>ppt_w</p:attrName>
                                        </p:attrNameLst>
                                      </p:cBhvr>
                                      <p:tavLst>
                                        <p:tav tm="0" fmla="#ppt_w*sin(2.5*pi*$)">
                                          <p:val>
                                            <p:fltVal val="0"/>
                                          </p:val>
                                        </p:tav>
                                        <p:tav tm="100000">
                                          <p:val>
                                            <p:fltVal val="1"/>
                                          </p:val>
                                        </p:tav>
                                      </p:tavLst>
                                    </p:anim>
                                    <p:anim calcmode="lin" valueType="num">
                                      <p:cBhvr>
                                        <p:cTn id="183" dur="500" fill="hold"/>
                                        <p:tgtEl>
                                          <p:spTgt spid="90239"/>
                                        </p:tgtEl>
                                        <p:attrNameLst>
                                          <p:attrName>ppt_h</p:attrName>
                                        </p:attrNameLst>
                                      </p:cBhvr>
                                      <p:tavLst>
                                        <p:tav tm="0">
                                          <p:val>
                                            <p:strVal val="#ppt_h"/>
                                          </p:val>
                                        </p:tav>
                                        <p:tav tm="100000">
                                          <p:val>
                                            <p:strVal val="#ppt_h"/>
                                          </p:val>
                                        </p:tav>
                                      </p:tavLst>
                                    </p:anim>
                                  </p:childTnLst>
                                </p:cTn>
                              </p:par>
                            </p:childTnLst>
                          </p:cTn>
                        </p:par>
                        <p:par>
                          <p:cTn id="184" fill="hold" nodeType="afterGroup">
                            <p:stCondLst>
                              <p:cond delay="500"/>
                            </p:stCondLst>
                            <p:childTnLst>
                              <p:par>
                                <p:cTn id="185" presetID="9" presetClass="entr" presetSubtype="0" fill="hold" grpId="0" nodeType="afterEffect">
                                  <p:stCondLst>
                                    <p:cond delay="0"/>
                                  </p:stCondLst>
                                  <p:childTnLst>
                                    <p:set>
                                      <p:cBhvr>
                                        <p:cTn id="186" dur="1" fill="hold">
                                          <p:stCondLst>
                                            <p:cond delay="0"/>
                                          </p:stCondLst>
                                        </p:cTn>
                                        <p:tgtEl>
                                          <p:spTgt spid="90240"/>
                                        </p:tgtEl>
                                        <p:attrNameLst>
                                          <p:attrName>style.visibility</p:attrName>
                                        </p:attrNameLst>
                                      </p:cBhvr>
                                      <p:to>
                                        <p:strVal val="visible"/>
                                      </p:to>
                                    </p:set>
                                    <p:animEffect transition="in" filter="dissolve">
                                      <p:cBhvr>
                                        <p:cTn id="187" dur="500"/>
                                        <p:tgtEl>
                                          <p:spTgt spid="90240"/>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2" fill="hold" grpId="0" nodeType="clickEffect">
                                  <p:stCondLst>
                                    <p:cond delay="0"/>
                                  </p:stCondLst>
                                  <p:childTnLst>
                                    <p:set>
                                      <p:cBhvr>
                                        <p:cTn id="191" dur="1" fill="hold">
                                          <p:stCondLst>
                                            <p:cond delay="0"/>
                                          </p:stCondLst>
                                        </p:cTn>
                                        <p:tgtEl>
                                          <p:spTgt spid="90198"/>
                                        </p:tgtEl>
                                        <p:attrNameLst>
                                          <p:attrName>style.visibility</p:attrName>
                                        </p:attrNameLst>
                                      </p:cBhvr>
                                      <p:to>
                                        <p:strVal val="visible"/>
                                      </p:to>
                                    </p:set>
                                    <p:animEffect transition="in" filter="wipe(right)">
                                      <p:cBhvr>
                                        <p:cTn id="192" dur="500"/>
                                        <p:tgtEl>
                                          <p:spTgt spid="90198"/>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2" presetClass="entr" presetSubtype="4" fill="hold" grpId="0" nodeType="clickEffect">
                                  <p:stCondLst>
                                    <p:cond delay="0"/>
                                  </p:stCondLst>
                                  <p:childTnLst>
                                    <p:set>
                                      <p:cBhvr>
                                        <p:cTn id="196" dur="1" fill="hold">
                                          <p:stCondLst>
                                            <p:cond delay="0"/>
                                          </p:stCondLst>
                                        </p:cTn>
                                        <p:tgtEl>
                                          <p:spTgt spid="90204"/>
                                        </p:tgtEl>
                                        <p:attrNameLst>
                                          <p:attrName>style.visibility</p:attrName>
                                        </p:attrNameLst>
                                      </p:cBhvr>
                                      <p:to>
                                        <p:strVal val="visible"/>
                                      </p:to>
                                    </p:set>
                                    <p:animEffect transition="in" filter="wipe(down)">
                                      <p:cBhvr>
                                        <p:cTn id="197" dur="500"/>
                                        <p:tgtEl>
                                          <p:spTgt spid="90204"/>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9" presetClass="entr" presetSubtype="10" fill="hold" grpId="0" nodeType="clickEffect">
                                  <p:stCondLst>
                                    <p:cond delay="0"/>
                                  </p:stCondLst>
                                  <p:childTnLst>
                                    <p:set>
                                      <p:cBhvr>
                                        <p:cTn id="201" dur="1" fill="hold">
                                          <p:stCondLst>
                                            <p:cond delay="0"/>
                                          </p:stCondLst>
                                        </p:cTn>
                                        <p:tgtEl>
                                          <p:spTgt spid="90241"/>
                                        </p:tgtEl>
                                        <p:attrNameLst>
                                          <p:attrName>style.visibility</p:attrName>
                                        </p:attrNameLst>
                                      </p:cBhvr>
                                      <p:to>
                                        <p:strVal val="visible"/>
                                      </p:to>
                                    </p:set>
                                    <p:anim calcmode="lin" valueType="num">
                                      <p:cBhvr>
                                        <p:cTn id="202" dur="500" fill="hold"/>
                                        <p:tgtEl>
                                          <p:spTgt spid="90241"/>
                                        </p:tgtEl>
                                        <p:attrNameLst>
                                          <p:attrName>ppt_w</p:attrName>
                                        </p:attrNameLst>
                                      </p:cBhvr>
                                      <p:tavLst>
                                        <p:tav tm="0" fmla="#ppt_w*sin(2.5*pi*$)">
                                          <p:val>
                                            <p:fltVal val="0"/>
                                          </p:val>
                                        </p:tav>
                                        <p:tav tm="100000">
                                          <p:val>
                                            <p:fltVal val="1"/>
                                          </p:val>
                                        </p:tav>
                                      </p:tavLst>
                                    </p:anim>
                                    <p:anim calcmode="lin" valueType="num">
                                      <p:cBhvr>
                                        <p:cTn id="203" dur="500" fill="hold"/>
                                        <p:tgtEl>
                                          <p:spTgt spid="90241"/>
                                        </p:tgtEl>
                                        <p:attrNameLst>
                                          <p:attrName>ppt_h</p:attrName>
                                        </p:attrNameLst>
                                      </p:cBhvr>
                                      <p:tavLst>
                                        <p:tav tm="0">
                                          <p:val>
                                            <p:strVal val="#ppt_h"/>
                                          </p:val>
                                        </p:tav>
                                        <p:tav tm="100000">
                                          <p:val>
                                            <p:strVal val="#ppt_h"/>
                                          </p:val>
                                        </p:tav>
                                      </p:tavLst>
                                    </p:anim>
                                  </p:childTnLst>
                                </p:cTn>
                              </p:par>
                            </p:childTnLst>
                          </p:cTn>
                        </p:par>
                        <p:par>
                          <p:cTn id="204" fill="hold" nodeType="afterGroup">
                            <p:stCondLst>
                              <p:cond delay="500"/>
                            </p:stCondLst>
                            <p:childTnLst>
                              <p:par>
                                <p:cTn id="205" presetID="9" presetClass="entr" presetSubtype="0" fill="hold" grpId="0" nodeType="afterEffect">
                                  <p:stCondLst>
                                    <p:cond delay="0"/>
                                  </p:stCondLst>
                                  <p:childTnLst>
                                    <p:set>
                                      <p:cBhvr>
                                        <p:cTn id="206" dur="1" fill="hold">
                                          <p:stCondLst>
                                            <p:cond delay="0"/>
                                          </p:stCondLst>
                                        </p:cTn>
                                        <p:tgtEl>
                                          <p:spTgt spid="90242"/>
                                        </p:tgtEl>
                                        <p:attrNameLst>
                                          <p:attrName>style.visibility</p:attrName>
                                        </p:attrNameLst>
                                      </p:cBhvr>
                                      <p:to>
                                        <p:strVal val="visible"/>
                                      </p:to>
                                    </p:set>
                                    <p:animEffect transition="in" filter="dissolve">
                                      <p:cBhvr>
                                        <p:cTn id="207" dur="500"/>
                                        <p:tgtEl>
                                          <p:spTgt spid="90242"/>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90195"/>
                                        </p:tgtEl>
                                        <p:attrNameLst>
                                          <p:attrName>style.visibility</p:attrName>
                                        </p:attrNameLst>
                                      </p:cBhvr>
                                      <p:to>
                                        <p:strVal val="visible"/>
                                      </p:to>
                                    </p:set>
                                    <p:animEffect transition="in" filter="wipe(left)">
                                      <p:cBhvr>
                                        <p:cTn id="212" dur="500"/>
                                        <p:tgtEl>
                                          <p:spTgt spid="90195"/>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2" presetClass="entr" presetSubtype="4" fill="hold" grpId="0" nodeType="clickEffect">
                                  <p:stCondLst>
                                    <p:cond delay="0"/>
                                  </p:stCondLst>
                                  <p:childTnLst>
                                    <p:set>
                                      <p:cBhvr>
                                        <p:cTn id="216" dur="1" fill="hold">
                                          <p:stCondLst>
                                            <p:cond delay="0"/>
                                          </p:stCondLst>
                                        </p:cTn>
                                        <p:tgtEl>
                                          <p:spTgt spid="90205"/>
                                        </p:tgtEl>
                                        <p:attrNameLst>
                                          <p:attrName>style.visibility</p:attrName>
                                        </p:attrNameLst>
                                      </p:cBhvr>
                                      <p:to>
                                        <p:strVal val="visible"/>
                                      </p:to>
                                    </p:set>
                                    <p:animEffect transition="in" filter="wipe(down)">
                                      <p:cBhvr>
                                        <p:cTn id="217" dur="500"/>
                                        <p:tgtEl>
                                          <p:spTgt spid="90205"/>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2" presetClass="entr" presetSubtype="2" fill="hold" grpId="0" nodeType="clickEffect">
                                  <p:stCondLst>
                                    <p:cond delay="0"/>
                                  </p:stCondLst>
                                  <p:childTnLst>
                                    <p:set>
                                      <p:cBhvr>
                                        <p:cTn id="221" dur="1" fill="hold">
                                          <p:stCondLst>
                                            <p:cond delay="0"/>
                                          </p:stCondLst>
                                        </p:cTn>
                                        <p:tgtEl>
                                          <p:spTgt spid="90206"/>
                                        </p:tgtEl>
                                        <p:attrNameLst>
                                          <p:attrName>style.visibility</p:attrName>
                                        </p:attrNameLst>
                                      </p:cBhvr>
                                      <p:to>
                                        <p:strVal val="visible"/>
                                      </p:to>
                                    </p:set>
                                    <p:animEffect transition="in" filter="wipe(right)">
                                      <p:cBhvr>
                                        <p:cTn id="222" dur="500"/>
                                        <p:tgtEl>
                                          <p:spTgt spid="90206"/>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2" presetClass="entr" presetSubtype="4" fill="hold" grpId="0" nodeType="clickEffect">
                                  <p:stCondLst>
                                    <p:cond delay="0"/>
                                  </p:stCondLst>
                                  <p:childTnLst>
                                    <p:set>
                                      <p:cBhvr>
                                        <p:cTn id="226" dur="1" fill="hold">
                                          <p:stCondLst>
                                            <p:cond delay="0"/>
                                          </p:stCondLst>
                                        </p:cTn>
                                        <p:tgtEl>
                                          <p:spTgt spid="90207"/>
                                        </p:tgtEl>
                                        <p:attrNameLst>
                                          <p:attrName>style.visibility</p:attrName>
                                        </p:attrNameLst>
                                      </p:cBhvr>
                                      <p:to>
                                        <p:strVal val="visible"/>
                                      </p:to>
                                    </p:set>
                                    <p:animEffect transition="in" filter="wipe(down)">
                                      <p:cBhvr>
                                        <p:cTn id="227" dur="500"/>
                                        <p:tgtEl>
                                          <p:spTgt spid="90207"/>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19" presetClass="entr" presetSubtype="10" fill="hold" grpId="0" nodeType="clickEffect">
                                  <p:stCondLst>
                                    <p:cond delay="0"/>
                                  </p:stCondLst>
                                  <p:childTnLst>
                                    <p:set>
                                      <p:cBhvr>
                                        <p:cTn id="231" dur="1" fill="hold">
                                          <p:stCondLst>
                                            <p:cond delay="0"/>
                                          </p:stCondLst>
                                        </p:cTn>
                                        <p:tgtEl>
                                          <p:spTgt spid="90243"/>
                                        </p:tgtEl>
                                        <p:attrNameLst>
                                          <p:attrName>style.visibility</p:attrName>
                                        </p:attrNameLst>
                                      </p:cBhvr>
                                      <p:to>
                                        <p:strVal val="visible"/>
                                      </p:to>
                                    </p:set>
                                    <p:anim calcmode="lin" valueType="num">
                                      <p:cBhvr>
                                        <p:cTn id="232" dur="500" fill="hold"/>
                                        <p:tgtEl>
                                          <p:spTgt spid="90243"/>
                                        </p:tgtEl>
                                        <p:attrNameLst>
                                          <p:attrName>ppt_w</p:attrName>
                                        </p:attrNameLst>
                                      </p:cBhvr>
                                      <p:tavLst>
                                        <p:tav tm="0" fmla="#ppt_w*sin(2.5*pi*$)">
                                          <p:val>
                                            <p:fltVal val="0"/>
                                          </p:val>
                                        </p:tav>
                                        <p:tav tm="100000">
                                          <p:val>
                                            <p:fltVal val="1"/>
                                          </p:val>
                                        </p:tav>
                                      </p:tavLst>
                                    </p:anim>
                                    <p:anim calcmode="lin" valueType="num">
                                      <p:cBhvr>
                                        <p:cTn id="233" dur="500" fill="hold"/>
                                        <p:tgtEl>
                                          <p:spTgt spid="90243"/>
                                        </p:tgtEl>
                                        <p:attrNameLst>
                                          <p:attrName>ppt_h</p:attrName>
                                        </p:attrNameLst>
                                      </p:cBhvr>
                                      <p:tavLst>
                                        <p:tav tm="0">
                                          <p:val>
                                            <p:strVal val="#ppt_h"/>
                                          </p:val>
                                        </p:tav>
                                        <p:tav tm="100000">
                                          <p:val>
                                            <p:strVal val="#ppt_h"/>
                                          </p:val>
                                        </p:tav>
                                      </p:tavLst>
                                    </p:anim>
                                  </p:childTnLst>
                                </p:cTn>
                              </p:par>
                            </p:childTnLst>
                          </p:cTn>
                        </p:par>
                        <p:par>
                          <p:cTn id="234" fill="hold" nodeType="afterGroup">
                            <p:stCondLst>
                              <p:cond delay="500"/>
                            </p:stCondLst>
                            <p:childTnLst>
                              <p:par>
                                <p:cTn id="235" presetID="9" presetClass="entr" presetSubtype="0" fill="hold" grpId="0" nodeType="afterEffect">
                                  <p:stCondLst>
                                    <p:cond delay="0"/>
                                  </p:stCondLst>
                                  <p:childTnLst>
                                    <p:set>
                                      <p:cBhvr>
                                        <p:cTn id="236" dur="1" fill="hold">
                                          <p:stCondLst>
                                            <p:cond delay="0"/>
                                          </p:stCondLst>
                                        </p:cTn>
                                        <p:tgtEl>
                                          <p:spTgt spid="90244"/>
                                        </p:tgtEl>
                                        <p:attrNameLst>
                                          <p:attrName>style.visibility</p:attrName>
                                        </p:attrNameLst>
                                      </p:cBhvr>
                                      <p:to>
                                        <p:strVal val="visible"/>
                                      </p:to>
                                    </p:set>
                                    <p:animEffect transition="in" filter="dissolve">
                                      <p:cBhvr>
                                        <p:cTn id="237" dur="500"/>
                                        <p:tgtEl>
                                          <p:spTgt spid="90244"/>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22" presetClass="entr" presetSubtype="1" fill="hold" nodeType="clickEffect">
                                  <p:stCondLst>
                                    <p:cond delay="0"/>
                                  </p:stCondLst>
                                  <p:childTnLst>
                                    <p:set>
                                      <p:cBhvr>
                                        <p:cTn id="241" dur="1" fill="hold">
                                          <p:stCondLst>
                                            <p:cond delay="0"/>
                                          </p:stCondLst>
                                        </p:cTn>
                                        <p:tgtEl>
                                          <p:spTgt spid="90118">
                                            <p:txEl>
                                              <p:pRg st="2" end="2"/>
                                            </p:txEl>
                                          </p:spTgt>
                                        </p:tgtEl>
                                        <p:attrNameLst>
                                          <p:attrName>style.visibility</p:attrName>
                                        </p:attrNameLst>
                                      </p:cBhvr>
                                      <p:to>
                                        <p:strVal val="visible"/>
                                      </p:to>
                                    </p:set>
                                    <p:animEffect transition="in" filter="wipe(up)">
                                      <p:cBhvr>
                                        <p:cTn id="242" dur="500"/>
                                        <p:tgtEl>
                                          <p:spTgt spid="90118">
                                            <p:txEl>
                                              <p:pRg st="2" end="2"/>
                                            </p:txEl>
                                          </p:spTgt>
                                        </p:tgtEl>
                                      </p:cBhvr>
                                    </p:animEffec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2" presetClass="entr" presetSubtype="4" fill="hold" grpId="0" nodeType="clickEffect">
                                  <p:stCondLst>
                                    <p:cond delay="0"/>
                                  </p:stCondLst>
                                  <p:childTnLst>
                                    <p:set>
                                      <p:cBhvr>
                                        <p:cTn id="246" dur="1" fill="hold">
                                          <p:stCondLst>
                                            <p:cond delay="0"/>
                                          </p:stCondLst>
                                        </p:cTn>
                                        <p:tgtEl>
                                          <p:spTgt spid="90208"/>
                                        </p:tgtEl>
                                        <p:attrNameLst>
                                          <p:attrName>style.visibility</p:attrName>
                                        </p:attrNameLst>
                                      </p:cBhvr>
                                      <p:to>
                                        <p:strVal val="visible"/>
                                      </p:to>
                                    </p:set>
                                    <p:animEffect transition="in" filter="wipe(down)">
                                      <p:cBhvr>
                                        <p:cTn id="247" dur="500"/>
                                        <p:tgtEl>
                                          <p:spTgt spid="90208"/>
                                        </p:tgtEl>
                                      </p:cBhvr>
                                    </p:animEffec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22" presetClass="entr" presetSubtype="1" fill="hold" grpId="0" nodeType="clickEffect">
                                  <p:stCondLst>
                                    <p:cond delay="0"/>
                                  </p:stCondLst>
                                  <p:childTnLst>
                                    <p:set>
                                      <p:cBhvr>
                                        <p:cTn id="251" dur="1" fill="hold">
                                          <p:stCondLst>
                                            <p:cond delay="0"/>
                                          </p:stCondLst>
                                        </p:cTn>
                                        <p:tgtEl>
                                          <p:spTgt spid="90209"/>
                                        </p:tgtEl>
                                        <p:attrNameLst>
                                          <p:attrName>style.visibility</p:attrName>
                                        </p:attrNameLst>
                                      </p:cBhvr>
                                      <p:to>
                                        <p:strVal val="visible"/>
                                      </p:to>
                                    </p:set>
                                    <p:animEffect transition="in" filter="wipe(up)">
                                      <p:cBhvr>
                                        <p:cTn id="252" dur="500"/>
                                        <p:tgtEl>
                                          <p:spTgt spid="90209"/>
                                        </p:tgtEl>
                                      </p:cBhvr>
                                    </p:animEffec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9" presetClass="exit" presetSubtype="0" fill="hold" grpId="1" nodeType="clickEffect">
                                  <p:stCondLst>
                                    <p:cond delay="0"/>
                                  </p:stCondLst>
                                  <p:childTnLst>
                                    <p:animEffect transition="out" filter="dissolve">
                                      <p:cBhvr>
                                        <p:cTn id="256" dur="500"/>
                                        <p:tgtEl>
                                          <p:spTgt spid="90231"/>
                                        </p:tgtEl>
                                      </p:cBhvr>
                                    </p:animEffect>
                                    <p:set>
                                      <p:cBhvr>
                                        <p:cTn id="257" dur="1" fill="hold">
                                          <p:stCondLst>
                                            <p:cond delay="499"/>
                                          </p:stCondLst>
                                        </p:cTn>
                                        <p:tgtEl>
                                          <p:spTgt spid="90231"/>
                                        </p:tgtEl>
                                        <p:attrNameLst>
                                          <p:attrName>style.visibility</p:attrName>
                                        </p:attrNameLst>
                                      </p:cBhvr>
                                      <p:to>
                                        <p:strVal val="hidden"/>
                                      </p:to>
                                    </p:set>
                                  </p:childTnLst>
                                </p:cTn>
                              </p:par>
                              <p:par>
                                <p:cTn id="258" presetID="9" presetClass="exit" presetSubtype="0" fill="hold" grpId="1" nodeType="withEffect">
                                  <p:stCondLst>
                                    <p:cond delay="0"/>
                                  </p:stCondLst>
                                  <p:childTnLst>
                                    <p:animEffect transition="out" filter="dissolve">
                                      <p:cBhvr>
                                        <p:cTn id="259" dur="500"/>
                                        <p:tgtEl>
                                          <p:spTgt spid="90239"/>
                                        </p:tgtEl>
                                      </p:cBhvr>
                                    </p:animEffect>
                                    <p:set>
                                      <p:cBhvr>
                                        <p:cTn id="260" dur="1" fill="hold">
                                          <p:stCondLst>
                                            <p:cond delay="499"/>
                                          </p:stCondLst>
                                        </p:cTn>
                                        <p:tgtEl>
                                          <p:spTgt spid="90239"/>
                                        </p:tgtEl>
                                        <p:attrNameLst>
                                          <p:attrName>style.visibility</p:attrName>
                                        </p:attrNameLst>
                                      </p:cBhvr>
                                      <p:to>
                                        <p:strVal val="hidden"/>
                                      </p:to>
                                    </p:set>
                                  </p:childTnLst>
                                </p:cTn>
                              </p:par>
                              <p:par>
                                <p:cTn id="261" presetID="9" presetClass="exit" presetSubtype="0" fill="hold" grpId="1" nodeType="withEffect">
                                  <p:stCondLst>
                                    <p:cond delay="0"/>
                                  </p:stCondLst>
                                  <p:childTnLst>
                                    <p:animEffect transition="out" filter="dissolve">
                                      <p:cBhvr>
                                        <p:cTn id="262" dur="500"/>
                                        <p:tgtEl>
                                          <p:spTgt spid="90233"/>
                                        </p:tgtEl>
                                      </p:cBhvr>
                                    </p:animEffect>
                                    <p:set>
                                      <p:cBhvr>
                                        <p:cTn id="263" dur="1" fill="hold">
                                          <p:stCondLst>
                                            <p:cond delay="499"/>
                                          </p:stCondLst>
                                        </p:cTn>
                                        <p:tgtEl>
                                          <p:spTgt spid="90233"/>
                                        </p:tgtEl>
                                        <p:attrNameLst>
                                          <p:attrName>style.visibility</p:attrName>
                                        </p:attrNameLst>
                                      </p:cBhvr>
                                      <p:to>
                                        <p:strVal val="hidden"/>
                                      </p:to>
                                    </p:set>
                                  </p:childTnLst>
                                </p:cTn>
                              </p:par>
                              <p:par>
                                <p:cTn id="264" presetID="9" presetClass="exit" presetSubtype="0" fill="hold" grpId="1" nodeType="withEffect">
                                  <p:stCondLst>
                                    <p:cond delay="0"/>
                                  </p:stCondLst>
                                  <p:childTnLst>
                                    <p:animEffect transition="out" filter="dissolve">
                                      <p:cBhvr>
                                        <p:cTn id="265" dur="500"/>
                                        <p:tgtEl>
                                          <p:spTgt spid="90241"/>
                                        </p:tgtEl>
                                      </p:cBhvr>
                                    </p:animEffect>
                                    <p:set>
                                      <p:cBhvr>
                                        <p:cTn id="266" dur="1" fill="hold">
                                          <p:stCondLst>
                                            <p:cond delay="499"/>
                                          </p:stCondLst>
                                        </p:cTn>
                                        <p:tgtEl>
                                          <p:spTgt spid="90241"/>
                                        </p:tgtEl>
                                        <p:attrNameLst>
                                          <p:attrName>style.visibility</p:attrName>
                                        </p:attrNameLst>
                                      </p:cBhvr>
                                      <p:to>
                                        <p:strVal val="hidden"/>
                                      </p:to>
                                    </p:set>
                                  </p:childTnLst>
                                </p:cTn>
                              </p:par>
                              <p:par>
                                <p:cTn id="267" presetID="9" presetClass="exit" presetSubtype="0" fill="hold" grpId="1" nodeType="withEffect">
                                  <p:stCondLst>
                                    <p:cond delay="0"/>
                                  </p:stCondLst>
                                  <p:childTnLst>
                                    <p:animEffect transition="out" filter="dissolve">
                                      <p:cBhvr>
                                        <p:cTn id="268" dur="500"/>
                                        <p:tgtEl>
                                          <p:spTgt spid="90234"/>
                                        </p:tgtEl>
                                      </p:cBhvr>
                                    </p:animEffect>
                                    <p:set>
                                      <p:cBhvr>
                                        <p:cTn id="269" dur="1" fill="hold">
                                          <p:stCondLst>
                                            <p:cond delay="499"/>
                                          </p:stCondLst>
                                        </p:cTn>
                                        <p:tgtEl>
                                          <p:spTgt spid="90234"/>
                                        </p:tgtEl>
                                        <p:attrNameLst>
                                          <p:attrName>style.visibility</p:attrName>
                                        </p:attrNameLst>
                                      </p:cBhvr>
                                      <p:to>
                                        <p:strVal val="hidden"/>
                                      </p:to>
                                    </p:set>
                                  </p:childTnLst>
                                </p:cTn>
                              </p:par>
                              <p:par>
                                <p:cTn id="270" presetID="9" presetClass="exit" presetSubtype="0" fill="hold" grpId="1" nodeType="withEffect">
                                  <p:stCondLst>
                                    <p:cond delay="0"/>
                                  </p:stCondLst>
                                  <p:childTnLst>
                                    <p:animEffect transition="out" filter="dissolve">
                                      <p:cBhvr>
                                        <p:cTn id="271" dur="500"/>
                                        <p:tgtEl>
                                          <p:spTgt spid="90243"/>
                                        </p:tgtEl>
                                      </p:cBhvr>
                                    </p:animEffect>
                                    <p:set>
                                      <p:cBhvr>
                                        <p:cTn id="272" dur="1" fill="hold">
                                          <p:stCondLst>
                                            <p:cond delay="499"/>
                                          </p:stCondLst>
                                        </p:cTn>
                                        <p:tgtEl>
                                          <p:spTgt spid="90243"/>
                                        </p:tgtEl>
                                        <p:attrNameLst>
                                          <p:attrName>style.visibility</p:attrName>
                                        </p:attrNameLst>
                                      </p:cBhvr>
                                      <p:to>
                                        <p:strVal val="hidden"/>
                                      </p:to>
                                    </p:set>
                                  </p:childTnLst>
                                </p:cTn>
                              </p:par>
                              <p:par>
                                <p:cTn id="273" presetID="9" presetClass="exit" presetSubtype="0" fill="hold" grpId="1" nodeType="withEffect">
                                  <p:stCondLst>
                                    <p:cond delay="0"/>
                                  </p:stCondLst>
                                  <p:childTnLst>
                                    <p:animEffect transition="out" filter="dissolve">
                                      <p:cBhvr>
                                        <p:cTn id="274" dur="500"/>
                                        <p:tgtEl>
                                          <p:spTgt spid="90232"/>
                                        </p:tgtEl>
                                      </p:cBhvr>
                                    </p:animEffect>
                                    <p:set>
                                      <p:cBhvr>
                                        <p:cTn id="275" dur="1" fill="hold">
                                          <p:stCondLst>
                                            <p:cond delay="499"/>
                                          </p:stCondLst>
                                        </p:cTn>
                                        <p:tgtEl>
                                          <p:spTgt spid="90232"/>
                                        </p:tgtEl>
                                        <p:attrNameLst>
                                          <p:attrName>style.visibility</p:attrName>
                                        </p:attrNameLst>
                                      </p:cBhvr>
                                      <p:to>
                                        <p:strVal val="hidden"/>
                                      </p:to>
                                    </p:set>
                                  </p:childTnLst>
                                </p:cTn>
                              </p:par>
                              <p:par>
                                <p:cTn id="276" presetID="9" presetClass="exit" presetSubtype="0" fill="hold" grpId="1" nodeType="withEffect">
                                  <p:stCondLst>
                                    <p:cond delay="0"/>
                                  </p:stCondLst>
                                  <p:childTnLst>
                                    <p:animEffect transition="out" filter="dissolve">
                                      <p:cBhvr>
                                        <p:cTn id="277" dur="500"/>
                                        <p:tgtEl>
                                          <p:spTgt spid="90222"/>
                                        </p:tgtEl>
                                      </p:cBhvr>
                                    </p:animEffect>
                                    <p:set>
                                      <p:cBhvr>
                                        <p:cTn id="278" dur="1" fill="hold">
                                          <p:stCondLst>
                                            <p:cond delay="499"/>
                                          </p:stCondLst>
                                        </p:cTn>
                                        <p:tgtEl>
                                          <p:spTgt spid="90222"/>
                                        </p:tgtEl>
                                        <p:attrNameLst>
                                          <p:attrName>style.visibility</p:attrName>
                                        </p:attrNameLst>
                                      </p:cBhvr>
                                      <p:to>
                                        <p:strVal val="hidden"/>
                                      </p:to>
                                    </p:set>
                                  </p:childTnLst>
                                </p:cTn>
                              </p:par>
                              <p:par>
                                <p:cTn id="279" presetID="9" presetClass="exit" presetSubtype="0" fill="hold" grpId="1" nodeType="withEffect">
                                  <p:stCondLst>
                                    <p:cond delay="0"/>
                                  </p:stCondLst>
                                  <p:childTnLst>
                                    <p:animEffect transition="out" filter="dissolve">
                                      <p:cBhvr>
                                        <p:cTn id="280" dur="500"/>
                                        <p:tgtEl>
                                          <p:spTgt spid="90229"/>
                                        </p:tgtEl>
                                      </p:cBhvr>
                                    </p:animEffect>
                                    <p:set>
                                      <p:cBhvr>
                                        <p:cTn id="281" dur="1" fill="hold">
                                          <p:stCondLst>
                                            <p:cond delay="499"/>
                                          </p:stCondLst>
                                        </p:cTn>
                                        <p:tgtEl>
                                          <p:spTgt spid="90229"/>
                                        </p:tgtEl>
                                        <p:attrNameLst>
                                          <p:attrName>style.visibility</p:attrName>
                                        </p:attrNameLst>
                                      </p:cBhvr>
                                      <p:to>
                                        <p:strVal val="hidden"/>
                                      </p:to>
                                    </p:set>
                                  </p:childTnLst>
                                </p:cTn>
                              </p:par>
                              <p:par>
                                <p:cTn id="282" presetID="9" presetClass="exit" presetSubtype="0" fill="hold" grpId="1" nodeType="withEffect">
                                  <p:stCondLst>
                                    <p:cond delay="0"/>
                                  </p:stCondLst>
                                  <p:childTnLst>
                                    <p:animEffect transition="out" filter="dissolve">
                                      <p:cBhvr>
                                        <p:cTn id="283" dur="500"/>
                                        <p:tgtEl>
                                          <p:spTgt spid="90221"/>
                                        </p:tgtEl>
                                      </p:cBhvr>
                                    </p:animEffect>
                                    <p:set>
                                      <p:cBhvr>
                                        <p:cTn id="284" dur="1" fill="hold">
                                          <p:stCondLst>
                                            <p:cond delay="499"/>
                                          </p:stCondLst>
                                        </p:cTn>
                                        <p:tgtEl>
                                          <p:spTgt spid="90221"/>
                                        </p:tgtEl>
                                        <p:attrNameLst>
                                          <p:attrName>style.visibility</p:attrName>
                                        </p:attrNameLst>
                                      </p:cBhvr>
                                      <p:to>
                                        <p:strVal val="hidden"/>
                                      </p:to>
                                    </p:set>
                                  </p:childTnLst>
                                </p:cTn>
                              </p:par>
                              <p:par>
                                <p:cTn id="285" presetID="9" presetClass="exit" presetSubtype="0" fill="hold" grpId="1" nodeType="withEffect">
                                  <p:stCondLst>
                                    <p:cond delay="0"/>
                                  </p:stCondLst>
                                  <p:childTnLst>
                                    <p:animEffect transition="out" filter="dissolve">
                                      <p:cBhvr>
                                        <p:cTn id="286" dur="500"/>
                                        <p:tgtEl>
                                          <p:spTgt spid="90226"/>
                                        </p:tgtEl>
                                      </p:cBhvr>
                                    </p:animEffect>
                                    <p:set>
                                      <p:cBhvr>
                                        <p:cTn id="287" dur="1" fill="hold">
                                          <p:stCondLst>
                                            <p:cond delay="499"/>
                                          </p:stCondLst>
                                        </p:cTn>
                                        <p:tgtEl>
                                          <p:spTgt spid="90226"/>
                                        </p:tgtEl>
                                        <p:attrNameLst>
                                          <p:attrName>style.visibility</p:attrName>
                                        </p:attrNameLst>
                                      </p:cBhvr>
                                      <p:to>
                                        <p:strVal val="hidden"/>
                                      </p:to>
                                    </p:set>
                                  </p:childTnLst>
                                </p:cTn>
                              </p:par>
                              <p:par>
                                <p:cTn id="288" presetID="9" presetClass="exit" presetSubtype="0" fill="hold" grpId="1" nodeType="withEffect">
                                  <p:stCondLst>
                                    <p:cond delay="0"/>
                                  </p:stCondLst>
                                  <p:childTnLst>
                                    <p:animEffect transition="out" filter="dissolve">
                                      <p:cBhvr>
                                        <p:cTn id="289" dur="500"/>
                                        <p:tgtEl>
                                          <p:spTgt spid="90218"/>
                                        </p:tgtEl>
                                      </p:cBhvr>
                                    </p:animEffect>
                                    <p:set>
                                      <p:cBhvr>
                                        <p:cTn id="290" dur="1" fill="hold">
                                          <p:stCondLst>
                                            <p:cond delay="499"/>
                                          </p:stCondLst>
                                        </p:cTn>
                                        <p:tgtEl>
                                          <p:spTgt spid="90218"/>
                                        </p:tgtEl>
                                        <p:attrNameLst>
                                          <p:attrName>style.visibility</p:attrName>
                                        </p:attrNameLst>
                                      </p:cBhvr>
                                      <p:to>
                                        <p:strVal val="hidden"/>
                                      </p:to>
                                    </p:set>
                                  </p:childTnLst>
                                </p:cTn>
                              </p:par>
                              <p:par>
                                <p:cTn id="291" presetID="9" presetClass="exit" presetSubtype="0" fill="hold" grpId="1" nodeType="withEffect">
                                  <p:stCondLst>
                                    <p:cond delay="0"/>
                                  </p:stCondLst>
                                  <p:childTnLst>
                                    <p:animEffect transition="out" filter="dissolve">
                                      <p:cBhvr>
                                        <p:cTn id="292" dur="500"/>
                                        <p:tgtEl>
                                          <p:spTgt spid="90225"/>
                                        </p:tgtEl>
                                      </p:cBhvr>
                                    </p:animEffect>
                                    <p:set>
                                      <p:cBhvr>
                                        <p:cTn id="293" dur="1" fill="hold">
                                          <p:stCondLst>
                                            <p:cond delay="499"/>
                                          </p:stCondLst>
                                        </p:cTn>
                                        <p:tgtEl>
                                          <p:spTgt spid="90225"/>
                                        </p:tgtEl>
                                        <p:attrNameLst>
                                          <p:attrName>style.visibility</p:attrName>
                                        </p:attrNameLst>
                                      </p:cBhvr>
                                      <p:to>
                                        <p:strVal val="hidden"/>
                                      </p:to>
                                    </p:set>
                                  </p:childTnLst>
                                </p:cTn>
                              </p:par>
                              <p:par>
                                <p:cTn id="294" presetID="9" presetClass="exit" presetSubtype="0" fill="hold" grpId="1" nodeType="withEffect">
                                  <p:stCondLst>
                                    <p:cond delay="0"/>
                                  </p:stCondLst>
                                  <p:childTnLst>
                                    <p:animEffect transition="out" filter="dissolve">
                                      <p:cBhvr>
                                        <p:cTn id="295" dur="500"/>
                                        <p:tgtEl>
                                          <p:spTgt spid="90216"/>
                                        </p:tgtEl>
                                      </p:cBhvr>
                                    </p:animEffect>
                                    <p:set>
                                      <p:cBhvr>
                                        <p:cTn id="296" dur="1" fill="hold">
                                          <p:stCondLst>
                                            <p:cond delay="499"/>
                                          </p:stCondLst>
                                        </p:cTn>
                                        <p:tgtEl>
                                          <p:spTgt spid="90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90193" grpId="0" animBg="1"/>
      <p:bldP spid="90194" grpId="0" animBg="1"/>
      <p:bldP spid="90195" grpId="0" animBg="1"/>
      <p:bldP spid="90196" grpId="0" animBg="1"/>
      <p:bldP spid="90197" grpId="0" animBg="1"/>
      <p:bldP spid="90198" grpId="0" animBg="1"/>
      <p:bldP spid="90199" grpId="0" animBg="1"/>
      <p:bldP spid="90200" grpId="0" animBg="1"/>
      <p:bldP spid="90201" grpId="0" animBg="1"/>
      <p:bldP spid="90202" grpId="0" animBg="1"/>
      <p:bldP spid="90203" grpId="0" animBg="1"/>
      <p:bldP spid="90204" grpId="0" animBg="1"/>
      <p:bldP spid="90205" grpId="0" animBg="1"/>
      <p:bldP spid="90206" grpId="0" animBg="1"/>
      <p:bldP spid="90207" grpId="0" animBg="1"/>
      <p:bldP spid="90208" grpId="0" animBg="1"/>
      <p:bldP spid="90209" grpId="0" animBg="1"/>
      <p:bldP spid="90212" grpId="0" animBg="1"/>
      <p:bldP spid="90216" grpId="0" animBg="1"/>
      <p:bldP spid="90216" grpId="1" animBg="1"/>
      <p:bldP spid="90217" grpId="0"/>
      <p:bldP spid="90218" grpId="0" animBg="1"/>
      <p:bldP spid="90218" grpId="1" animBg="1"/>
      <p:bldP spid="90219" grpId="0"/>
      <p:bldP spid="90220" grpId="0"/>
      <p:bldP spid="90221" grpId="0" animBg="1"/>
      <p:bldP spid="90221" grpId="1" animBg="1"/>
      <p:bldP spid="90222" grpId="0" animBg="1"/>
      <p:bldP spid="90222" grpId="1" animBg="1"/>
      <p:bldP spid="90223" grpId="0"/>
      <p:bldP spid="90224" grpId="0"/>
      <p:bldP spid="90225" grpId="0" animBg="1"/>
      <p:bldP spid="90225" grpId="1" animBg="1"/>
      <p:bldP spid="90226" grpId="0" animBg="1"/>
      <p:bldP spid="90226" grpId="1" animBg="1"/>
      <p:bldP spid="90227" grpId="0"/>
      <p:bldP spid="90229" grpId="0" animBg="1"/>
      <p:bldP spid="90229" grpId="1" animBg="1"/>
      <p:bldP spid="90230" grpId="0"/>
      <p:bldP spid="90231" grpId="0" animBg="1"/>
      <p:bldP spid="90231" grpId="1" animBg="1"/>
      <p:bldP spid="90232" grpId="0" animBg="1"/>
      <p:bldP spid="90232" grpId="1" animBg="1"/>
      <p:bldP spid="90233" grpId="0" animBg="1"/>
      <p:bldP spid="90233" grpId="1" animBg="1"/>
      <p:bldP spid="90234" grpId="0" animBg="1"/>
      <p:bldP spid="90234" grpId="1" animBg="1"/>
      <p:bldP spid="90235" grpId="0"/>
      <p:bldP spid="90236" grpId="0"/>
      <p:bldP spid="90237" grpId="0"/>
      <p:bldP spid="90238" grpId="0"/>
      <p:bldP spid="90239" grpId="0" animBg="1"/>
      <p:bldP spid="90239" grpId="1" animBg="1"/>
      <p:bldP spid="90240" grpId="0"/>
      <p:bldP spid="90241" grpId="0" animBg="1"/>
      <p:bldP spid="90241" grpId="1" animBg="1"/>
      <p:bldP spid="90242" grpId="0"/>
      <p:bldP spid="90243" grpId="0" animBg="1"/>
      <p:bldP spid="90243" grpId="1" animBg="1"/>
      <p:bldP spid="902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ChangeArrowheads="1"/>
          </p:cNvSpPr>
          <p:nvPr/>
        </p:nvSpPr>
        <p:spPr bwMode="auto">
          <a:xfrm>
            <a:off x="755576" y="1628800"/>
            <a:ext cx="7200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0"/>
              </a:spcBef>
            </a:pPr>
            <a:r>
              <a:rPr lang="zh-CN" altLang="en-US" sz="3600" b="1" dirty="0" smtClean="0">
                <a:solidFill>
                  <a:srgbClr val="FFFF66"/>
                </a:solidFill>
                <a:latin typeface="楷体_GB2312"/>
                <a:ea typeface="楷体_GB2312"/>
                <a:cs typeface="楷体_GB2312"/>
              </a:rPr>
              <a:t>第三次</a:t>
            </a:r>
            <a:r>
              <a:rPr lang="zh-CN" altLang="en-US" sz="3600" b="1" dirty="0">
                <a:solidFill>
                  <a:srgbClr val="FFFF66"/>
                </a:solidFill>
                <a:latin typeface="楷体_GB2312"/>
                <a:ea typeface="楷体_GB2312"/>
                <a:cs typeface="楷体_GB2312"/>
              </a:rPr>
              <a:t>课作业</a:t>
            </a:r>
            <a:r>
              <a:rPr lang="zh-CN" altLang="en-US" sz="3600" b="1" dirty="0" smtClean="0">
                <a:solidFill>
                  <a:srgbClr val="FFFF66"/>
                </a:solidFill>
                <a:latin typeface="楷体_GB2312"/>
                <a:ea typeface="楷体_GB2312"/>
                <a:cs typeface="楷体_GB2312"/>
              </a:rPr>
              <a:t>：</a:t>
            </a:r>
            <a:endParaRPr lang="en-US" altLang="zh-CN" sz="3600" b="1" dirty="0" smtClean="0">
              <a:solidFill>
                <a:srgbClr val="FFFF66"/>
              </a:solidFill>
              <a:latin typeface="楷体_GB2312"/>
              <a:ea typeface="楷体_GB2312"/>
              <a:cs typeface="楷体_GB2312"/>
            </a:endParaRPr>
          </a:p>
          <a:p>
            <a:pPr algn="l">
              <a:spcBef>
                <a:spcPct val="0"/>
              </a:spcBef>
            </a:pPr>
            <a:r>
              <a:rPr lang="zh-CN" altLang="en-US" sz="3200" b="1" dirty="0" smtClean="0">
                <a:solidFill>
                  <a:srgbClr val="FFFF66"/>
                </a:solidFill>
                <a:latin typeface="楷体_GB2312"/>
                <a:ea typeface="楷体_GB2312"/>
                <a:cs typeface="楷体_GB2312"/>
              </a:rPr>
              <a:t>（曲面立体及其表面上的点和线）</a:t>
            </a:r>
            <a:endParaRPr lang="zh-CN" altLang="en-US" sz="3200" b="1" dirty="0">
              <a:solidFill>
                <a:srgbClr val="FFFF66"/>
              </a:solidFill>
              <a:latin typeface="楷体_GB2312"/>
              <a:ea typeface="楷体_GB2312"/>
              <a:cs typeface="楷体_GB2312"/>
            </a:endParaRPr>
          </a:p>
        </p:txBody>
      </p:sp>
      <p:sp>
        <p:nvSpPr>
          <p:cNvPr id="125957" name="Rectangle 5"/>
          <p:cNvSpPr>
            <a:spLocks noChangeArrowheads="1"/>
          </p:cNvSpPr>
          <p:nvPr/>
        </p:nvSpPr>
        <p:spPr bwMode="auto">
          <a:xfrm>
            <a:off x="1619672" y="2996952"/>
            <a:ext cx="36647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zh-CN" sz="3600" b="1" dirty="0" smtClean="0">
                <a:solidFill>
                  <a:srgbClr val="0000FF"/>
                </a:solidFill>
                <a:latin typeface="楷体_GB2312"/>
                <a:ea typeface="楷体_GB2312"/>
                <a:cs typeface="楷体_GB2312"/>
              </a:rPr>
              <a:t>P13</a:t>
            </a:r>
            <a:r>
              <a:rPr lang="zh-CN" altLang="en-US" sz="3600" b="1" dirty="0" smtClean="0">
                <a:solidFill>
                  <a:srgbClr val="0000FF"/>
                </a:solidFill>
                <a:latin typeface="楷体_GB2312"/>
                <a:ea typeface="楷体_GB2312"/>
                <a:cs typeface="楷体_GB2312"/>
              </a:rPr>
              <a:t>：</a:t>
            </a:r>
            <a:r>
              <a:rPr lang="en-US" altLang="zh-CN" sz="3600" b="1" dirty="0" smtClean="0">
                <a:solidFill>
                  <a:srgbClr val="0000FF"/>
                </a:solidFill>
                <a:latin typeface="楷体_GB2312"/>
                <a:ea typeface="楷体_GB2312"/>
                <a:cs typeface="楷体_GB2312"/>
              </a:rPr>
              <a:t>1</a:t>
            </a:r>
            <a:r>
              <a:rPr lang="zh-CN" altLang="en-US" sz="3600" b="1" dirty="0" smtClean="0">
                <a:solidFill>
                  <a:srgbClr val="0000FF"/>
                </a:solidFill>
                <a:latin typeface="楷体_GB2312"/>
                <a:ea typeface="楷体_GB2312"/>
                <a:cs typeface="楷体_GB2312"/>
              </a:rPr>
              <a:t>，</a:t>
            </a:r>
            <a:r>
              <a:rPr lang="en-US" altLang="zh-CN" sz="3600" b="1" dirty="0" smtClean="0">
                <a:solidFill>
                  <a:srgbClr val="0000FF"/>
                </a:solidFill>
                <a:latin typeface="楷体_GB2312"/>
                <a:ea typeface="楷体_GB2312"/>
                <a:cs typeface="楷体_GB2312"/>
              </a:rPr>
              <a:t>2</a:t>
            </a:r>
            <a:r>
              <a:rPr lang="zh-CN" altLang="en-US" sz="3600" b="1" dirty="0" smtClean="0">
                <a:solidFill>
                  <a:srgbClr val="0000FF"/>
                </a:solidFill>
                <a:latin typeface="楷体_GB2312"/>
                <a:ea typeface="楷体_GB2312"/>
                <a:cs typeface="楷体_GB2312"/>
              </a:rPr>
              <a:t>，</a:t>
            </a:r>
            <a:r>
              <a:rPr lang="en-US" altLang="zh-CN" sz="3600" b="1" dirty="0" smtClean="0">
                <a:solidFill>
                  <a:srgbClr val="0000FF"/>
                </a:solidFill>
                <a:latin typeface="楷体_GB2312"/>
                <a:ea typeface="楷体_GB2312"/>
                <a:cs typeface="楷体_GB2312"/>
              </a:rPr>
              <a:t>4</a:t>
            </a:r>
            <a:r>
              <a:rPr lang="zh-CN" altLang="en-US" sz="3600" b="1" dirty="0" smtClean="0">
                <a:solidFill>
                  <a:srgbClr val="0000FF"/>
                </a:solidFill>
                <a:latin typeface="楷体_GB2312"/>
                <a:ea typeface="楷体_GB2312"/>
                <a:cs typeface="楷体_GB2312"/>
              </a:rPr>
              <a:t>，</a:t>
            </a:r>
            <a:r>
              <a:rPr lang="en-US" altLang="zh-CN" sz="3600" b="1" dirty="0" smtClean="0">
                <a:solidFill>
                  <a:srgbClr val="0000FF"/>
                </a:solidFill>
                <a:latin typeface="楷体_GB2312"/>
                <a:ea typeface="楷体_GB2312"/>
                <a:cs typeface="楷体_GB2312"/>
              </a:rPr>
              <a:t>6</a:t>
            </a:r>
            <a:endParaRPr lang="en-US" altLang="zh-CN" sz="3600" b="1" dirty="0">
              <a:solidFill>
                <a:srgbClr val="0000FF"/>
              </a:solidFill>
              <a:latin typeface="楷体_GB2312"/>
              <a:ea typeface="楷体_GB2312"/>
              <a:cs typeface="楷体_GB2312"/>
            </a:endParaRPr>
          </a:p>
        </p:txBody>
      </p:sp>
      <p:pic>
        <p:nvPicPr>
          <p:cNvPr id="10" name="Picture 2"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5095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占位符 1"/>
          <p:cNvSpPr txBox="1">
            <a:spLocks/>
          </p:cNvSpPr>
          <p:nvPr/>
        </p:nvSpPr>
        <p:spPr bwMode="auto">
          <a:xfrm>
            <a:off x="1335211" y="260350"/>
            <a:ext cx="316840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ct val="20000"/>
              </a:spcBef>
            </a:pPr>
            <a:r>
              <a:rPr lang="zh-CN" altLang="en-US" sz="3600" b="1" dirty="0" smtClean="0">
                <a:solidFill>
                  <a:schemeClr val="accent2"/>
                </a:solidFill>
                <a:latin typeface="隶书" pitchFamily="49" charset="-122"/>
                <a:ea typeface="隶书" pitchFamily="49" charset="-122"/>
              </a:rPr>
              <a:t>作　　业</a:t>
            </a:r>
            <a:endParaRPr lang="zh-CN" altLang="en-US" sz="3600" b="1" dirty="0">
              <a:solidFill>
                <a:schemeClr val="accent2"/>
              </a:solidFill>
              <a:latin typeface="隶书" pitchFamily="49" charset="-122"/>
              <a:ea typeface="隶书" pitchFamily="49" charset="-122"/>
            </a:endParaRPr>
          </a:p>
        </p:txBody>
      </p:sp>
    </p:spTree>
    <p:extLst>
      <p:ext uri="{BB962C8B-B14F-4D97-AF65-F5344CB8AC3E}">
        <p14:creationId xmlns:p14="http://schemas.microsoft.com/office/powerpoint/2010/main" val="3319425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r>
              <a:rPr lang="en-US" altLang="zh-CN" sz="3600" b="1" dirty="0" smtClean="0">
                <a:solidFill>
                  <a:schemeClr val="accent2"/>
                </a:solidFill>
                <a:latin typeface="隶书" pitchFamily="49" charset="-122"/>
                <a:ea typeface="隶书" pitchFamily="49" charset="-122"/>
              </a:rPr>
              <a:t>3.3</a:t>
            </a:r>
            <a:r>
              <a:rPr lang="zh-CN" altLang="en-US" sz="3600" b="1" dirty="0" smtClean="0">
                <a:solidFill>
                  <a:schemeClr val="accent2"/>
                </a:solidFill>
                <a:latin typeface="隶书" pitchFamily="49" charset="-122"/>
                <a:ea typeface="隶书" pitchFamily="49" charset="-122"/>
              </a:rPr>
              <a:t>　曲面立体及其表面上的点和线</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1"/>
          <p:cNvSpPr txBox="1">
            <a:spLocks/>
          </p:cNvSpPr>
          <p:nvPr/>
        </p:nvSpPr>
        <p:spPr bwMode="auto">
          <a:xfrm>
            <a:off x="697343" y="1340768"/>
            <a:ext cx="801528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3.3.1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曲面立体</a:t>
            </a:r>
            <a:endParaRPr lang="zh-CN" altLang="en-US" sz="3200" b="1" dirty="0">
              <a:solidFill>
                <a:schemeClr val="accent2"/>
              </a:solidFill>
              <a:latin typeface="隶书" pitchFamily="49" charset="-122"/>
              <a:ea typeface="隶书" pitchFamily="49" charset="-122"/>
            </a:endParaRPr>
          </a:p>
        </p:txBody>
      </p:sp>
      <p:sp>
        <p:nvSpPr>
          <p:cNvPr id="5" name="Text Box 2"/>
          <p:cNvSpPr txBox="1">
            <a:spLocks noChangeArrowheads="1"/>
          </p:cNvSpPr>
          <p:nvPr/>
        </p:nvSpPr>
        <p:spPr bwMode="auto">
          <a:xfrm>
            <a:off x="791750" y="1844824"/>
            <a:ext cx="7920880" cy="100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表面由</a:t>
            </a:r>
            <a:r>
              <a:rPr lang="zh-CN" altLang="en-US" dirty="0" smtClean="0">
                <a:solidFill>
                  <a:srgbClr val="FF0000"/>
                </a:solidFill>
                <a:latin typeface="隶书" pitchFamily="49" charset="-122"/>
                <a:ea typeface="隶书" pitchFamily="49" charset="-122"/>
              </a:rPr>
              <a:t>曲面</a:t>
            </a:r>
            <a:r>
              <a:rPr lang="zh-CN" altLang="en-US" dirty="0" smtClean="0"/>
              <a:t>或者</a:t>
            </a:r>
            <a:r>
              <a:rPr lang="zh-CN" altLang="en-US" dirty="0" smtClean="0">
                <a:solidFill>
                  <a:srgbClr val="FF0000"/>
                </a:solidFill>
                <a:latin typeface="隶书" pitchFamily="49" charset="-122"/>
                <a:ea typeface="隶书" pitchFamily="49" charset="-122"/>
              </a:rPr>
              <a:t>曲面和平面</a:t>
            </a:r>
            <a:r>
              <a:rPr lang="zh-CN" altLang="en-US" dirty="0" smtClean="0"/>
              <a:t>所构成的立体称为</a:t>
            </a:r>
            <a:r>
              <a:rPr lang="zh-CN" altLang="en-US" dirty="0" smtClean="0">
                <a:solidFill>
                  <a:srgbClr val="FF0000"/>
                </a:solidFill>
                <a:latin typeface="隶书" pitchFamily="49" charset="-122"/>
                <a:ea typeface="隶书" pitchFamily="49" charset="-122"/>
              </a:rPr>
              <a:t>曲面立体</a:t>
            </a:r>
            <a:r>
              <a:rPr lang="zh-CN" altLang="en-US" dirty="0" smtClean="0"/>
              <a:t>。</a:t>
            </a:r>
          </a:p>
        </p:txBody>
      </p:sp>
      <p:pic>
        <p:nvPicPr>
          <p:cNvPr id="6" name="Picture 12" descr="常见回转体"/>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1106" y="3067073"/>
            <a:ext cx="7580119" cy="1584176"/>
          </a:xfrm>
          <a:prstGeom prst="rect">
            <a:avLst/>
          </a:prstGeom>
          <a:solidFill>
            <a:schemeClr val="accent3"/>
          </a:solidFill>
          <a:ln w="38100">
            <a:solidFill>
              <a:schemeClr val="accent2"/>
            </a:solidFill>
          </a:ln>
        </p:spPr>
      </p:pic>
      <p:sp>
        <p:nvSpPr>
          <p:cNvPr id="15" name="Text Box 2"/>
          <p:cNvSpPr txBox="1">
            <a:spLocks noChangeArrowheads="1"/>
          </p:cNvSpPr>
          <p:nvPr/>
        </p:nvSpPr>
        <p:spPr bwMode="auto">
          <a:xfrm>
            <a:off x="827584" y="4725144"/>
            <a:ext cx="792088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绘制</a:t>
            </a:r>
            <a:r>
              <a:rPr lang="zh-CN" altLang="en-US" dirty="0">
                <a:solidFill>
                  <a:srgbClr val="FF0000"/>
                </a:solidFill>
                <a:latin typeface="隶书" pitchFamily="49" charset="-122"/>
                <a:ea typeface="隶书" pitchFamily="49" charset="-122"/>
              </a:rPr>
              <a:t>曲面立体的投影</a:t>
            </a:r>
            <a:r>
              <a:rPr lang="zh-CN" altLang="en-US" dirty="0" smtClean="0"/>
              <a:t>，除了</a:t>
            </a:r>
            <a:r>
              <a:rPr lang="zh-CN" altLang="en-US" dirty="0"/>
              <a:t>需要画曲面立体</a:t>
            </a:r>
            <a:r>
              <a:rPr lang="zh-CN" altLang="en-US" dirty="0">
                <a:solidFill>
                  <a:srgbClr val="FF0000"/>
                </a:solidFill>
                <a:latin typeface="隶书" pitchFamily="49" charset="-122"/>
                <a:ea typeface="隶书" pitchFamily="49" charset="-122"/>
              </a:rPr>
              <a:t>轮廓线</a:t>
            </a:r>
            <a:r>
              <a:rPr lang="zh-CN" altLang="en-US" dirty="0"/>
              <a:t>和</a:t>
            </a:r>
            <a:r>
              <a:rPr lang="zh-CN" altLang="en-US" dirty="0">
                <a:solidFill>
                  <a:srgbClr val="FF0000"/>
                </a:solidFill>
                <a:latin typeface="隶书" pitchFamily="49" charset="-122"/>
                <a:ea typeface="隶书" pitchFamily="49" charset="-122"/>
              </a:rPr>
              <a:t>尖点</a:t>
            </a:r>
            <a:r>
              <a:rPr lang="zh-CN" altLang="en-US" dirty="0"/>
              <a:t>的投影</a:t>
            </a:r>
            <a:r>
              <a:rPr lang="zh-CN" altLang="en-US" dirty="0" smtClean="0"/>
              <a:t>外，还要</a:t>
            </a:r>
            <a:r>
              <a:rPr lang="zh-CN" altLang="en-US" dirty="0"/>
              <a:t>画出曲面对</a:t>
            </a:r>
            <a:r>
              <a:rPr lang="zh-CN" altLang="en-US" dirty="0" smtClean="0"/>
              <a:t>投影面</a:t>
            </a:r>
            <a:r>
              <a:rPr lang="zh-CN" altLang="en-US" dirty="0">
                <a:solidFill>
                  <a:srgbClr val="FF0000"/>
                </a:solidFill>
                <a:latin typeface="隶书" pitchFamily="49" charset="-122"/>
                <a:ea typeface="隶书" pitchFamily="49" charset="-122"/>
              </a:rPr>
              <a:t>转向轮廓线</a:t>
            </a:r>
            <a:r>
              <a:rPr lang="zh-CN" altLang="en-US" dirty="0"/>
              <a:t>的</a:t>
            </a:r>
            <a:r>
              <a:rPr lang="zh-CN" altLang="en-US" dirty="0" smtClean="0"/>
              <a:t>投影。</a:t>
            </a:r>
          </a:p>
        </p:txBody>
      </p:sp>
    </p:spTree>
    <p:extLst>
      <p:ext uri="{BB962C8B-B14F-4D97-AF65-F5344CB8AC3E}">
        <p14:creationId xmlns:p14="http://schemas.microsoft.com/office/powerpoint/2010/main" val="17367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r>
              <a:rPr lang="en-US" altLang="zh-CN" sz="3600" b="1" dirty="0" smtClean="0">
                <a:solidFill>
                  <a:schemeClr val="accent2"/>
                </a:solidFill>
                <a:latin typeface="隶书" pitchFamily="49" charset="-122"/>
                <a:ea typeface="隶书" pitchFamily="49" charset="-122"/>
              </a:rPr>
              <a:t>3.3</a:t>
            </a:r>
            <a:r>
              <a:rPr lang="zh-CN" altLang="en-US" sz="3600" b="1" dirty="0" smtClean="0">
                <a:solidFill>
                  <a:schemeClr val="accent2"/>
                </a:solidFill>
                <a:latin typeface="隶书" pitchFamily="49" charset="-122"/>
                <a:ea typeface="隶书" pitchFamily="49" charset="-122"/>
              </a:rPr>
              <a:t>　曲面立体及其表面上的点和线</a:t>
            </a:r>
          </a:p>
        </p:txBody>
      </p:sp>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1"/>
          <p:cNvSpPr txBox="1">
            <a:spLocks/>
          </p:cNvSpPr>
          <p:nvPr/>
        </p:nvSpPr>
        <p:spPr bwMode="auto">
          <a:xfrm>
            <a:off x="697343" y="1340768"/>
            <a:ext cx="801528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3.3.1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曲面立体</a:t>
            </a:r>
            <a:endParaRPr lang="zh-CN" altLang="en-US" sz="3200" b="1" dirty="0">
              <a:solidFill>
                <a:schemeClr val="accent2"/>
              </a:solidFill>
              <a:latin typeface="隶书" pitchFamily="49" charset="-122"/>
              <a:ea typeface="隶书" pitchFamily="49" charset="-122"/>
            </a:endParaRPr>
          </a:p>
        </p:txBody>
      </p:sp>
      <p:sp>
        <p:nvSpPr>
          <p:cNvPr id="5" name="Text Box 2"/>
          <p:cNvSpPr txBox="1">
            <a:spLocks noChangeArrowheads="1"/>
          </p:cNvSpPr>
          <p:nvPr/>
        </p:nvSpPr>
        <p:spPr bwMode="auto">
          <a:xfrm>
            <a:off x="791750" y="1828794"/>
            <a:ext cx="792088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00000"/>
              </a:lnSpc>
            </a:pPr>
            <a:r>
              <a:rPr lang="zh-CN" altLang="en-US" dirty="0" smtClean="0"/>
              <a:t>　　</a:t>
            </a:r>
            <a:r>
              <a:rPr lang="zh-CN" altLang="en-US" dirty="0" smtClean="0">
                <a:solidFill>
                  <a:srgbClr val="FF0000"/>
                </a:solidFill>
                <a:latin typeface="隶书" pitchFamily="49" charset="-122"/>
                <a:ea typeface="隶书" pitchFamily="49" charset="-122"/>
              </a:rPr>
              <a:t>转向</a:t>
            </a:r>
            <a:r>
              <a:rPr lang="zh-CN" altLang="en-US" dirty="0">
                <a:solidFill>
                  <a:srgbClr val="FF0000"/>
                </a:solidFill>
                <a:latin typeface="隶书" pitchFamily="49" charset="-122"/>
                <a:ea typeface="隶书" pitchFamily="49" charset="-122"/>
              </a:rPr>
              <a:t>轮廓线</a:t>
            </a:r>
            <a:r>
              <a:rPr lang="zh-CN" altLang="en-US" dirty="0"/>
              <a:t>是某投影面的投射线与曲面相切的</a:t>
            </a:r>
            <a:r>
              <a:rPr lang="zh-CN" altLang="en-US" dirty="0">
                <a:solidFill>
                  <a:srgbClr val="FF0000"/>
                </a:solidFill>
                <a:latin typeface="隶书" pitchFamily="49" charset="-122"/>
                <a:ea typeface="隶书" pitchFamily="49" charset="-122"/>
              </a:rPr>
              <a:t>切点的</a:t>
            </a:r>
            <a:r>
              <a:rPr lang="zh-CN" altLang="en-US" dirty="0" smtClean="0">
                <a:solidFill>
                  <a:srgbClr val="FF0000"/>
                </a:solidFill>
                <a:latin typeface="隶书" pitchFamily="49" charset="-122"/>
                <a:ea typeface="隶书" pitchFamily="49" charset="-122"/>
              </a:rPr>
              <a:t>集合</a:t>
            </a:r>
            <a:r>
              <a:rPr lang="en-US" altLang="zh-CN" dirty="0" smtClean="0"/>
              <a:t>,</a:t>
            </a:r>
            <a:r>
              <a:rPr lang="zh-CN" altLang="en-US" dirty="0" smtClean="0"/>
              <a:t>是曲面上相</a:t>
            </a:r>
            <a:r>
              <a:rPr lang="zh-CN" altLang="en-US" dirty="0"/>
              <a:t>对于该投影面</a:t>
            </a:r>
            <a:r>
              <a:rPr lang="zh-CN" altLang="en-US" dirty="0">
                <a:solidFill>
                  <a:srgbClr val="FF0000"/>
                </a:solidFill>
                <a:latin typeface="隶书" pitchFamily="49" charset="-122"/>
                <a:ea typeface="隶书" pitchFamily="49" charset="-122"/>
              </a:rPr>
              <a:t>可见</a:t>
            </a:r>
            <a:r>
              <a:rPr lang="zh-CN" altLang="en-US" dirty="0"/>
              <a:t>与</a:t>
            </a:r>
            <a:r>
              <a:rPr lang="zh-CN" altLang="en-US" dirty="0">
                <a:solidFill>
                  <a:srgbClr val="FF0000"/>
                </a:solidFill>
                <a:latin typeface="隶书" pitchFamily="49" charset="-122"/>
                <a:ea typeface="隶书" pitchFamily="49" charset="-122"/>
              </a:rPr>
              <a:t>不可见</a:t>
            </a:r>
            <a:r>
              <a:rPr lang="zh-CN" altLang="en-US" dirty="0"/>
              <a:t>部分的</a:t>
            </a:r>
            <a:r>
              <a:rPr lang="zh-CN" altLang="en-US" dirty="0" smtClean="0">
                <a:solidFill>
                  <a:srgbClr val="FF0000"/>
                </a:solidFill>
                <a:latin typeface="隶书" pitchFamily="49" charset="-122"/>
                <a:ea typeface="隶书" pitchFamily="49" charset="-122"/>
              </a:rPr>
              <a:t>分界线</a:t>
            </a:r>
            <a:r>
              <a:rPr lang="zh-CN" altLang="en-US" dirty="0" smtClean="0"/>
              <a:t>。</a:t>
            </a:r>
          </a:p>
        </p:txBody>
      </p:sp>
    </p:spTree>
    <p:controls>
      <mc:AlternateContent xmlns:mc="http://schemas.openxmlformats.org/markup-compatibility/2006">
        <mc:Choice xmlns:v="urn:schemas-microsoft-com:vml" Requires="v">
          <p:control spid="121867" name="ShockwaveFlash1" r:id="rId2" imgW="5977790" imgH="3026170"/>
        </mc:Choice>
        <mc:Fallback>
          <p:control name="ShockwaveFlash1" r:id="rId2" imgW="5977790" imgH="302617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3213100"/>
                  <a:ext cx="5976938" cy="3025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8220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r>
              <a:rPr lang="en-US" altLang="zh-CN" sz="3600" b="1" dirty="0" smtClean="0">
                <a:solidFill>
                  <a:schemeClr val="accent2"/>
                </a:solidFill>
                <a:latin typeface="隶书" pitchFamily="49" charset="-122"/>
                <a:ea typeface="隶书" pitchFamily="49" charset="-122"/>
              </a:rPr>
              <a:t>3.3</a:t>
            </a:r>
            <a:r>
              <a:rPr lang="zh-CN" altLang="en-US" sz="3600" b="1" dirty="0" smtClean="0">
                <a:solidFill>
                  <a:schemeClr val="accent2"/>
                </a:solidFill>
                <a:latin typeface="隶书" pitchFamily="49" charset="-122"/>
                <a:ea typeface="隶书" pitchFamily="49" charset="-122"/>
              </a:rPr>
              <a:t>　曲面立体及其表面上的点和线</a:t>
            </a:r>
          </a:p>
        </p:txBody>
      </p:sp>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1"/>
          <p:cNvSpPr txBox="1">
            <a:spLocks/>
          </p:cNvSpPr>
          <p:nvPr/>
        </p:nvSpPr>
        <p:spPr bwMode="auto">
          <a:xfrm>
            <a:off x="697343" y="1340768"/>
            <a:ext cx="801528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3.3.1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曲面立体</a:t>
            </a:r>
            <a:endParaRPr lang="zh-CN" altLang="en-US" sz="3200" b="1" dirty="0">
              <a:solidFill>
                <a:schemeClr val="accent2"/>
              </a:solidFill>
              <a:latin typeface="隶书" pitchFamily="49" charset="-122"/>
              <a:ea typeface="隶书" pitchFamily="49" charset="-122"/>
            </a:endParaRPr>
          </a:p>
        </p:txBody>
      </p:sp>
      <p:sp>
        <p:nvSpPr>
          <p:cNvPr id="5" name="Text Box 2"/>
          <p:cNvSpPr txBox="1">
            <a:spLocks noChangeArrowheads="1"/>
          </p:cNvSpPr>
          <p:nvPr/>
        </p:nvSpPr>
        <p:spPr bwMode="auto">
          <a:xfrm>
            <a:off x="791750" y="1828794"/>
            <a:ext cx="792088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00000"/>
              </a:lnSpc>
            </a:pPr>
            <a:r>
              <a:rPr lang="zh-CN" altLang="en-US" dirty="0" smtClean="0"/>
              <a:t>　　某些</a:t>
            </a:r>
            <a:r>
              <a:rPr lang="zh-CN" altLang="en-US" dirty="0"/>
              <a:t>曲面立体可以看作由一条线按一定规律运动形成，这条运动的线称为</a:t>
            </a:r>
            <a:r>
              <a:rPr lang="zh-CN" altLang="en-US" dirty="0">
                <a:solidFill>
                  <a:srgbClr val="FF0000"/>
                </a:solidFill>
                <a:latin typeface="隶书" pitchFamily="49" charset="-122"/>
                <a:ea typeface="隶书" pitchFamily="49" charset="-122"/>
              </a:rPr>
              <a:t>母线</a:t>
            </a:r>
            <a:r>
              <a:rPr lang="zh-CN" altLang="en-US" dirty="0"/>
              <a:t>，而曲面上任一位置的母线称为</a:t>
            </a:r>
            <a:r>
              <a:rPr lang="zh-CN" altLang="en-US" dirty="0">
                <a:solidFill>
                  <a:srgbClr val="FF0000"/>
                </a:solidFill>
                <a:latin typeface="隶书" pitchFamily="49" charset="-122"/>
                <a:ea typeface="隶书" pitchFamily="49" charset="-122"/>
              </a:rPr>
              <a:t>素线</a:t>
            </a:r>
            <a:r>
              <a:rPr lang="zh-CN" altLang="en-US" dirty="0" smtClean="0"/>
              <a:t>。</a:t>
            </a:r>
          </a:p>
        </p:txBody>
      </p:sp>
      <p:sp>
        <p:nvSpPr>
          <p:cNvPr id="6" name="Text Box 11"/>
          <p:cNvSpPr txBox="1">
            <a:spLocks noChangeArrowheads="1"/>
          </p:cNvSpPr>
          <p:nvPr/>
        </p:nvSpPr>
        <p:spPr bwMode="auto">
          <a:xfrm>
            <a:off x="793055" y="5447546"/>
            <a:ext cx="7919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a:t>    </a:t>
            </a:r>
            <a:r>
              <a:rPr lang="zh-CN" altLang="en-US" dirty="0" smtClean="0"/>
              <a:t>工程</a:t>
            </a:r>
            <a:r>
              <a:rPr lang="zh-CN" altLang="en-US" dirty="0"/>
              <a:t>中用的最多的曲面立体是</a:t>
            </a:r>
            <a:r>
              <a:rPr lang="zh-CN" altLang="en-US" dirty="0">
                <a:solidFill>
                  <a:srgbClr val="FF0000"/>
                </a:solidFill>
                <a:latin typeface="隶书" pitchFamily="49" charset="-122"/>
                <a:ea typeface="隶书" pitchFamily="49" charset="-122"/>
              </a:rPr>
              <a:t>回转体</a:t>
            </a:r>
            <a:r>
              <a:rPr lang="zh-CN" altLang="en-US" dirty="0"/>
              <a:t>，如：圆柱、圆锥、球、圆环等</a:t>
            </a:r>
            <a:r>
              <a:rPr lang="zh-CN" altLang="en-US" dirty="0" smtClean="0"/>
              <a:t>。</a:t>
            </a:r>
            <a:endParaRPr lang="zh-CN" altLang="en-US" dirty="0"/>
          </a:p>
        </p:txBody>
      </p:sp>
    </p:spTree>
    <p:controls>
      <mc:AlternateContent xmlns:mc="http://schemas.openxmlformats.org/markup-compatibility/2006">
        <mc:Choice xmlns:v="urn:schemas-microsoft-com:vml" Requires="v">
          <p:control spid="123913" name="ShockwaveFlash2" r:id="rId2" imgW="6838095" imgH="2159049"/>
        </mc:Choice>
        <mc:Fallback>
          <p:control name="ShockwaveFlash2" r:id="rId2" imgW="6838095" imgH="2159049">
            <p:pic>
              <p:nvPicPr>
                <p:cNvPr id="0" name="ShockwaveFlash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214688"/>
                  <a:ext cx="6837363" cy="2159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091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ChangeArrowheads="1"/>
          </p:cNvSpPr>
          <p:nvPr/>
        </p:nvSpPr>
        <p:spPr bwMode="auto">
          <a:xfrm flipV="1">
            <a:off x="5987077" y="1442716"/>
            <a:ext cx="2833395" cy="256234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文本占位符 1"/>
          <p:cNvSpPr>
            <a:spLocks noGrp="1"/>
          </p:cNvSpPr>
          <p:nvPr>
            <p:ph type="body" sz="quarter" idx="4294967295"/>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3.3.2</a:t>
            </a:r>
            <a:r>
              <a:rPr lang="zh-CN" altLang="en-US" sz="3600" b="1" dirty="0" smtClean="0">
                <a:solidFill>
                  <a:schemeClr val="accent2"/>
                </a:solidFill>
                <a:latin typeface="隶书" pitchFamily="49" charset="-122"/>
                <a:ea typeface="隶书" pitchFamily="49" charset="-122"/>
              </a:rPr>
              <a:t>　典型的曲面立体</a:t>
            </a:r>
          </a:p>
        </p:txBody>
      </p:sp>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1"/>
          <p:cNvSpPr txBox="1">
            <a:spLocks/>
          </p:cNvSpPr>
          <p:nvPr/>
        </p:nvSpPr>
        <p:spPr bwMode="auto">
          <a:xfrm>
            <a:off x="697343" y="1340768"/>
            <a:ext cx="801528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圆柱</a:t>
            </a:r>
            <a:endParaRPr lang="zh-CN" altLang="en-US" sz="3200" b="1" dirty="0">
              <a:solidFill>
                <a:schemeClr val="accent2"/>
              </a:solidFill>
              <a:latin typeface="隶书" pitchFamily="49" charset="-122"/>
              <a:ea typeface="隶书" pitchFamily="49" charset="-122"/>
            </a:endParaRPr>
          </a:p>
        </p:txBody>
      </p:sp>
      <p:sp>
        <p:nvSpPr>
          <p:cNvPr id="5" name="Text Box 2"/>
          <p:cNvSpPr txBox="1">
            <a:spLocks noChangeArrowheads="1"/>
          </p:cNvSpPr>
          <p:nvPr/>
        </p:nvSpPr>
        <p:spPr bwMode="auto">
          <a:xfrm>
            <a:off x="768755" y="2996952"/>
            <a:ext cx="509938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圆柱</a:t>
            </a:r>
            <a:r>
              <a:rPr lang="zh-CN" altLang="en-US" dirty="0"/>
              <a:t>由</a:t>
            </a:r>
            <a:r>
              <a:rPr lang="zh-CN" altLang="en-US" dirty="0">
                <a:solidFill>
                  <a:srgbClr val="FF0000"/>
                </a:solidFill>
                <a:latin typeface="隶书" pitchFamily="49" charset="-122"/>
                <a:ea typeface="隶书" pitchFamily="49" charset="-122"/>
              </a:rPr>
              <a:t>圆柱面</a:t>
            </a:r>
            <a:r>
              <a:rPr lang="zh-CN" altLang="en-US" dirty="0"/>
              <a:t>、</a:t>
            </a:r>
            <a:r>
              <a:rPr lang="zh-CN" altLang="en-US" dirty="0">
                <a:solidFill>
                  <a:srgbClr val="FF0000"/>
                </a:solidFill>
                <a:latin typeface="隶书" pitchFamily="49" charset="-122"/>
                <a:ea typeface="隶书" pitchFamily="49" charset="-122"/>
              </a:rPr>
              <a:t>顶面</a:t>
            </a:r>
            <a:r>
              <a:rPr lang="zh-CN" altLang="en-US" dirty="0"/>
              <a:t>和</a:t>
            </a:r>
            <a:r>
              <a:rPr lang="zh-CN" altLang="en-US" dirty="0">
                <a:solidFill>
                  <a:srgbClr val="FF0000"/>
                </a:solidFill>
                <a:latin typeface="隶书" pitchFamily="49" charset="-122"/>
                <a:ea typeface="隶书" pitchFamily="49" charset="-122"/>
              </a:rPr>
              <a:t>底</a:t>
            </a:r>
            <a:r>
              <a:rPr lang="zh-CN" altLang="en-US" dirty="0"/>
              <a:t>面围成</a:t>
            </a:r>
            <a:r>
              <a:rPr lang="zh-CN" altLang="en-US" dirty="0" smtClean="0"/>
              <a:t>。</a:t>
            </a:r>
            <a:endParaRPr lang="zh-CN" altLang="en-US" dirty="0"/>
          </a:p>
        </p:txBody>
      </p:sp>
      <p:sp>
        <p:nvSpPr>
          <p:cNvPr id="16" name="文本占位符 1"/>
          <p:cNvSpPr txBox="1">
            <a:spLocks/>
          </p:cNvSpPr>
          <p:nvPr/>
        </p:nvSpPr>
        <p:spPr bwMode="auto">
          <a:xfrm>
            <a:off x="746930" y="1772816"/>
            <a:ext cx="801528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smtClean="0">
                <a:solidFill>
                  <a:schemeClr val="accent2"/>
                </a:solidFill>
                <a:latin typeface="隶书" pitchFamily="49" charset="-122"/>
                <a:ea typeface="隶书" pitchFamily="49" charset="-122"/>
              </a:rPr>
              <a:t>）</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圆柱的投影</a:t>
            </a:r>
            <a:endParaRPr lang="zh-CN" altLang="en-US" sz="3200" b="1" dirty="0">
              <a:solidFill>
                <a:schemeClr val="accent2"/>
              </a:solidFill>
              <a:latin typeface="隶书" pitchFamily="49" charset="-122"/>
              <a:ea typeface="隶书" pitchFamily="49" charset="-122"/>
            </a:endParaRPr>
          </a:p>
        </p:txBody>
      </p:sp>
      <p:sp>
        <p:nvSpPr>
          <p:cNvPr id="17" name="Text Box 65">
            <a:hlinkClick r:id="" action="ppaction://noaction"/>
          </p:cNvPr>
          <p:cNvSpPr txBox="1">
            <a:spLocks noChangeArrowheads="1"/>
          </p:cNvSpPr>
          <p:nvPr/>
        </p:nvSpPr>
        <p:spPr bwMode="auto">
          <a:xfrm>
            <a:off x="1063525" y="2493057"/>
            <a:ext cx="2446338"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形体特征</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pic>
        <p:nvPicPr>
          <p:cNvPr id="18" name="Picture 10" descr="圆柱"/>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8828" y="1920553"/>
            <a:ext cx="1385887" cy="186848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1"/>
          <p:cNvGrpSpPr>
            <a:grpSpLocks/>
          </p:cNvGrpSpPr>
          <p:nvPr/>
        </p:nvGrpSpPr>
        <p:grpSpPr bwMode="auto">
          <a:xfrm>
            <a:off x="7171953" y="1442716"/>
            <a:ext cx="1360487" cy="842962"/>
            <a:chOff x="4523" y="557"/>
            <a:chExt cx="857" cy="531"/>
          </a:xfrm>
        </p:grpSpPr>
        <p:sp>
          <p:nvSpPr>
            <p:cNvPr id="20" name="Freeform 12"/>
            <p:cNvSpPr>
              <a:spLocks/>
            </p:cNvSpPr>
            <p:nvPr/>
          </p:nvSpPr>
          <p:spPr bwMode="auto">
            <a:xfrm>
              <a:off x="4523" y="805"/>
              <a:ext cx="797" cy="283"/>
            </a:xfrm>
            <a:custGeom>
              <a:avLst/>
              <a:gdLst>
                <a:gd name="T0" fmla="*/ 0 w 797"/>
                <a:gd name="T1" fmla="*/ 283 h 283"/>
                <a:gd name="T2" fmla="*/ 246 w 797"/>
                <a:gd name="T3" fmla="*/ 0 h 283"/>
                <a:gd name="T4" fmla="*/ 797 w 797"/>
                <a:gd name="T5" fmla="*/ 0 h 283"/>
              </a:gdLst>
              <a:ahLst/>
              <a:cxnLst>
                <a:cxn ang="0">
                  <a:pos x="T0" y="T1"/>
                </a:cxn>
                <a:cxn ang="0">
                  <a:pos x="T2" y="T3"/>
                </a:cxn>
                <a:cxn ang="0">
                  <a:pos x="T4" y="T5"/>
                </a:cxn>
              </a:cxnLst>
              <a:rect l="0" t="0" r="r" b="b"/>
              <a:pathLst>
                <a:path w="797" h="283">
                  <a:moveTo>
                    <a:pt x="0" y="283"/>
                  </a:moveTo>
                  <a:lnTo>
                    <a:pt x="246" y="0"/>
                  </a:lnTo>
                  <a:lnTo>
                    <a:pt x="797" y="0"/>
                  </a:lnTo>
                </a:path>
              </a:pathLst>
            </a:custGeom>
            <a:noFill/>
            <a:ln w="15875" cmpd="sng">
              <a:solidFill>
                <a:srgbClr val="99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Text Box 13"/>
            <p:cNvSpPr txBox="1">
              <a:spLocks noChangeArrowheads="1"/>
            </p:cNvSpPr>
            <p:nvPr/>
          </p:nvSpPr>
          <p:spPr bwMode="auto">
            <a:xfrm>
              <a:off x="4784" y="557"/>
              <a:ext cx="5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dirty="0">
                  <a:solidFill>
                    <a:srgbClr val="990000"/>
                  </a:solidFill>
                  <a:ea typeface="华文中宋" pitchFamily="2" charset="-122"/>
                </a:rPr>
                <a:t>顶    面</a:t>
              </a:r>
            </a:p>
          </p:txBody>
        </p:sp>
      </p:grpSp>
      <p:grpSp>
        <p:nvGrpSpPr>
          <p:cNvPr id="22" name="Group 14"/>
          <p:cNvGrpSpPr>
            <a:grpSpLocks/>
          </p:cNvGrpSpPr>
          <p:nvPr/>
        </p:nvGrpSpPr>
        <p:grpSpPr bwMode="auto">
          <a:xfrm>
            <a:off x="7159253" y="3330253"/>
            <a:ext cx="1341437" cy="396875"/>
            <a:chOff x="4515" y="1746"/>
            <a:chExt cx="845" cy="250"/>
          </a:xfrm>
        </p:grpSpPr>
        <p:sp>
          <p:nvSpPr>
            <p:cNvPr id="23" name="Freeform 15"/>
            <p:cNvSpPr>
              <a:spLocks/>
            </p:cNvSpPr>
            <p:nvPr/>
          </p:nvSpPr>
          <p:spPr bwMode="auto">
            <a:xfrm>
              <a:off x="4515" y="1872"/>
              <a:ext cx="813" cy="119"/>
            </a:xfrm>
            <a:custGeom>
              <a:avLst/>
              <a:gdLst>
                <a:gd name="T0" fmla="*/ 0 w 813"/>
                <a:gd name="T1" fmla="*/ 0 h 119"/>
                <a:gd name="T2" fmla="*/ 288 w 813"/>
                <a:gd name="T3" fmla="*/ 119 h 119"/>
                <a:gd name="T4" fmla="*/ 813 w 813"/>
                <a:gd name="T5" fmla="*/ 119 h 119"/>
              </a:gdLst>
              <a:ahLst/>
              <a:cxnLst>
                <a:cxn ang="0">
                  <a:pos x="T0" y="T1"/>
                </a:cxn>
                <a:cxn ang="0">
                  <a:pos x="T2" y="T3"/>
                </a:cxn>
                <a:cxn ang="0">
                  <a:pos x="T4" y="T5"/>
                </a:cxn>
              </a:cxnLst>
              <a:rect l="0" t="0" r="r" b="b"/>
              <a:pathLst>
                <a:path w="813" h="119">
                  <a:moveTo>
                    <a:pt x="0" y="0"/>
                  </a:moveTo>
                  <a:lnTo>
                    <a:pt x="288" y="119"/>
                  </a:lnTo>
                  <a:lnTo>
                    <a:pt x="813" y="119"/>
                  </a:lnTo>
                </a:path>
              </a:pathLst>
            </a:custGeom>
            <a:noFill/>
            <a:ln w="15875" cap="flat" cmpd="sng">
              <a:solidFill>
                <a:srgbClr val="99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Text Box 16"/>
            <p:cNvSpPr txBox="1">
              <a:spLocks noChangeArrowheads="1"/>
            </p:cNvSpPr>
            <p:nvPr/>
          </p:nvSpPr>
          <p:spPr bwMode="auto">
            <a:xfrm>
              <a:off x="4804" y="1746"/>
              <a:ext cx="5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solidFill>
                    <a:srgbClr val="990000"/>
                  </a:solidFill>
                  <a:ea typeface="华文中宋" pitchFamily="2" charset="-122"/>
                </a:rPr>
                <a:t>底   面</a:t>
              </a:r>
            </a:p>
          </p:txBody>
        </p:sp>
      </p:grpSp>
      <p:grpSp>
        <p:nvGrpSpPr>
          <p:cNvPr id="25" name="Group 17"/>
          <p:cNvGrpSpPr>
            <a:grpSpLocks/>
          </p:cNvGrpSpPr>
          <p:nvPr/>
        </p:nvGrpSpPr>
        <p:grpSpPr bwMode="auto">
          <a:xfrm>
            <a:off x="7270378" y="2187253"/>
            <a:ext cx="1262062" cy="830263"/>
            <a:chOff x="4585" y="1026"/>
            <a:chExt cx="795" cy="523"/>
          </a:xfrm>
        </p:grpSpPr>
        <p:sp>
          <p:nvSpPr>
            <p:cNvPr id="26" name="Freeform 18"/>
            <p:cNvSpPr>
              <a:spLocks/>
            </p:cNvSpPr>
            <p:nvPr/>
          </p:nvSpPr>
          <p:spPr bwMode="auto">
            <a:xfrm>
              <a:off x="4585" y="1271"/>
              <a:ext cx="760" cy="278"/>
            </a:xfrm>
            <a:custGeom>
              <a:avLst/>
              <a:gdLst>
                <a:gd name="T0" fmla="*/ 0 w 760"/>
                <a:gd name="T1" fmla="*/ 278 h 278"/>
                <a:gd name="T2" fmla="*/ 218 w 760"/>
                <a:gd name="T3" fmla="*/ 0 h 278"/>
                <a:gd name="T4" fmla="*/ 760 w 760"/>
                <a:gd name="T5" fmla="*/ 0 h 278"/>
              </a:gdLst>
              <a:ahLst/>
              <a:cxnLst>
                <a:cxn ang="0">
                  <a:pos x="T0" y="T1"/>
                </a:cxn>
                <a:cxn ang="0">
                  <a:pos x="T2" y="T3"/>
                </a:cxn>
                <a:cxn ang="0">
                  <a:pos x="T4" y="T5"/>
                </a:cxn>
              </a:cxnLst>
              <a:rect l="0" t="0" r="r" b="b"/>
              <a:pathLst>
                <a:path w="760" h="278">
                  <a:moveTo>
                    <a:pt x="0" y="278"/>
                  </a:moveTo>
                  <a:lnTo>
                    <a:pt x="218" y="0"/>
                  </a:lnTo>
                  <a:lnTo>
                    <a:pt x="760" y="0"/>
                  </a:lnTo>
                </a:path>
              </a:pathLst>
            </a:custGeom>
            <a:noFill/>
            <a:ln w="15875" cap="flat" cmpd="sng">
              <a:solidFill>
                <a:srgbClr val="99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Text Box 19"/>
            <p:cNvSpPr txBox="1">
              <a:spLocks noChangeArrowheads="1"/>
            </p:cNvSpPr>
            <p:nvPr/>
          </p:nvSpPr>
          <p:spPr bwMode="auto">
            <a:xfrm>
              <a:off x="4784" y="1026"/>
              <a:ext cx="5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solidFill>
                    <a:srgbClr val="990000"/>
                  </a:solidFill>
                  <a:ea typeface="华文中宋" pitchFamily="2" charset="-122"/>
                </a:rPr>
                <a:t>圆柱面</a:t>
              </a:r>
            </a:p>
          </p:txBody>
        </p:sp>
      </p:grpSp>
      <p:sp>
        <p:nvSpPr>
          <p:cNvPr id="30" name="Text Box 65">
            <a:hlinkClick r:id="" action="ppaction://noaction"/>
          </p:cNvPr>
          <p:cNvSpPr txBox="1">
            <a:spLocks noChangeArrowheads="1"/>
          </p:cNvSpPr>
          <p:nvPr/>
        </p:nvSpPr>
        <p:spPr bwMode="auto">
          <a:xfrm>
            <a:off x="1042819" y="4074170"/>
            <a:ext cx="2446338"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圆柱面的形成</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31" name="Text Box 21"/>
          <p:cNvSpPr txBox="1">
            <a:spLocks noChangeArrowheads="1"/>
          </p:cNvSpPr>
          <p:nvPr/>
        </p:nvSpPr>
        <p:spPr bwMode="auto">
          <a:xfrm>
            <a:off x="611560" y="4572671"/>
            <a:ext cx="5234410" cy="109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圆柱面</a:t>
            </a:r>
            <a:r>
              <a:rPr lang="zh-CN" altLang="en-US" dirty="0"/>
              <a:t>由直线绕与它相平行的轴线旋转而成。</a:t>
            </a:r>
          </a:p>
        </p:txBody>
      </p:sp>
      <p:sp>
        <p:nvSpPr>
          <p:cNvPr id="32" name="Text Box 27"/>
          <p:cNvSpPr txBox="1">
            <a:spLocks noChangeArrowheads="1"/>
          </p:cNvSpPr>
          <p:nvPr/>
        </p:nvSpPr>
        <p:spPr bwMode="auto">
          <a:xfrm>
            <a:off x="611560" y="5592142"/>
            <a:ext cx="52344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gn="l">
              <a:lnSpc>
                <a:spcPct val="125000"/>
              </a:lnSpc>
              <a:buClr>
                <a:srgbClr val="FF0000"/>
              </a:buClr>
              <a:buFont typeface="Wingdings" pitchFamily="2" charset="2"/>
              <a:buChar char="Ø"/>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圆柱面</a:t>
            </a:r>
            <a:r>
              <a:rPr lang="zh-CN" altLang="en-US" dirty="0"/>
              <a:t>上所有素线都与轴线平行。</a:t>
            </a:r>
          </a:p>
        </p:txBody>
      </p:sp>
    </p:spTree>
    <p:controls>
      <mc:AlternateContent xmlns:mc="http://schemas.openxmlformats.org/markup-compatibility/2006">
        <mc:Choice xmlns:v="urn:schemas-microsoft-com:vml" Requires="v">
          <p:control spid="129033" name="ShockwaveFlash1" r:id="rId2" imgW="2159049" imgH="2159049"/>
        </mc:Choice>
        <mc:Fallback>
          <p:control name="ShockwaveFlash1" r:id="rId2" imgW="2159049" imgH="2159049">
            <p:pic>
              <p:nvPicPr>
                <p:cNvPr id="0" name="ShockwaveFlash1"/>
                <p:cNvPicPr preferRelativeResize="0">
                  <a:picLocks noChangeAspect="1"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4149725"/>
                  <a:ext cx="2159000" cy="2159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468783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2">
                                            <p:txEl>
                                              <p:pRg st="0" end="0"/>
                                            </p:txEl>
                                          </p:spTgt>
                                        </p:tgtEl>
                                        <p:attrNameLst>
                                          <p:attrName>style.color</p:attrName>
                                        </p:attrNameLst>
                                      </p:cBhvr>
                                      <p:to>
                                        <a:srgbClr val="FF0000"/>
                                      </p:to>
                                    </p:animClr>
                                    <p:animClr clrSpc="rgb" dir="cw">
                                      <p:cBhvr>
                                        <p:cTn id="7" dur="500" autoRev="1" fill="remove"/>
                                        <p:tgtEl>
                                          <p:spTgt spid="2">
                                            <p:txEl>
                                              <p:pRg st="0" end="0"/>
                                            </p:txEl>
                                          </p:spTgt>
                                        </p:tgtEl>
                                        <p:attrNameLst>
                                          <p:attrName>fillcolor</p:attrName>
                                        </p:attrNameLst>
                                      </p:cBhvr>
                                      <p:to>
                                        <a:srgbClr val="FF0000"/>
                                      </p:to>
                                    </p:animClr>
                                    <p:set>
                                      <p:cBhvr>
                                        <p:cTn id="8" dur="500" autoRev="1" fill="remove"/>
                                        <p:tgtEl>
                                          <p:spTgt spid="2">
                                            <p:txEl>
                                              <p:pRg st="0" end="0"/>
                                            </p:txEl>
                                          </p:spTgt>
                                        </p:tgtEl>
                                        <p:attrNameLst>
                                          <p:attrName>fill.type</p:attrName>
                                        </p:attrNameLst>
                                      </p:cBhvr>
                                      <p:to>
                                        <p:strVal val="solid"/>
                                      </p:to>
                                    </p:set>
                                    <p:set>
                                      <p:cBhvr>
                                        <p:cTn id="9" dur="50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left)">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strips(upRigh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strips(upRight)">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trips(downRigh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wipe(up)">
                                      <p:cBhvr>
                                        <p:cTn id="53" dur="500"/>
                                        <p:tgtEl>
                                          <p:spTgt spid="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up)">
                                      <p:cBhvr>
                                        <p:cTn id="6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build="p"/>
      <p:bldP spid="4" grpId="0"/>
      <p:bldP spid="5" grpId="0" build="p" autoUpdateAnimBg="0"/>
      <p:bldP spid="16" grpId="0" build="p"/>
      <p:bldP spid="17" grpId="0" animBg="1"/>
      <p:bldP spid="30" grpId="0" animBg="1"/>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2" name="Rectangle 20">
            <a:hlinkClick r:id="rId4"/>
          </p:cNvPr>
          <p:cNvSpPr>
            <a:spLocks noChangeArrowheads="1"/>
          </p:cNvSpPr>
          <p:nvPr/>
        </p:nvSpPr>
        <p:spPr bwMode="auto">
          <a:xfrm>
            <a:off x="2895600" y="63246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93" name="Rectangle 21">
            <a:hlinkClick r:id="rId5"/>
          </p:cNvPr>
          <p:cNvSpPr>
            <a:spLocks noChangeArrowheads="1"/>
          </p:cNvSpPr>
          <p:nvPr/>
        </p:nvSpPr>
        <p:spPr bwMode="auto">
          <a:xfrm>
            <a:off x="3924300" y="6308725"/>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94" name="Rectangle 22">
            <a:hlinkClick r:id="rId6"/>
          </p:cNvPr>
          <p:cNvSpPr>
            <a:spLocks noChangeArrowheads="1"/>
          </p:cNvSpPr>
          <p:nvPr/>
        </p:nvSpPr>
        <p:spPr bwMode="auto">
          <a:xfrm>
            <a:off x="5041900" y="63373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95" name="Rectangle 23">
            <a:hlinkClick r:id="" action="ppaction://hlinkshowjump?jump=previousslide"/>
          </p:cNvPr>
          <p:cNvSpPr>
            <a:spLocks noChangeArrowheads="1"/>
          </p:cNvSpPr>
          <p:nvPr/>
        </p:nvSpPr>
        <p:spPr bwMode="auto">
          <a:xfrm>
            <a:off x="6096000" y="63246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96" name="Rectangle 24">
            <a:hlinkClick r:id="" action="ppaction://hlinkshowjump?jump=nextslide"/>
          </p:cNvPr>
          <p:cNvSpPr>
            <a:spLocks noChangeArrowheads="1"/>
          </p:cNvSpPr>
          <p:nvPr/>
        </p:nvSpPr>
        <p:spPr bwMode="auto">
          <a:xfrm>
            <a:off x="7188200" y="6321425"/>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文本占位符 1"/>
          <p:cNvSpPr txBox="1">
            <a:spLocks/>
          </p:cNvSpPr>
          <p:nvPr/>
        </p:nvSpPr>
        <p:spPr bwMode="auto">
          <a:xfrm>
            <a:off x="1043608" y="260350"/>
            <a:ext cx="7531298"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1.</a:t>
            </a:r>
            <a:r>
              <a:rPr lang="zh-CN" altLang="en-US" sz="3600" b="1" dirty="0" smtClean="0">
                <a:solidFill>
                  <a:schemeClr val="accent2"/>
                </a:solidFill>
                <a:latin typeface="隶书" pitchFamily="49" charset="-122"/>
                <a:ea typeface="隶书" pitchFamily="49" charset="-122"/>
              </a:rPr>
              <a:t>　圆柱</a:t>
            </a:r>
          </a:p>
        </p:txBody>
      </p:sp>
      <p:pic>
        <p:nvPicPr>
          <p:cNvPr id="12" name="Picture 3" descr="26"/>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占位符 1"/>
          <p:cNvSpPr txBox="1">
            <a:spLocks/>
          </p:cNvSpPr>
          <p:nvPr/>
        </p:nvSpPr>
        <p:spPr bwMode="auto">
          <a:xfrm>
            <a:off x="726669" y="1340768"/>
            <a:ext cx="801528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smtClean="0">
                <a:solidFill>
                  <a:schemeClr val="accent2"/>
                </a:solidFill>
                <a:latin typeface="隶书" pitchFamily="49" charset="-122"/>
                <a:ea typeface="隶书" pitchFamily="49" charset="-122"/>
              </a:rPr>
              <a:t>）</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圆柱的投影</a:t>
            </a:r>
            <a:endParaRPr lang="zh-CN" altLang="en-US" sz="3200" b="1" dirty="0">
              <a:solidFill>
                <a:schemeClr val="accent2"/>
              </a:solidFill>
              <a:latin typeface="隶书" pitchFamily="49" charset="-122"/>
              <a:ea typeface="隶书" pitchFamily="49" charset="-122"/>
            </a:endParaRPr>
          </a:p>
        </p:txBody>
      </p:sp>
    </p:spTree>
    <p:controls>
      <mc:AlternateContent xmlns:mc="http://schemas.openxmlformats.org/markup-compatibility/2006">
        <mc:Choice xmlns:v="urn:schemas-microsoft-com:vml" Requires="v">
          <p:control spid="126985" name="ShockwaveFlash1" r:id="rId2" imgW="8333333" imgH="4317712"/>
        </mc:Choice>
        <mc:Fallback>
          <p:control name="ShockwaveFlash1" r:id="rId2" imgW="8333333" imgH="4317712">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611188" y="1989138"/>
                  <a:ext cx="8332787" cy="431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3962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7" name="Rectangle 21">
            <a:hlinkClick r:id="rId4"/>
          </p:cNvPr>
          <p:cNvSpPr>
            <a:spLocks noChangeArrowheads="1"/>
          </p:cNvSpPr>
          <p:nvPr/>
        </p:nvSpPr>
        <p:spPr bwMode="auto">
          <a:xfrm>
            <a:off x="2895600" y="63246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18" name="Rectangle 22">
            <a:hlinkClick r:id="rId5"/>
          </p:cNvPr>
          <p:cNvSpPr>
            <a:spLocks noChangeArrowheads="1"/>
          </p:cNvSpPr>
          <p:nvPr/>
        </p:nvSpPr>
        <p:spPr bwMode="auto">
          <a:xfrm>
            <a:off x="3924300" y="6308725"/>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19" name="Rectangle 23">
            <a:hlinkClick r:id="rId6"/>
          </p:cNvPr>
          <p:cNvSpPr>
            <a:spLocks noChangeArrowheads="1"/>
          </p:cNvSpPr>
          <p:nvPr/>
        </p:nvSpPr>
        <p:spPr bwMode="auto">
          <a:xfrm>
            <a:off x="5041900" y="63373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20" name="Rectangle 24">
            <a:hlinkClick r:id="" action="ppaction://hlinkshowjump?jump=previousslide"/>
          </p:cNvPr>
          <p:cNvSpPr>
            <a:spLocks noChangeArrowheads="1"/>
          </p:cNvSpPr>
          <p:nvPr/>
        </p:nvSpPr>
        <p:spPr bwMode="auto">
          <a:xfrm>
            <a:off x="6096000" y="6324600"/>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21" name="Rectangle 25">
            <a:hlinkClick r:id="" action="ppaction://hlinkshowjump?jump=nextslide"/>
          </p:cNvPr>
          <p:cNvSpPr>
            <a:spLocks noChangeArrowheads="1"/>
          </p:cNvSpPr>
          <p:nvPr/>
        </p:nvSpPr>
        <p:spPr bwMode="auto">
          <a:xfrm>
            <a:off x="7188200" y="6321425"/>
            <a:ext cx="971550" cy="390525"/>
          </a:xfrm>
          <a:prstGeom prst="rect">
            <a:avLst/>
          </a:prstGeom>
          <a:solidFill>
            <a:srgbClr val="FFFF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1" name="Picture 3" descr="26"/>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539552" y="260350"/>
            <a:ext cx="8424937"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smtClean="0">
                <a:solidFill>
                  <a:schemeClr val="accent2"/>
                </a:solidFill>
                <a:latin typeface="隶书" pitchFamily="49" charset="-122"/>
                <a:ea typeface="隶书" pitchFamily="49" charset="-122"/>
              </a:rPr>
              <a:t>　圆柱</a:t>
            </a:r>
            <a:r>
              <a:rPr lang="zh-CN" altLang="en-US" sz="3600" b="1" dirty="0">
                <a:solidFill>
                  <a:schemeClr val="accent2"/>
                </a:solidFill>
                <a:latin typeface="隶书" pitchFamily="49" charset="-122"/>
                <a:ea typeface="隶书" pitchFamily="49" charset="-122"/>
              </a:rPr>
              <a:t>表面上的点和线的投影</a:t>
            </a:r>
            <a:endParaRPr lang="zh-CN" altLang="en-US" sz="3600" b="1" dirty="0" smtClean="0">
              <a:solidFill>
                <a:schemeClr val="accent2"/>
              </a:solidFill>
              <a:latin typeface="隶书" pitchFamily="49" charset="-122"/>
              <a:ea typeface="隶书" pitchFamily="49" charset="-122"/>
            </a:endParaRPr>
          </a:p>
        </p:txBody>
      </p:sp>
    </p:spTree>
    <p:controls>
      <mc:AlternateContent xmlns:mc="http://schemas.openxmlformats.org/markup-compatibility/2006">
        <mc:Choice xmlns:v="urn:schemas-microsoft-com:vml" Requires="v">
          <p:control spid="128009" name="ShockwaveFlash1" r:id="rId2" imgW="7072280" imgH="4858428"/>
        </mc:Choice>
        <mc:Fallback>
          <p:control name="ShockwaveFlash1" r:id="rId2" imgW="7072280" imgH="485842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341438" y="1403350"/>
                  <a:ext cx="7072312" cy="48577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54589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13">
                                            <p:txEl>
                                              <p:pRg st="0" end="0"/>
                                            </p:txEl>
                                          </p:spTgt>
                                        </p:tgtEl>
                                        <p:attrNameLst>
                                          <p:attrName>style.color</p:attrName>
                                        </p:attrNameLst>
                                      </p:cBhvr>
                                      <p:to>
                                        <a:srgbClr val="FF0000"/>
                                      </p:to>
                                    </p:animClr>
                                    <p:animClr clrSpc="rgb" dir="cw">
                                      <p:cBhvr>
                                        <p:cTn id="7" dur="500" autoRev="1" fill="remove"/>
                                        <p:tgtEl>
                                          <p:spTgt spid="13">
                                            <p:txEl>
                                              <p:pRg st="0" end="0"/>
                                            </p:txEl>
                                          </p:spTgt>
                                        </p:tgtEl>
                                        <p:attrNameLst>
                                          <p:attrName>fillcolor</p:attrName>
                                        </p:attrNameLst>
                                      </p:cBhvr>
                                      <p:to>
                                        <a:srgbClr val="FF0000"/>
                                      </p:to>
                                    </p:animClr>
                                    <p:set>
                                      <p:cBhvr>
                                        <p:cTn id="8" dur="500" autoRev="1" fill="remove"/>
                                        <p:tgtEl>
                                          <p:spTgt spid="13">
                                            <p:txEl>
                                              <p:pRg st="0" end="0"/>
                                            </p:txEl>
                                          </p:spTgt>
                                        </p:tgtEl>
                                        <p:attrNameLst>
                                          <p:attrName>fill.type</p:attrName>
                                        </p:attrNameLst>
                                      </p:cBhvr>
                                      <p:to>
                                        <p:strVal val="solid"/>
                                      </p:to>
                                    </p:set>
                                    <p:set>
                                      <p:cBhvr>
                                        <p:cTn id="9" dur="500" autoRev="1" fill="remove"/>
                                        <p:tgtEl>
                                          <p:spTgt spid="1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54" name="Rectangle 90"/>
          <p:cNvSpPr>
            <a:spLocks noChangeArrowheads="1"/>
          </p:cNvSpPr>
          <p:nvPr/>
        </p:nvSpPr>
        <p:spPr bwMode="auto">
          <a:xfrm>
            <a:off x="1835150" y="1412875"/>
            <a:ext cx="5111750" cy="4752975"/>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36867" name="Picture 3"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2684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36868" name="Line 4"/>
          <p:cNvSpPr>
            <a:spLocks noChangeShapeType="1"/>
          </p:cNvSpPr>
          <p:nvPr/>
        </p:nvSpPr>
        <p:spPr bwMode="auto">
          <a:xfrm flipH="1">
            <a:off x="3421063" y="4149725"/>
            <a:ext cx="0" cy="1727200"/>
          </a:xfrm>
          <a:prstGeom prst="line">
            <a:avLst/>
          </a:prstGeom>
          <a:noFill/>
          <a:ln w="1905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a:p>
        </p:txBody>
      </p:sp>
      <p:sp>
        <p:nvSpPr>
          <p:cNvPr id="36869" name="Line 5"/>
          <p:cNvSpPr>
            <a:spLocks noChangeShapeType="1"/>
          </p:cNvSpPr>
          <p:nvPr/>
        </p:nvSpPr>
        <p:spPr bwMode="auto">
          <a:xfrm flipV="1">
            <a:off x="2484438" y="5013325"/>
            <a:ext cx="1944687" cy="0"/>
          </a:xfrm>
          <a:prstGeom prst="line">
            <a:avLst/>
          </a:prstGeom>
          <a:noFill/>
          <a:ln w="1905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a:p>
        </p:txBody>
      </p:sp>
      <p:sp>
        <p:nvSpPr>
          <p:cNvPr id="36870" name="Oval 6"/>
          <p:cNvSpPr>
            <a:spLocks noChangeAspect="1" noChangeArrowheads="1"/>
          </p:cNvSpPr>
          <p:nvPr/>
        </p:nvSpPr>
        <p:spPr bwMode="auto">
          <a:xfrm>
            <a:off x="2674938" y="4267200"/>
            <a:ext cx="1495425" cy="1495425"/>
          </a:xfrm>
          <a:prstGeom prst="ellipse">
            <a:avLst/>
          </a:prstGeom>
          <a:noFill/>
          <a:ln w="38100">
            <a:solidFill>
              <a:schemeClr val="tx1"/>
            </a:solidFill>
            <a:round/>
            <a:headEnd/>
            <a:tailEnd/>
          </a:ln>
          <a:effectLst/>
          <a:extLst>
            <a:ext uri="{909E8E84-426E-40DD-AFC4-6F175D3DCCD1}">
              <a14:hiddenFill xmlns:a14="http://schemas.microsoft.com/office/drawing/2010/main">
                <a:gradFill rotWithShape="0">
                  <a:gsLst>
                    <a:gs pos="0">
                      <a:srgbClr val="FFFF66"/>
                    </a:gs>
                    <a:gs pos="50000">
                      <a:schemeClr val="bg1"/>
                    </a:gs>
                    <a:gs pos="100000">
                      <a:srgbClr val="FFFF66"/>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a:p>
        </p:txBody>
      </p:sp>
      <p:grpSp>
        <p:nvGrpSpPr>
          <p:cNvPr id="36871" name="Group 7"/>
          <p:cNvGrpSpPr>
            <a:grpSpLocks/>
          </p:cNvGrpSpPr>
          <p:nvPr/>
        </p:nvGrpSpPr>
        <p:grpSpPr bwMode="auto">
          <a:xfrm>
            <a:off x="2670175" y="1524000"/>
            <a:ext cx="1508125" cy="2133600"/>
            <a:chOff x="1355" y="960"/>
            <a:chExt cx="950" cy="1344"/>
          </a:xfrm>
        </p:grpSpPr>
        <p:sp>
          <p:nvSpPr>
            <p:cNvPr id="36872" name="Rectangle 8"/>
            <p:cNvSpPr>
              <a:spLocks noChangeArrowheads="1"/>
            </p:cNvSpPr>
            <p:nvPr/>
          </p:nvSpPr>
          <p:spPr bwMode="auto">
            <a:xfrm>
              <a:off x="1355" y="1049"/>
              <a:ext cx="950" cy="1200"/>
            </a:xfrm>
            <a:prstGeom prst="rect">
              <a:avLst/>
            </a:prstGeom>
            <a:noFill/>
            <a:ln w="38100">
              <a:solidFill>
                <a:schemeClr val="tx1"/>
              </a:solidFill>
              <a:miter lim="800000"/>
              <a:headEnd/>
              <a:tailEnd/>
            </a:ln>
            <a:effectLst/>
            <a:extLst>
              <a:ext uri="{909E8E84-426E-40DD-AFC4-6F175D3DCCD1}">
                <a14:hiddenFill xmlns:a14="http://schemas.microsoft.com/office/drawing/2010/main">
                  <a:gradFill rotWithShape="0">
                    <a:gsLst>
                      <a:gs pos="0">
                        <a:srgbClr val="FFFF66"/>
                      </a:gs>
                      <a:gs pos="50000">
                        <a:schemeClr val="bg1"/>
                      </a:gs>
                      <a:gs pos="100000">
                        <a:srgbClr val="FFFF66"/>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sp>
          <p:nvSpPr>
            <p:cNvPr id="36873" name="Line 9"/>
            <p:cNvSpPr>
              <a:spLocks noChangeShapeType="1"/>
            </p:cNvSpPr>
            <p:nvPr/>
          </p:nvSpPr>
          <p:spPr bwMode="auto">
            <a:xfrm>
              <a:off x="1836" y="960"/>
              <a:ext cx="0" cy="1344"/>
            </a:xfrm>
            <a:prstGeom prst="line">
              <a:avLst/>
            </a:prstGeom>
            <a:noFill/>
            <a:ln w="1905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grpSp>
      <p:grpSp>
        <p:nvGrpSpPr>
          <p:cNvPr id="36874" name="Group 10"/>
          <p:cNvGrpSpPr>
            <a:grpSpLocks/>
          </p:cNvGrpSpPr>
          <p:nvPr/>
        </p:nvGrpSpPr>
        <p:grpSpPr bwMode="auto">
          <a:xfrm>
            <a:off x="4760913" y="1524000"/>
            <a:ext cx="1508125" cy="2133600"/>
            <a:chOff x="1355" y="960"/>
            <a:chExt cx="950" cy="1344"/>
          </a:xfrm>
        </p:grpSpPr>
        <p:sp>
          <p:nvSpPr>
            <p:cNvPr id="36875" name="Rectangle 11"/>
            <p:cNvSpPr>
              <a:spLocks noChangeArrowheads="1"/>
            </p:cNvSpPr>
            <p:nvPr/>
          </p:nvSpPr>
          <p:spPr bwMode="auto">
            <a:xfrm>
              <a:off x="1355" y="1049"/>
              <a:ext cx="950" cy="1200"/>
            </a:xfrm>
            <a:prstGeom prst="rect">
              <a:avLst/>
            </a:prstGeom>
            <a:noFill/>
            <a:ln w="38100">
              <a:solidFill>
                <a:schemeClr val="tx1"/>
              </a:solidFill>
              <a:miter lim="800000"/>
              <a:headEnd/>
              <a:tailEnd/>
            </a:ln>
            <a:effectLst/>
            <a:extLst>
              <a:ext uri="{909E8E84-426E-40DD-AFC4-6F175D3DCCD1}">
                <a14:hiddenFill xmlns:a14="http://schemas.microsoft.com/office/drawing/2010/main">
                  <a:gradFill rotWithShape="0">
                    <a:gsLst>
                      <a:gs pos="0">
                        <a:srgbClr val="FFFF66"/>
                      </a:gs>
                      <a:gs pos="50000">
                        <a:schemeClr val="bg1"/>
                      </a:gs>
                      <a:gs pos="100000">
                        <a:srgbClr val="FFFF66"/>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sp>
          <p:nvSpPr>
            <p:cNvPr id="36876" name="Line 12"/>
            <p:cNvSpPr>
              <a:spLocks noChangeShapeType="1"/>
            </p:cNvSpPr>
            <p:nvPr/>
          </p:nvSpPr>
          <p:spPr bwMode="auto">
            <a:xfrm>
              <a:off x="1836" y="960"/>
              <a:ext cx="0" cy="1344"/>
            </a:xfrm>
            <a:prstGeom prst="line">
              <a:avLst/>
            </a:prstGeom>
            <a:noFill/>
            <a:ln w="1905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grpSp>
      <p:sp>
        <p:nvSpPr>
          <p:cNvPr id="36877" name="Line 13"/>
          <p:cNvSpPr>
            <a:spLocks noChangeShapeType="1"/>
          </p:cNvSpPr>
          <p:nvPr/>
        </p:nvSpPr>
        <p:spPr bwMode="auto">
          <a:xfrm>
            <a:off x="2700338" y="2852738"/>
            <a:ext cx="0" cy="220980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78" name="Line 14"/>
          <p:cNvSpPr>
            <a:spLocks noChangeShapeType="1"/>
          </p:cNvSpPr>
          <p:nvPr/>
        </p:nvSpPr>
        <p:spPr bwMode="auto">
          <a:xfrm>
            <a:off x="2925763" y="3200400"/>
            <a:ext cx="3048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79" name="Line 15"/>
          <p:cNvSpPr>
            <a:spLocks noChangeShapeType="1"/>
          </p:cNvSpPr>
          <p:nvPr/>
        </p:nvSpPr>
        <p:spPr bwMode="auto">
          <a:xfrm>
            <a:off x="2665413" y="2841625"/>
            <a:ext cx="2895600"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80" name="Line 16"/>
          <p:cNvSpPr>
            <a:spLocks noChangeShapeType="1"/>
          </p:cNvSpPr>
          <p:nvPr/>
        </p:nvSpPr>
        <p:spPr bwMode="auto">
          <a:xfrm>
            <a:off x="2894013" y="3276600"/>
            <a:ext cx="22225" cy="231298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82" name="Line 18"/>
          <p:cNvSpPr>
            <a:spLocks noChangeShapeType="1"/>
          </p:cNvSpPr>
          <p:nvPr/>
        </p:nvSpPr>
        <p:spPr bwMode="auto">
          <a:xfrm flipH="1">
            <a:off x="2916238" y="5013325"/>
            <a:ext cx="0" cy="576263"/>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83" name="Line 19"/>
          <p:cNvSpPr>
            <a:spLocks noChangeShapeType="1"/>
          </p:cNvSpPr>
          <p:nvPr/>
        </p:nvSpPr>
        <p:spPr bwMode="auto">
          <a:xfrm rot="16220585" flipV="1">
            <a:off x="5757863" y="2959100"/>
            <a:ext cx="1588" cy="503237"/>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85" name="Text Box 21"/>
          <p:cNvSpPr txBox="1">
            <a:spLocks noChangeArrowheads="1"/>
          </p:cNvSpPr>
          <p:nvPr/>
        </p:nvSpPr>
        <p:spPr bwMode="auto">
          <a:xfrm>
            <a:off x="2195513" y="24923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kumimoji="1" lang="en-US" altLang="zh-CN" sz="2400" b="1" i="1">
                <a:latin typeface="Times New Roman" pitchFamily="18" charset="0"/>
              </a:rPr>
              <a:t>d</a:t>
            </a:r>
            <a:r>
              <a:rPr kumimoji="1" lang="en-US" altLang="zh-CN" sz="2000" b="1" i="1">
                <a:latin typeface="Times New Roman" pitchFamily="18" charset="0"/>
                <a:sym typeface="Symbol" pitchFamily="18" charset="2"/>
              </a:rPr>
              <a:t></a:t>
            </a:r>
          </a:p>
        </p:txBody>
      </p:sp>
      <p:sp>
        <p:nvSpPr>
          <p:cNvPr id="36888" name="Text Box 24"/>
          <p:cNvSpPr txBox="1">
            <a:spLocks noChangeArrowheads="1"/>
          </p:cNvSpPr>
          <p:nvPr/>
        </p:nvSpPr>
        <p:spPr bwMode="auto">
          <a:xfrm>
            <a:off x="2541588" y="5334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kumimoji="1" lang="en-US" altLang="zh-CN" sz="2400" b="1" i="1">
                <a:latin typeface="Times New Roman" pitchFamily="18" charset="0"/>
              </a:rPr>
              <a:t>a</a:t>
            </a:r>
            <a:endParaRPr kumimoji="1" lang="en-US" altLang="zh-CN" sz="2000" b="1">
              <a:latin typeface="ItalicT" pitchFamily="2" charset="0"/>
            </a:endParaRPr>
          </a:p>
        </p:txBody>
      </p:sp>
      <p:sp>
        <p:nvSpPr>
          <p:cNvPr id="36890" name="Text Box 26"/>
          <p:cNvSpPr txBox="1">
            <a:spLocks noChangeArrowheads="1"/>
          </p:cNvSpPr>
          <p:nvPr/>
        </p:nvSpPr>
        <p:spPr bwMode="auto">
          <a:xfrm>
            <a:off x="2771775" y="27813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kumimoji="1" lang="en-US" altLang="zh-CN" sz="2400" b="1" i="1">
                <a:latin typeface="Times New Roman" pitchFamily="18" charset="0"/>
              </a:rPr>
              <a:t>a</a:t>
            </a:r>
            <a:r>
              <a:rPr kumimoji="1" lang="en-US" altLang="zh-CN" sz="2000" b="1" i="1">
                <a:latin typeface="Times New Roman" pitchFamily="18" charset="0"/>
                <a:sym typeface="Symbol" pitchFamily="18" charset="2"/>
              </a:rPr>
              <a:t></a:t>
            </a:r>
            <a:endParaRPr kumimoji="1" lang="en-US" altLang="zh-CN" sz="2000" b="1">
              <a:latin typeface="Times New Roman" pitchFamily="18" charset="0"/>
              <a:sym typeface="Symbol" pitchFamily="18" charset="2"/>
            </a:endParaRPr>
          </a:p>
        </p:txBody>
      </p:sp>
      <p:sp>
        <p:nvSpPr>
          <p:cNvPr id="36893" name="Text Box 29"/>
          <p:cNvSpPr txBox="1">
            <a:spLocks noChangeArrowheads="1"/>
          </p:cNvSpPr>
          <p:nvPr/>
        </p:nvSpPr>
        <p:spPr bwMode="auto">
          <a:xfrm>
            <a:off x="2181225" y="49403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kumimoji="1" lang="en-US" altLang="zh-CN" sz="2400" b="1" i="1">
                <a:latin typeface="Times New Roman" pitchFamily="18" charset="0"/>
              </a:rPr>
              <a:t>d</a:t>
            </a:r>
            <a:endParaRPr kumimoji="1" lang="en-US" altLang="zh-CN" sz="2000" b="1">
              <a:latin typeface="ItalicT" pitchFamily="2" charset="0"/>
              <a:sym typeface="Symbol" pitchFamily="18" charset="2"/>
            </a:endParaRPr>
          </a:p>
        </p:txBody>
      </p:sp>
      <p:sp>
        <p:nvSpPr>
          <p:cNvPr id="36896" name="Text Box 32"/>
          <p:cNvSpPr txBox="1">
            <a:spLocks noChangeArrowheads="1"/>
          </p:cNvSpPr>
          <p:nvPr/>
        </p:nvSpPr>
        <p:spPr bwMode="auto">
          <a:xfrm>
            <a:off x="5467350" y="2611438"/>
            <a:ext cx="617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kumimoji="1" lang="en-US" altLang="zh-CN" sz="2400" b="1" i="1">
                <a:latin typeface="Times New Roman" pitchFamily="18" charset="0"/>
              </a:rPr>
              <a:t>d</a:t>
            </a:r>
            <a:r>
              <a:rPr kumimoji="1" lang="en-US" altLang="zh-CN" sz="2000" b="1" i="1">
                <a:latin typeface="Times New Roman" pitchFamily="18" charset="0"/>
                <a:sym typeface="Symbol" pitchFamily="18" charset="2"/>
              </a:rPr>
              <a:t></a:t>
            </a:r>
            <a:endParaRPr kumimoji="1" lang="en-US" altLang="zh-CN" sz="2000" b="1">
              <a:latin typeface="ItalicT" pitchFamily="2" charset="0"/>
              <a:sym typeface="Symbol" pitchFamily="18" charset="2"/>
            </a:endParaRPr>
          </a:p>
        </p:txBody>
      </p:sp>
      <p:sp>
        <p:nvSpPr>
          <p:cNvPr id="36899" name="Text Box 35"/>
          <p:cNvSpPr txBox="1">
            <a:spLocks noChangeArrowheads="1"/>
          </p:cNvSpPr>
          <p:nvPr/>
        </p:nvSpPr>
        <p:spPr bwMode="auto">
          <a:xfrm>
            <a:off x="4932363" y="1603375"/>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kumimoji="1" lang="en-US" altLang="zh-CN" sz="2400" b="1" i="1">
                <a:latin typeface="Times New Roman" pitchFamily="18" charset="0"/>
              </a:rPr>
              <a:t>e</a:t>
            </a:r>
            <a:r>
              <a:rPr kumimoji="1" lang="en-US" altLang="zh-CN" sz="2000" b="1" i="1">
                <a:latin typeface="Times New Roman" pitchFamily="18" charset="0"/>
                <a:sym typeface="Symbol" pitchFamily="18" charset="2"/>
              </a:rPr>
              <a:t></a:t>
            </a:r>
            <a:endParaRPr kumimoji="1" lang="en-US" altLang="zh-CN" sz="2000" b="1" i="1">
              <a:latin typeface="Times New Roman" pitchFamily="18" charset="0"/>
              <a:sym typeface="CommercialPi BT" pitchFamily="18" charset="2"/>
            </a:endParaRPr>
          </a:p>
        </p:txBody>
      </p:sp>
      <p:grpSp>
        <p:nvGrpSpPr>
          <p:cNvPr id="36901" name="Group 37"/>
          <p:cNvGrpSpPr>
            <a:grpSpLocks/>
          </p:cNvGrpSpPr>
          <p:nvPr/>
        </p:nvGrpSpPr>
        <p:grpSpPr bwMode="auto">
          <a:xfrm>
            <a:off x="2925763" y="3200400"/>
            <a:ext cx="3505200" cy="2743200"/>
            <a:chOff x="1536" y="2016"/>
            <a:chExt cx="2208" cy="1728"/>
          </a:xfrm>
        </p:grpSpPr>
        <p:sp>
          <p:nvSpPr>
            <p:cNvPr id="36902" name="Line 38"/>
            <p:cNvSpPr>
              <a:spLocks noChangeShapeType="1"/>
            </p:cNvSpPr>
            <p:nvPr/>
          </p:nvSpPr>
          <p:spPr bwMode="auto">
            <a:xfrm>
              <a:off x="2832" y="2832"/>
              <a:ext cx="912" cy="912"/>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sp>
          <p:nvSpPr>
            <p:cNvPr id="36903" name="Line 39"/>
            <p:cNvSpPr>
              <a:spLocks noChangeShapeType="1"/>
            </p:cNvSpPr>
            <p:nvPr/>
          </p:nvSpPr>
          <p:spPr bwMode="auto">
            <a:xfrm>
              <a:off x="2352" y="3168"/>
              <a:ext cx="816"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sp>
          <p:nvSpPr>
            <p:cNvPr id="36904" name="Line 40"/>
            <p:cNvSpPr>
              <a:spLocks noChangeShapeType="1"/>
            </p:cNvSpPr>
            <p:nvPr/>
          </p:nvSpPr>
          <p:spPr bwMode="auto">
            <a:xfrm>
              <a:off x="3168" y="2256"/>
              <a:ext cx="0" cy="912"/>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sp>
          <p:nvSpPr>
            <p:cNvPr id="36905" name="Line 41"/>
            <p:cNvSpPr>
              <a:spLocks noChangeShapeType="1"/>
            </p:cNvSpPr>
            <p:nvPr/>
          </p:nvSpPr>
          <p:spPr bwMode="auto">
            <a:xfrm>
              <a:off x="1536" y="3504"/>
              <a:ext cx="1968" cy="0"/>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sp>
          <p:nvSpPr>
            <p:cNvPr id="36906" name="Line 42"/>
            <p:cNvSpPr>
              <a:spLocks noChangeShapeType="1"/>
            </p:cNvSpPr>
            <p:nvPr/>
          </p:nvSpPr>
          <p:spPr bwMode="auto">
            <a:xfrm>
              <a:off x="3502" y="2016"/>
              <a:ext cx="0" cy="1488"/>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zh-CN" altLang="en-US"/>
            </a:p>
          </p:txBody>
        </p:sp>
      </p:grpSp>
      <p:sp>
        <p:nvSpPr>
          <p:cNvPr id="36907" name="Text Box 43"/>
          <p:cNvSpPr txBox="1">
            <a:spLocks noChangeArrowheads="1"/>
          </p:cNvSpPr>
          <p:nvPr/>
        </p:nvSpPr>
        <p:spPr bwMode="auto">
          <a:xfrm>
            <a:off x="971550" y="260350"/>
            <a:ext cx="76327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smtClean="0">
                <a:solidFill>
                  <a:srgbClr val="0033CC"/>
                </a:solidFill>
                <a:latin typeface="隶书" pitchFamily="49" charset="-122"/>
                <a:ea typeface="隶书" pitchFamily="49" charset="-122"/>
              </a:rPr>
              <a:t>【</a:t>
            </a:r>
            <a:r>
              <a:rPr kumimoji="1" lang="zh-CN" altLang="en-US" sz="2800" b="1" dirty="0" smtClean="0">
                <a:solidFill>
                  <a:srgbClr val="0033CC"/>
                </a:solidFill>
                <a:latin typeface="隶书" pitchFamily="49" charset="-122"/>
                <a:ea typeface="隶书" pitchFamily="49" charset="-122"/>
              </a:rPr>
              <a:t>例</a:t>
            </a:r>
            <a:r>
              <a:rPr kumimoji="1" lang="en-US" altLang="zh-CN" sz="2800" b="1" dirty="0" smtClean="0">
                <a:solidFill>
                  <a:srgbClr val="0033CC"/>
                </a:solidFill>
                <a:latin typeface="隶书" pitchFamily="49" charset="-122"/>
                <a:ea typeface="隶书" pitchFamily="49" charset="-122"/>
              </a:rPr>
              <a:t>】</a:t>
            </a:r>
            <a:r>
              <a:rPr kumimoji="1" lang="zh-CN" altLang="en-US" sz="2800" b="1" dirty="0">
                <a:latin typeface="隶书" pitchFamily="49" charset="-122"/>
                <a:ea typeface="隶书" pitchFamily="49" charset="-122"/>
              </a:rPr>
              <a:t>已知属于圆柱面上各点的一个投影</a:t>
            </a:r>
            <a:r>
              <a:rPr kumimoji="1" lang="zh-CN" altLang="en-US" sz="2800" b="1" dirty="0" smtClean="0">
                <a:latin typeface="隶书" pitchFamily="49" charset="-122"/>
                <a:ea typeface="隶书" pitchFamily="49" charset="-122"/>
              </a:rPr>
              <a:t>，求</a:t>
            </a:r>
            <a:endParaRPr kumimoji="1" lang="en-US" altLang="zh-CN" sz="2800" b="1" dirty="0" smtClean="0">
              <a:latin typeface="隶书" pitchFamily="49" charset="-122"/>
              <a:ea typeface="隶书" pitchFamily="49" charset="-122"/>
            </a:endParaRPr>
          </a:p>
          <a:p>
            <a:pPr algn="l"/>
            <a:r>
              <a:rPr lang="zh-CN" altLang="en-US" sz="2800" b="1" dirty="0">
                <a:latin typeface="隶书" pitchFamily="49" charset="-122"/>
                <a:ea typeface="隶书" pitchFamily="49" charset="-122"/>
              </a:rPr>
              <a:t>　</a:t>
            </a:r>
            <a:r>
              <a:rPr lang="zh-CN" altLang="en-US" sz="2800" b="1" dirty="0" smtClean="0">
                <a:latin typeface="隶书" pitchFamily="49" charset="-122"/>
                <a:ea typeface="隶书" pitchFamily="49" charset="-122"/>
              </a:rPr>
              <a:t>　　</a:t>
            </a:r>
            <a:r>
              <a:rPr kumimoji="1" lang="zh-CN" altLang="en-US" sz="2800" b="1" dirty="0" smtClean="0">
                <a:latin typeface="隶书" pitchFamily="49" charset="-122"/>
                <a:ea typeface="隶书" pitchFamily="49" charset="-122"/>
              </a:rPr>
              <a:t>它们</a:t>
            </a:r>
            <a:r>
              <a:rPr kumimoji="1" lang="zh-CN" altLang="en-US" sz="2800" b="1" dirty="0">
                <a:latin typeface="隶书" pitchFamily="49" charset="-122"/>
                <a:ea typeface="隶书" pitchFamily="49" charset="-122"/>
              </a:rPr>
              <a:t>的另外两个投影。 </a:t>
            </a:r>
          </a:p>
        </p:txBody>
      </p:sp>
      <p:sp>
        <p:nvSpPr>
          <p:cNvPr id="36910" name="Text Box 46"/>
          <p:cNvSpPr txBox="1">
            <a:spLocks noChangeArrowheads="1"/>
          </p:cNvSpPr>
          <p:nvPr/>
        </p:nvSpPr>
        <p:spPr bwMode="auto">
          <a:xfrm>
            <a:off x="6372225" y="2395538"/>
            <a:ext cx="441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kumimoji="1" lang="en-US" altLang="zh-CN" sz="2400" b="1" i="1">
                <a:latin typeface="Times New Roman" pitchFamily="18" charset="0"/>
              </a:rPr>
              <a:t>b</a:t>
            </a:r>
            <a:r>
              <a:rPr kumimoji="1" lang="en-US" altLang="zh-CN" sz="2000" b="1" i="1">
                <a:latin typeface="Times New Roman" pitchFamily="18" charset="0"/>
                <a:sym typeface="Symbol" pitchFamily="18" charset="2"/>
              </a:rPr>
              <a:t></a:t>
            </a:r>
            <a:endParaRPr kumimoji="1" lang="en-US" altLang="zh-CN" sz="2000" b="1" i="1">
              <a:latin typeface="Times New Roman" pitchFamily="18" charset="0"/>
              <a:sym typeface="CommercialPi BT" pitchFamily="18" charset="2"/>
            </a:endParaRPr>
          </a:p>
        </p:txBody>
      </p:sp>
      <p:sp>
        <p:nvSpPr>
          <p:cNvPr id="36919" name="Text Box 55"/>
          <p:cNvSpPr txBox="1">
            <a:spLocks noChangeArrowheads="1"/>
          </p:cNvSpPr>
          <p:nvPr/>
        </p:nvSpPr>
        <p:spPr bwMode="auto">
          <a:xfrm>
            <a:off x="3708400" y="16033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kumimoji="1" lang="en-US" altLang="zh-CN" sz="2400" b="1" i="1">
                <a:latin typeface="Times New Roman" pitchFamily="18" charset="0"/>
              </a:rPr>
              <a:t>c</a:t>
            </a:r>
            <a:r>
              <a:rPr kumimoji="1" lang="en-US" altLang="zh-CN" sz="2000" b="1" i="1">
                <a:latin typeface="Times New Roman" pitchFamily="18" charset="0"/>
                <a:sym typeface="Symbol" pitchFamily="18" charset="2"/>
              </a:rPr>
              <a:t></a:t>
            </a:r>
            <a:endParaRPr kumimoji="1" lang="en-US" altLang="zh-CN" sz="2000" b="1">
              <a:latin typeface="Times New Roman" pitchFamily="18" charset="0"/>
              <a:sym typeface="Symbol" pitchFamily="18" charset="2"/>
            </a:endParaRPr>
          </a:p>
        </p:txBody>
      </p:sp>
      <p:sp>
        <p:nvSpPr>
          <p:cNvPr id="36920" name="Text Box 56"/>
          <p:cNvSpPr txBox="1">
            <a:spLocks noChangeArrowheads="1"/>
          </p:cNvSpPr>
          <p:nvPr/>
        </p:nvSpPr>
        <p:spPr bwMode="auto">
          <a:xfrm>
            <a:off x="2643188" y="1557338"/>
            <a:ext cx="776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kumimoji="1" lang="en-US" altLang="zh-CN" sz="2400" b="1" i="1">
                <a:latin typeface="Times New Roman" pitchFamily="18" charset="0"/>
              </a:rPr>
              <a:t>(e</a:t>
            </a:r>
            <a:r>
              <a:rPr kumimoji="1" lang="en-US" altLang="zh-CN" sz="2000" b="1" i="1">
                <a:latin typeface="Times New Roman" pitchFamily="18" charset="0"/>
                <a:sym typeface="Symbol" pitchFamily="18" charset="2"/>
              </a:rPr>
              <a:t> )</a:t>
            </a:r>
            <a:endParaRPr kumimoji="1" lang="en-US" altLang="zh-CN" sz="2000" b="1">
              <a:latin typeface="Times New Roman" pitchFamily="18" charset="0"/>
              <a:sym typeface="Symbol" pitchFamily="18" charset="2"/>
            </a:endParaRPr>
          </a:p>
        </p:txBody>
      </p:sp>
      <p:sp>
        <p:nvSpPr>
          <p:cNvPr id="36921" name="Text Box 57"/>
          <p:cNvSpPr txBox="1">
            <a:spLocks noChangeArrowheads="1"/>
          </p:cNvSpPr>
          <p:nvPr/>
        </p:nvSpPr>
        <p:spPr bwMode="auto">
          <a:xfrm>
            <a:off x="2987675" y="22764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kumimoji="1" lang="en-US" altLang="zh-CN" sz="2400" b="1" i="1">
                <a:latin typeface="Times New Roman" pitchFamily="18" charset="0"/>
              </a:rPr>
              <a:t>b</a:t>
            </a:r>
            <a:r>
              <a:rPr kumimoji="1" lang="en-US" altLang="zh-CN" sz="2000" b="1" i="1">
                <a:latin typeface="Times New Roman" pitchFamily="18" charset="0"/>
                <a:sym typeface="Symbol" pitchFamily="18" charset="2"/>
              </a:rPr>
              <a:t></a:t>
            </a:r>
            <a:endParaRPr kumimoji="1" lang="en-US" altLang="zh-CN" sz="2000" b="1">
              <a:latin typeface="Times New Roman" pitchFamily="18" charset="0"/>
              <a:sym typeface="Symbol" pitchFamily="18" charset="2"/>
            </a:endParaRPr>
          </a:p>
        </p:txBody>
      </p:sp>
      <p:sp>
        <p:nvSpPr>
          <p:cNvPr id="36923" name="Text Box 59"/>
          <p:cNvSpPr txBox="1">
            <a:spLocks noChangeArrowheads="1"/>
          </p:cNvSpPr>
          <p:nvPr/>
        </p:nvSpPr>
        <p:spPr bwMode="auto">
          <a:xfrm>
            <a:off x="3295650" y="58054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kumimoji="1" lang="en-US" altLang="zh-CN" sz="2000" b="1">
                <a:latin typeface="ItalicT" pitchFamily="2" charset="0"/>
              </a:rPr>
              <a:t>b</a:t>
            </a:r>
          </a:p>
        </p:txBody>
      </p:sp>
      <p:sp>
        <p:nvSpPr>
          <p:cNvPr id="36925" name="Text Box 61"/>
          <p:cNvSpPr txBox="1">
            <a:spLocks noChangeArrowheads="1"/>
          </p:cNvSpPr>
          <p:nvPr/>
        </p:nvSpPr>
        <p:spPr bwMode="auto">
          <a:xfrm>
            <a:off x="3460750" y="5013325"/>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kumimoji="1" lang="en-US" altLang="zh-CN" sz="2400" b="1" i="1">
                <a:latin typeface="Times New Roman" pitchFamily="18" charset="0"/>
              </a:rPr>
              <a:t>c</a:t>
            </a:r>
            <a:endParaRPr kumimoji="1" lang="en-US" altLang="zh-CN" sz="2000" b="1">
              <a:latin typeface="ItalicT" pitchFamily="2" charset="0"/>
            </a:endParaRPr>
          </a:p>
        </p:txBody>
      </p:sp>
      <p:sp>
        <p:nvSpPr>
          <p:cNvPr id="36932" name="Line 68"/>
          <p:cNvSpPr>
            <a:spLocks noChangeShapeType="1"/>
          </p:cNvSpPr>
          <p:nvPr/>
        </p:nvSpPr>
        <p:spPr bwMode="auto">
          <a:xfrm flipV="1">
            <a:off x="2843213" y="2060575"/>
            <a:ext cx="0" cy="252095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933" name="Line 69"/>
          <p:cNvSpPr>
            <a:spLocks noChangeShapeType="1"/>
          </p:cNvSpPr>
          <p:nvPr/>
        </p:nvSpPr>
        <p:spPr bwMode="auto">
          <a:xfrm>
            <a:off x="2843213" y="2060575"/>
            <a:ext cx="2233612"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935" name="Oval 71"/>
          <p:cNvSpPr>
            <a:spLocks noChangeArrowheads="1"/>
          </p:cNvSpPr>
          <p:nvPr/>
        </p:nvSpPr>
        <p:spPr bwMode="auto">
          <a:xfrm>
            <a:off x="2771775" y="198913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36" name="Oval 72"/>
          <p:cNvSpPr>
            <a:spLocks noChangeArrowheads="1"/>
          </p:cNvSpPr>
          <p:nvPr/>
        </p:nvSpPr>
        <p:spPr bwMode="auto">
          <a:xfrm>
            <a:off x="5003800" y="198913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37" name="Oval 73"/>
          <p:cNvSpPr>
            <a:spLocks noChangeArrowheads="1"/>
          </p:cNvSpPr>
          <p:nvPr/>
        </p:nvSpPr>
        <p:spPr bwMode="auto">
          <a:xfrm>
            <a:off x="5435600" y="27813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38" name="Oval 74"/>
          <p:cNvSpPr>
            <a:spLocks noChangeArrowheads="1"/>
          </p:cNvSpPr>
          <p:nvPr/>
        </p:nvSpPr>
        <p:spPr bwMode="auto">
          <a:xfrm>
            <a:off x="2627313" y="27813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39" name="Oval 75"/>
          <p:cNvSpPr>
            <a:spLocks noChangeArrowheads="1"/>
          </p:cNvSpPr>
          <p:nvPr/>
        </p:nvSpPr>
        <p:spPr bwMode="auto">
          <a:xfrm>
            <a:off x="5940425" y="3141663"/>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40" name="Oval 76"/>
          <p:cNvSpPr>
            <a:spLocks noChangeArrowheads="1"/>
          </p:cNvSpPr>
          <p:nvPr/>
        </p:nvSpPr>
        <p:spPr bwMode="auto">
          <a:xfrm>
            <a:off x="2843213" y="5516563"/>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41" name="Oval 77"/>
          <p:cNvSpPr>
            <a:spLocks noChangeArrowheads="1"/>
          </p:cNvSpPr>
          <p:nvPr/>
        </p:nvSpPr>
        <p:spPr bwMode="auto">
          <a:xfrm>
            <a:off x="2619375" y="494188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42" name="Oval 78"/>
          <p:cNvSpPr>
            <a:spLocks noChangeArrowheads="1"/>
          </p:cNvSpPr>
          <p:nvPr/>
        </p:nvSpPr>
        <p:spPr bwMode="auto">
          <a:xfrm>
            <a:off x="3348038" y="25654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43" name="Oval 79"/>
          <p:cNvSpPr>
            <a:spLocks noChangeArrowheads="1"/>
          </p:cNvSpPr>
          <p:nvPr/>
        </p:nvSpPr>
        <p:spPr bwMode="auto">
          <a:xfrm>
            <a:off x="3348038" y="5661025"/>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44" name="Line 80"/>
          <p:cNvSpPr>
            <a:spLocks noChangeShapeType="1"/>
          </p:cNvSpPr>
          <p:nvPr/>
        </p:nvSpPr>
        <p:spPr bwMode="auto">
          <a:xfrm>
            <a:off x="3419475" y="2636838"/>
            <a:ext cx="2881313"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946" name="Oval 82"/>
          <p:cNvSpPr>
            <a:spLocks noChangeArrowheads="1"/>
          </p:cNvSpPr>
          <p:nvPr/>
        </p:nvSpPr>
        <p:spPr bwMode="auto">
          <a:xfrm>
            <a:off x="6219825" y="2565400"/>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47" name="Oval 83"/>
          <p:cNvSpPr>
            <a:spLocks noChangeArrowheads="1"/>
          </p:cNvSpPr>
          <p:nvPr/>
        </p:nvSpPr>
        <p:spPr bwMode="auto">
          <a:xfrm>
            <a:off x="3708400" y="5300663"/>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48" name="Oval 84"/>
          <p:cNvSpPr>
            <a:spLocks noChangeArrowheads="1"/>
          </p:cNvSpPr>
          <p:nvPr/>
        </p:nvSpPr>
        <p:spPr bwMode="auto">
          <a:xfrm>
            <a:off x="3708400" y="1557338"/>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49" name="Line 85"/>
          <p:cNvSpPr>
            <a:spLocks noChangeShapeType="1"/>
          </p:cNvSpPr>
          <p:nvPr/>
        </p:nvSpPr>
        <p:spPr bwMode="auto">
          <a:xfrm flipV="1">
            <a:off x="3779838" y="1628775"/>
            <a:ext cx="0" cy="3744913"/>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950" name="Line 86"/>
          <p:cNvSpPr>
            <a:spLocks noChangeShapeType="1"/>
          </p:cNvSpPr>
          <p:nvPr/>
        </p:nvSpPr>
        <p:spPr bwMode="auto">
          <a:xfrm>
            <a:off x="3779838" y="5013325"/>
            <a:ext cx="0" cy="3603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951" name="Line 87"/>
          <p:cNvSpPr>
            <a:spLocks noChangeShapeType="1"/>
          </p:cNvSpPr>
          <p:nvPr/>
        </p:nvSpPr>
        <p:spPr bwMode="auto">
          <a:xfrm>
            <a:off x="5508625" y="1700213"/>
            <a:ext cx="3587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952" name="Oval 88"/>
          <p:cNvSpPr>
            <a:spLocks noChangeArrowheads="1"/>
          </p:cNvSpPr>
          <p:nvPr/>
        </p:nvSpPr>
        <p:spPr bwMode="auto">
          <a:xfrm>
            <a:off x="5795963" y="1628775"/>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53" name="Text Box 89"/>
          <p:cNvSpPr txBox="1">
            <a:spLocks noChangeArrowheads="1"/>
          </p:cNvSpPr>
          <p:nvPr/>
        </p:nvSpPr>
        <p:spPr bwMode="auto">
          <a:xfrm>
            <a:off x="5805488" y="1628775"/>
            <a:ext cx="42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kumimoji="1" lang="en-US" altLang="zh-CN" sz="2400" b="1" i="1">
                <a:latin typeface="Times New Roman" pitchFamily="18" charset="0"/>
              </a:rPr>
              <a:t>c</a:t>
            </a:r>
            <a:r>
              <a:rPr kumimoji="1" lang="en-US" altLang="zh-CN" sz="2000" b="1" i="1">
                <a:latin typeface="Times New Roman" pitchFamily="18" charset="0"/>
                <a:sym typeface="Symbol" pitchFamily="18" charset="2"/>
              </a:rPr>
              <a:t></a:t>
            </a:r>
            <a:endParaRPr kumimoji="1" lang="en-US" altLang="zh-CN" sz="2000" b="1" i="1">
              <a:latin typeface="Times New Roman" pitchFamily="18" charset="0"/>
              <a:sym typeface="CommercialPi BT" pitchFamily="18" charset="2"/>
            </a:endParaRPr>
          </a:p>
        </p:txBody>
      </p:sp>
      <p:sp>
        <p:nvSpPr>
          <p:cNvPr id="36955" name="Oval 91"/>
          <p:cNvSpPr>
            <a:spLocks noChangeArrowheads="1"/>
          </p:cNvSpPr>
          <p:nvPr/>
        </p:nvSpPr>
        <p:spPr bwMode="auto">
          <a:xfrm>
            <a:off x="2771775" y="4437063"/>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56" name="Line 92"/>
          <p:cNvSpPr>
            <a:spLocks noChangeShapeType="1"/>
          </p:cNvSpPr>
          <p:nvPr/>
        </p:nvSpPr>
        <p:spPr bwMode="auto">
          <a:xfrm rot="16220585" flipV="1">
            <a:off x="5292725" y="1843088"/>
            <a:ext cx="1587" cy="4333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957" name="Line 93"/>
          <p:cNvSpPr>
            <a:spLocks noChangeShapeType="1"/>
          </p:cNvSpPr>
          <p:nvPr/>
        </p:nvSpPr>
        <p:spPr bwMode="auto">
          <a:xfrm rot="-5379415" flipH="1" flipV="1">
            <a:off x="2589212" y="4760913"/>
            <a:ext cx="5048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959" name="Oval 95"/>
          <p:cNvSpPr>
            <a:spLocks noChangeArrowheads="1"/>
          </p:cNvSpPr>
          <p:nvPr/>
        </p:nvSpPr>
        <p:spPr bwMode="auto">
          <a:xfrm>
            <a:off x="2843213" y="3141663"/>
            <a:ext cx="152400" cy="152400"/>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36960" name="Text Box 96"/>
          <p:cNvSpPr txBox="1">
            <a:spLocks noChangeArrowheads="1"/>
          </p:cNvSpPr>
          <p:nvPr/>
        </p:nvSpPr>
        <p:spPr bwMode="auto">
          <a:xfrm>
            <a:off x="5867400" y="2755900"/>
            <a:ext cx="441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kumimoji="1" lang="en-US" altLang="zh-CN" sz="2400" b="1" i="1">
                <a:latin typeface="Times New Roman" pitchFamily="18" charset="0"/>
              </a:rPr>
              <a:t>a</a:t>
            </a:r>
            <a:r>
              <a:rPr kumimoji="1" lang="en-US" altLang="zh-CN" sz="2000" b="1" i="1">
                <a:latin typeface="Times New Roman" pitchFamily="18" charset="0"/>
                <a:sym typeface="Symbol" pitchFamily="18" charset="2"/>
              </a:rPr>
              <a:t></a:t>
            </a:r>
            <a:endParaRPr kumimoji="1" lang="en-US" altLang="zh-CN" sz="2000" b="1" i="1">
              <a:latin typeface="Times New Roman" pitchFamily="18" charset="0"/>
              <a:sym typeface="CommercialPi BT" pitchFamily="18" charset="2"/>
            </a:endParaRPr>
          </a:p>
        </p:txBody>
      </p:sp>
      <p:sp>
        <p:nvSpPr>
          <p:cNvPr id="36961" name="Text Box 97"/>
          <p:cNvSpPr txBox="1">
            <a:spLocks noChangeArrowheads="1"/>
          </p:cNvSpPr>
          <p:nvPr/>
        </p:nvSpPr>
        <p:spPr bwMode="auto">
          <a:xfrm>
            <a:off x="2771775" y="43402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kumimoji="1" lang="en-US" altLang="zh-CN" sz="2400" b="1" i="1">
                <a:latin typeface="Times New Roman" pitchFamily="18" charset="0"/>
              </a:rPr>
              <a:t>e</a:t>
            </a:r>
            <a:endParaRPr kumimoji="1" lang="en-US" altLang="zh-CN" sz="2000" b="1">
              <a:latin typeface="ItalicT" pitchFamily="2" charset="0"/>
              <a:sym typeface="Symbol" pitchFamily="18" charset="2"/>
            </a:endParaRPr>
          </a:p>
        </p:txBody>
      </p:sp>
    </p:spTree>
    <p:extLst>
      <p:ext uri="{BB962C8B-B14F-4D97-AF65-F5344CB8AC3E}">
        <p14:creationId xmlns:p14="http://schemas.microsoft.com/office/powerpoint/2010/main" val="2379130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959"/>
                                        </p:tgtEl>
                                        <p:attrNameLst>
                                          <p:attrName>style.visibility</p:attrName>
                                        </p:attrNameLst>
                                      </p:cBhvr>
                                      <p:to>
                                        <p:strVal val="visible"/>
                                      </p:to>
                                    </p:set>
                                    <p:animEffect transition="in" filter="wipe(down)">
                                      <p:cBhvr>
                                        <p:cTn id="7" dur="580">
                                          <p:stCondLst>
                                            <p:cond delay="0"/>
                                          </p:stCondLst>
                                        </p:cTn>
                                        <p:tgtEl>
                                          <p:spTgt spid="36959"/>
                                        </p:tgtEl>
                                      </p:cBhvr>
                                    </p:animEffect>
                                    <p:anim calcmode="lin" valueType="num">
                                      <p:cBhvr>
                                        <p:cTn id="8" dur="1822" tmFilter="0,0; 0.14,0.36; 0.43,0.73; 0.71,0.91; 1.0,1.0">
                                          <p:stCondLst>
                                            <p:cond delay="0"/>
                                          </p:stCondLst>
                                        </p:cTn>
                                        <p:tgtEl>
                                          <p:spTgt spid="369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9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9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9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959"/>
                                        </p:tgtEl>
                                        <p:attrNameLst>
                                          <p:attrName>ppt_y</p:attrName>
                                        </p:attrNameLst>
                                      </p:cBhvr>
                                      <p:tavLst>
                                        <p:tav tm="0" fmla="#ppt_y-sin(pi*$)/81">
                                          <p:val>
                                            <p:fltVal val="0"/>
                                          </p:val>
                                        </p:tav>
                                        <p:tav tm="100000">
                                          <p:val>
                                            <p:fltVal val="1"/>
                                          </p:val>
                                        </p:tav>
                                      </p:tavLst>
                                    </p:anim>
                                    <p:animScale>
                                      <p:cBhvr>
                                        <p:cTn id="13" dur="26">
                                          <p:stCondLst>
                                            <p:cond delay="650"/>
                                          </p:stCondLst>
                                        </p:cTn>
                                        <p:tgtEl>
                                          <p:spTgt spid="36959"/>
                                        </p:tgtEl>
                                      </p:cBhvr>
                                      <p:to x="100000" y="60000"/>
                                    </p:animScale>
                                    <p:animScale>
                                      <p:cBhvr>
                                        <p:cTn id="14" dur="166" decel="50000">
                                          <p:stCondLst>
                                            <p:cond delay="676"/>
                                          </p:stCondLst>
                                        </p:cTn>
                                        <p:tgtEl>
                                          <p:spTgt spid="36959"/>
                                        </p:tgtEl>
                                      </p:cBhvr>
                                      <p:to x="100000" y="100000"/>
                                    </p:animScale>
                                    <p:animScale>
                                      <p:cBhvr>
                                        <p:cTn id="15" dur="26">
                                          <p:stCondLst>
                                            <p:cond delay="1312"/>
                                          </p:stCondLst>
                                        </p:cTn>
                                        <p:tgtEl>
                                          <p:spTgt spid="36959"/>
                                        </p:tgtEl>
                                      </p:cBhvr>
                                      <p:to x="100000" y="80000"/>
                                    </p:animScale>
                                    <p:animScale>
                                      <p:cBhvr>
                                        <p:cTn id="16" dur="166" decel="50000">
                                          <p:stCondLst>
                                            <p:cond delay="1338"/>
                                          </p:stCondLst>
                                        </p:cTn>
                                        <p:tgtEl>
                                          <p:spTgt spid="36959"/>
                                        </p:tgtEl>
                                      </p:cBhvr>
                                      <p:to x="100000" y="100000"/>
                                    </p:animScale>
                                    <p:animScale>
                                      <p:cBhvr>
                                        <p:cTn id="17" dur="26">
                                          <p:stCondLst>
                                            <p:cond delay="1642"/>
                                          </p:stCondLst>
                                        </p:cTn>
                                        <p:tgtEl>
                                          <p:spTgt spid="36959"/>
                                        </p:tgtEl>
                                      </p:cBhvr>
                                      <p:to x="100000" y="90000"/>
                                    </p:animScale>
                                    <p:animScale>
                                      <p:cBhvr>
                                        <p:cTn id="18" dur="166" decel="50000">
                                          <p:stCondLst>
                                            <p:cond delay="1668"/>
                                          </p:stCondLst>
                                        </p:cTn>
                                        <p:tgtEl>
                                          <p:spTgt spid="36959"/>
                                        </p:tgtEl>
                                      </p:cBhvr>
                                      <p:to x="100000" y="100000"/>
                                    </p:animScale>
                                    <p:animScale>
                                      <p:cBhvr>
                                        <p:cTn id="19" dur="26">
                                          <p:stCondLst>
                                            <p:cond delay="1808"/>
                                          </p:stCondLst>
                                        </p:cTn>
                                        <p:tgtEl>
                                          <p:spTgt spid="36959"/>
                                        </p:tgtEl>
                                      </p:cBhvr>
                                      <p:to x="100000" y="95000"/>
                                    </p:animScale>
                                    <p:animScale>
                                      <p:cBhvr>
                                        <p:cTn id="20" dur="166" decel="50000">
                                          <p:stCondLst>
                                            <p:cond delay="1834"/>
                                          </p:stCondLst>
                                        </p:cTn>
                                        <p:tgtEl>
                                          <p:spTgt spid="36959"/>
                                        </p:tgtEl>
                                      </p:cBhvr>
                                      <p:to x="100000" y="100000"/>
                                    </p:animScale>
                                  </p:childTnLst>
                                </p:cTn>
                              </p:par>
                            </p:childTnLst>
                          </p:cTn>
                        </p:par>
                        <p:par>
                          <p:cTn id="21" fill="hold" nodeType="afterGroup">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36890"/>
                                        </p:tgtEl>
                                        <p:attrNameLst>
                                          <p:attrName>style.visibility</p:attrName>
                                        </p:attrNameLst>
                                      </p:cBhvr>
                                      <p:to>
                                        <p:strVal val="visible"/>
                                      </p:to>
                                    </p:set>
                                    <p:animEffect transition="in" filter="dissolve">
                                      <p:cBhvr>
                                        <p:cTn id="24" dur="500"/>
                                        <p:tgtEl>
                                          <p:spTgt spid="3689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36880"/>
                                        </p:tgtEl>
                                        <p:attrNameLst>
                                          <p:attrName>style.visibility</p:attrName>
                                        </p:attrNameLst>
                                      </p:cBhvr>
                                      <p:to>
                                        <p:strVal val="visible"/>
                                      </p:to>
                                    </p:set>
                                    <p:anim calcmode="lin" valueType="num">
                                      <p:cBhvr>
                                        <p:cTn id="29" dur="500" fill="hold"/>
                                        <p:tgtEl>
                                          <p:spTgt spid="36880"/>
                                        </p:tgtEl>
                                        <p:attrNameLst>
                                          <p:attrName>ppt_x</p:attrName>
                                        </p:attrNameLst>
                                      </p:cBhvr>
                                      <p:tavLst>
                                        <p:tav tm="0">
                                          <p:val>
                                            <p:strVal val="#ppt_x"/>
                                          </p:val>
                                        </p:tav>
                                        <p:tav tm="100000">
                                          <p:val>
                                            <p:strVal val="#ppt_x"/>
                                          </p:val>
                                        </p:tav>
                                      </p:tavLst>
                                    </p:anim>
                                    <p:anim calcmode="lin" valueType="num">
                                      <p:cBhvr>
                                        <p:cTn id="30" dur="500" fill="hold"/>
                                        <p:tgtEl>
                                          <p:spTgt spid="36880"/>
                                        </p:tgtEl>
                                        <p:attrNameLst>
                                          <p:attrName>ppt_y</p:attrName>
                                        </p:attrNameLst>
                                      </p:cBhvr>
                                      <p:tavLst>
                                        <p:tav tm="0">
                                          <p:val>
                                            <p:strVal val="#ppt_y-#ppt_h/2"/>
                                          </p:val>
                                        </p:tav>
                                        <p:tav tm="100000">
                                          <p:val>
                                            <p:strVal val="#ppt_y"/>
                                          </p:val>
                                        </p:tav>
                                      </p:tavLst>
                                    </p:anim>
                                    <p:anim calcmode="lin" valueType="num">
                                      <p:cBhvr>
                                        <p:cTn id="31" dur="500" fill="hold"/>
                                        <p:tgtEl>
                                          <p:spTgt spid="36880"/>
                                        </p:tgtEl>
                                        <p:attrNameLst>
                                          <p:attrName>ppt_w</p:attrName>
                                        </p:attrNameLst>
                                      </p:cBhvr>
                                      <p:tavLst>
                                        <p:tav tm="0">
                                          <p:val>
                                            <p:strVal val="#ppt_w"/>
                                          </p:val>
                                        </p:tav>
                                        <p:tav tm="100000">
                                          <p:val>
                                            <p:strVal val="#ppt_w"/>
                                          </p:val>
                                        </p:tav>
                                      </p:tavLst>
                                    </p:anim>
                                    <p:anim calcmode="lin" valueType="num">
                                      <p:cBhvr>
                                        <p:cTn id="32" dur="500" fill="hold"/>
                                        <p:tgtEl>
                                          <p:spTgt spid="36880"/>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36940"/>
                                        </p:tgtEl>
                                        <p:attrNameLst>
                                          <p:attrName>style.visibility</p:attrName>
                                        </p:attrNameLst>
                                      </p:cBhvr>
                                      <p:to>
                                        <p:strVal val="visible"/>
                                      </p:to>
                                    </p:set>
                                    <p:anim calcmode="lin" valueType="num">
                                      <p:cBhvr>
                                        <p:cTn id="37" dur="500" fill="hold"/>
                                        <p:tgtEl>
                                          <p:spTgt spid="36940"/>
                                        </p:tgtEl>
                                        <p:attrNameLst>
                                          <p:attrName>ppt_w</p:attrName>
                                        </p:attrNameLst>
                                      </p:cBhvr>
                                      <p:tavLst>
                                        <p:tav tm="0" fmla="#ppt_w*sin(2.5*pi*$)">
                                          <p:val>
                                            <p:fltVal val="0"/>
                                          </p:val>
                                        </p:tav>
                                        <p:tav tm="100000">
                                          <p:val>
                                            <p:fltVal val="1"/>
                                          </p:val>
                                        </p:tav>
                                      </p:tavLst>
                                    </p:anim>
                                    <p:anim calcmode="lin" valueType="num">
                                      <p:cBhvr>
                                        <p:cTn id="38" dur="500" fill="hold"/>
                                        <p:tgtEl>
                                          <p:spTgt spid="3694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36888"/>
                                        </p:tgtEl>
                                        <p:attrNameLst>
                                          <p:attrName>style.visibility</p:attrName>
                                        </p:attrNameLst>
                                      </p:cBhvr>
                                      <p:to>
                                        <p:strVal val="visible"/>
                                      </p:to>
                                    </p:set>
                                    <p:animEffect transition="in" filter="dissolve">
                                      <p:cBhvr>
                                        <p:cTn id="42" dur="500"/>
                                        <p:tgtEl>
                                          <p:spTgt spid="3688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6878"/>
                                        </p:tgtEl>
                                        <p:attrNameLst>
                                          <p:attrName>style.visibility</p:attrName>
                                        </p:attrNameLst>
                                      </p:cBhvr>
                                      <p:to>
                                        <p:strVal val="visible"/>
                                      </p:to>
                                    </p:set>
                                    <p:animEffect transition="in" filter="wipe(left)">
                                      <p:cBhvr>
                                        <p:cTn id="47" dur="500"/>
                                        <p:tgtEl>
                                          <p:spTgt spid="3687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1" presetClass="entr" presetSubtype="0" fill="hold" grpId="0" nodeType="clickEffect">
                                  <p:stCondLst>
                                    <p:cond delay="0"/>
                                  </p:stCondLst>
                                  <p:childTnLst>
                                    <p:set>
                                      <p:cBhvr>
                                        <p:cTn id="51" dur="1000">
                                          <p:stCondLst>
                                            <p:cond delay="0"/>
                                          </p:stCondLst>
                                        </p:cTn>
                                        <p:tgtEl>
                                          <p:spTgt spid="36883"/>
                                        </p:tgtEl>
                                        <p:attrNameLst>
                                          <p:attrName>style.visibility</p:attrName>
                                        </p:attrNameLst>
                                      </p:cBhvr>
                                      <p:to>
                                        <p:strVal val="visible"/>
                                      </p:to>
                                    </p:set>
                                  </p:childTnLst>
                                </p:cTn>
                              </p:par>
                              <p:par>
                                <p:cTn id="52" presetID="11" presetClass="entr" presetSubtype="0" fill="hold" grpId="0" nodeType="withEffect">
                                  <p:stCondLst>
                                    <p:cond delay="0"/>
                                  </p:stCondLst>
                                  <p:childTnLst>
                                    <p:set>
                                      <p:cBhvr>
                                        <p:cTn id="53" dur="1000">
                                          <p:stCondLst>
                                            <p:cond delay="0"/>
                                          </p:stCondLst>
                                        </p:cTn>
                                        <p:tgtEl>
                                          <p:spTgt spid="36882"/>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9" presetClass="entr" presetSubtype="10" fill="hold" grpId="0" nodeType="clickEffect">
                                  <p:stCondLst>
                                    <p:cond delay="0"/>
                                  </p:stCondLst>
                                  <p:childTnLst>
                                    <p:set>
                                      <p:cBhvr>
                                        <p:cTn id="57" dur="1" fill="hold">
                                          <p:stCondLst>
                                            <p:cond delay="0"/>
                                          </p:stCondLst>
                                        </p:cTn>
                                        <p:tgtEl>
                                          <p:spTgt spid="36939"/>
                                        </p:tgtEl>
                                        <p:attrNameLst>
                                          <p:attrName>style.visibility</p:attrName>
                                        </p:attrNameLst>
                                      </p:cBhvr>
                                      <p:to>
                                        <p:strVal val="visible"/>
                                      </p:to>
                                    </p:set>
                                    <p:anim calcmode="lin" valueType="num">
                                      <p:cBhvr>
                                        <p:cTn id="58" dur="500" fill="hold"/>
                                        <p:tgtEl>
                                          <p:spTgt spid="36939"/>
                                        </p:tgtEl>
                                        <p:attrNameLst>
                                          <p:attrName>ppt_w</p:attrName>
                                        </p:attrNameLst>
                                      </p:cBhvr>
                                      <p:tavLst>
                                        <p:tav tm="0" fmla="#ppt_w*sin(2.5*pi*$)">
                                          <p:val>
                                            <p:fltVal val="0"/>
                                          </p:val>
                                        </p:tav>
                                        <p:tav tm="100000">
                                          <p:val>
                                            <p:fltVal val="1"/>
                                          </p:val>
                                        </p:tav>
                                      </p:tavLst>
                                    </p:anim>
                                    <p:anim calcmode="lin" valueType="num">
                                      <p:cBhvr>
                                        <p:cTn id="59" dur="500" fill="hold"/>
                                        <p:tgtEl>
                                          <p:spTgt spid="36939"/>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500"/>
                            </p:stCondLst>
                            <p:childTnLst>
                              <p:par>
                                <p:cTn id="61" presetID="9" presetClass="entr" presetSubtype="0" fill="hold" grpId="0" nodeType="afterEffect">
                                  <p:stCondLst>
                                    <p:cond delay="0"/>
                                  </p:stCondLst>
                                  <p:childTnLst>
                                    <p:set>
                                      <p:cBhvr>
                                        <p:cTn id="62" dur="1" fill="hold">
                                          <p:stCondLst>
                                            <p:cond delay="0"/>
                                          </p:stCondLst>
                                        </p:cTn>
                                        <p:tgtEl>
                                          <p:spTgt spid="36960"/>
                                        </p:tgtEl>
                                        <p:attrNameLst>
                                          <p:attrName>style.visibility</p:attrName>
                                        </p:attrNameLst>
                                      </p:cBhvr>
                                      <p:to>
                                        <p:strVal val="visible"/>
                                      </p:to>
                                    </p:set>
                                    <p:animEffect transition="in" filter="dissolve">
                                      <p:cBhvr>
                                        <p:cTn id="63" dur="500"/>
                                        <p:tgtEl>
                                          <p:spTgt spid="3696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9" fill="hold" nodeType="clickEffect">
                                  <p:stCondLst>
                                    <p:cond delay="0"/>
                                  </p:stCondLst>
                                  <p:childTnLst>
                                    <p:set>
                                      <p:cBhvr>
                                        <p:cTn id="67" dur="1" fill="hold">
                                          <p:stCondLst>
                                            <p:cond delay="0"/>
                                          </p:stCondLst>
                                        </p:cTn>
                                        <p:tgtEl>
                                          <p:spTgt spid="36901"/>
                                        </p:tgtEl>
                                        <p:attrNameLst>
                                          <p:attrName>style.visibility</p:attrName>
                                        </p:attrNameLst>
                                      </p:cBhvr>
                                      <p:to>
                                        <p:strVal val="visible"/>
                                      </p:to>
                                    </p:set>
                                    <p:animEffect transition="in" filter="strips(upLeft)">
                                      <p:cBhvr>
                                        <p:cTn id="68" dur="500"/>
                                        <p:tgtEl>
                                          <p:spTgt spid="36901"/>
                                        </p:tgtEl>
                                      </p:cBhvr>
                                    </p:animEffect>
                                  </p:childTnLst>
                                  <p:subTnLst>
                                    <p:set>
                                      <p:cBhvr override="childStyle">
                                        <p:cTn dur="1" fill="hold" display="0" masterRel="nextClick" afterEffect="1"/>
                                        <p:tgtEl>
                                          <p:spTgt spid="36901"/>
                                        </p:tgtEl>
                                        <p:attrNameLst>
                                          <p:attrName>style.visibility</p:attrName>
                                        </p:attrNameLst>
                                      </p:cBhvr>
                                      <p:to>
                                        <p:strVal val="hidden"/>
                                      </p:to>
                                    </p:set>
                                  </p:sub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6942"/>
                                        </p:tgtEl>
                                        <p:attrNameLst>
                                          <p:attrName>style.visibility</p:attrName>
                                        </p:attrNameLst>
                                      </p:cBhvr>
                                      <p:to>
                                        <p:strVal val="visible"/>
                                      </p:to>
                                    </p:set>
                                    <p:animEffect transition="in" filter="wipe(down)">
                                      <p:cBhvr>
                                        <p:cTn id="73" dur="580">
                                          <p:stCondLst>
                                            <p:cond delay="0"/>
                                          </p:stCondLst>
                                        </p:cTn>
                                        <p:tgtEl>
                                          <p:spTgt spid="36942"/>
                                        </p:tgtEl>
                                      </p:cBhvr>
                                    </p:animEffect>
                                    <p:anim calcmode="lin" valueType="num">
                                      <p:cBhvr>
                                        <p:cTn id="74" dur="1822" tmFilter="0,0; 0.14,0.36; 0.43,0.73; 0.71,0.91; 1.0,1.0">
                                          <p:stCondLst>
                                            <p:cond delay="0"/>
                                          </p:stCondLst>
                                        </p:cTn>
                                        <p:tgtEl>
                                          <p:spTgt spid="3694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694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694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694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6942"/>
                                        </p:tgtEl>
                                        <p:attrNameLst>
                                          <p:attrName>ppt_y</p:attrName>
                                        </p:attrNameLst>
                                      </p:cBhvr>
                                      <p:tavLst>
                                        <p:tav tm="0" fmla="#ppt_y-sin(pi*$)/81">
                                          <p:val>
                                            <p:fltVal val="0"/>
                                          </p:val>
                                        </p:tav>
                                        <p:tav tm="100000">
                                          <p:val>
                                            <p:fltVal val="1"/>
                                          </p:val>
                                        </p:tav>
                                      </p:tavLst>
                                    </p:anim>
                                    <p:animScale>
                                      <p:cBhvr>
                                        <p:cTn id="79" dur="26">
                                          <p:stCondLst>
                                            <p:cond delay="650"/>
                                          </p:stCondLst>
                                        </p:cTn>
                                        <p:tgtEl>
                                          <p:spTgt spid="36942"/>
                                        </p:tgtEl>
                                      </p:cBhvr>
                                      <p:to x="100000" y="60000"/>
                                    </p:animScale>
                                    <p:animScale>
                                      <p:cBhvr>
                                        <p:cTn id="80" dur="166" decel="50000">
                                          <p:stCondLst>
                                            <p:cond delay="676"/>
                                          </p:stCondLst>
                                        </p:cTn>
                                        <p:tgtEl>
                                          <p:spTgt spid="36942"/>
                                        </p:tgtEl>
                                      </p:cBhvr>
                                      <p:to x="100000" y="100000"/>
                                    </p:animScale>
                                    <p:animScale>
                                      <p:cBhvr>
                                        <p:cTn id="81" dur="26">
                                          <p:stCondLst>
                                            <p:cond delay="1312"/>
                                          </p:stCondLst>
                                        </p:cTn>
                                        <p:tgtEl>
                                          <p:spTgt spid="36942"/>
                                        </p:tgtEl>
                                      </p:cBhvr>
                                      <p:to x="100000" y="80000"/>
                                    </p:animScale>
                                    <p:animScale>
                                      <p:cBhvr>
                                        <p:cTn id="82" dur="166" decel="50000">
                                          <p:stCondLst>
                                            <p:cond delay="1338"/>
                                          </p:stCondLst>
                                        </p:cTn>
                                        <p:tgtEl>
                                          <p:spTgt spid="36942"/>
                                        </p:tgtEl>
                                      </p:cBhvr>
                                      <p:to x="100000" y="100000"/>
                                    </p:animScale>
                                    <p:animScale>
                                      <p:cBhvr>
                                        <p:cTn id="83" dur="26">
                                          <p:stCondLst>
                                            <p:cond delay="1642"/>
                                          </p:stCondLst>
                                        </p:cTn>
                                        <p:tgtEl>
                                          <p:spTgt spid="36942"/>
                                        </p:tgtEl>
                                      </p:cBhvr>
                                      <p:to x="100000" y="90000"/>
                                    </p:animScale>
                                    <p:animScale>
                                      <p:cBhvr>
                                        <p:cTn id="84" dur="166" decel="50000">
                                          <p:stCondLst>
                                            <p:cond delay="1668"/>
                                          </p:stCondLst>
                                        </p:cTn>
                                        <p:tgtEl>
                                          <p:spTgt spid="36942"/>
                                        </p:tgtEl>
                                      </p:cBhvr>
                                      <p:to x="100000" y="100000"/>
                                    </p:animScale>
                                    <p:animScale>
                                      <p:cBhvr>
                                        <p:cTn id="85" dur="26">
                                          <p:stCondLst>
                                            <p:cond delay="1808"/>
                                          </p:stCondLst>
                                        </p:cTn>
                                        <p:tgtEl>
                                          <p:spTgt spid="36942"/>
                                        </p:tgtEl>
                                      </p:cBhvr>
                                      <p:to x="100000" y="95000"/>
                                    </p:animScale>
                                    <p:animScale>
                                      <p:cBhvr>
                                        <p:cTn id="86" dur="166" decel="50000">
                                          <p:stCondLst>
                                            <p:cond delay="1834"/>
                                          </p:stCondLst>
                                        </p:cTn>
                                        <p:tgtEl>
                                          <p:spTgt spid="36942"/>
                                        </p:tgtEl>
                                      </p:cBhvr>
                                      <p:to x="100000" y="100000"/>
                                    </p:animScale>
                                  </p:childTnLst>
                                </p:cTn>
                              </p:par>
                            </p:childTnLst>
                          </p:cTn>
                        </p:par>
                        <p:par>
                          <p:cTn id="87" fill="hold" nodeType="afterGroup">
                            <p:stCondLst>
                              <p:cond delay="2000"/>
                            </p:stCondLst>
                            <p:childTnLst>
                              <p:par>
                                <p:cTn id="88" presetID="9" presetClass="entr" presetSubtype="0" fill="hold" grpId="0" nodeType="afterEffect">
                                  <p:stCondLst>
                                    <p:cond delay="0"/>
                                  </p:stCondLst>
                                  <p:childTnLst>
                                    <p:set>
                                      <p:cBhvr>
                                        <p:cTn id="89" dur="1" fill="hold">
                                          <p:stCondLst>
                                            <p:cond delay="0"/>
                                          </p:stCondLst>
                                        </p:cTn>
                                        <p:tgtEl>
                                          <p:spTgt spid="36921"/>
                                        </p:tgtEl>
                                        <p:attrNameLst>
                                          <p:attrName>style.visibility</p:attrName>
                                        </p:attrNameLst>
                                      </p:cBhvr>
                                      <p:to>
                                        <p:strVal val="visible"/>
                                      </p:to>
                                    </p:set>
                                    <p:animEffect transition="in" filter="dissolve">
                                      <p:cBhvr>
                                        <p:cTn id="90" dur="500"/>
                                        <p:tgtEl>
                                          <p:spTgt spid="3692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9" presetClass="entr" presetSubtype="10" fill="hold" grpId="0" nodeType="clickEffect">
                                  <p:stCondLst>
                                    <p:cond delay="0"/>
                                  </p:stCondLst>
                                  <p:childTnLst>
                                    <p:set>
                                      <p:cBhvr>
                                        <p:cTn id="94" dur="1" fill="hold">
                                          <p:stCondLst>
                                            <p:cond delay="0"/>
                                          </p:stCondLst>
                                        </p:cTn>
                                        <p:tgtEl>
                                          <p:spTgt spid="36943"/>
                                        </p:tgtEl>
                                        <p:attrNameLst>
                                          <p:attrName>style.visibility</p:attrName>
                                        </p:attrNameLst>
                                      </p:cBhvr>
                                      <p:to>
                                        <p:strVal val="visible"/>
                                      </p:to>
                                    </p:set>
                                    <p:anim calcmode="lin" valueType="num">
                                      <p:cBhvr>
                                        <p:cTn id="95" dur="1000" fill="hold"/>
                                        <p:tgtEl>
                                          <p:spTgt spid="36943"/>
                                        </p:tgtEl>
                                        <p:attrNameLst>
                                          <p:attrName>ppt_w</p:attrName>
                                        </p:attrNameLst>
                                      </p:cBhvr>
                                      <p:tavLst>
                                        <p:tav tm="0" fmla="#ppt_w*sin(2.5*pi*$)">
                                          <p:val>
                                            <p:fltVal val="0"/>
                                          </p:val>
                                        </p:tav>
                                        <p:tav tm="100000">
                                          <p:val>
                                            <p:fltVal val="1"/>
                                          </p:val>
                                        </p:tav>
                                      </p:tavLst>
                                    </p:anim>
                                    <p:anim calcmode="lin" valueType="num">
                                      <p:cBhvr>
                                        <p:cTn id="96" dur="1000" fill="hold"/>
                                        <p:tgtEl>
                                          <p:spTgt spid="36943"/>
                                        </p:tgtEl>
                                        <p:attrNameLst>
                                          <p:attrName>ppt_h</p:attrName>
                                        </p:attrNameLst>
                                      </p:cBhvr>
                                      <p:tavLst>
                                        <p:tav tm="0">
                                          <p:val>
                                            <p:strVal val="#ppt_h"/>
                                          </p:val>
                                        </p:tav>
                                        <p:tav tm="100000">
                                          <p:val>
                                            <p:strVal val="#ppt_h"/>
                                          </p:val>
                                        </p:tav>
                                      </p:tavLst>
                                    </p:anim>
                                  </p:childTnLst>
                                </p:cTn>
                              </p:par>
                            </p:childTnLst>
                          </p:cTn>
                        </p:par>
                        <p:par>
                          <p:cTn id="97" fill="hold" nodeType="afterGroup">
                            <p:stCondLst>
                              <p:cond delay="1000"/>
                            </p:stCondLst>
                            <p:childTnLst>
                              <p:par>
                                <p:cTn id="98" presetID="9" presetClass="entr" presetSubtype="0" fill="hold" grpId="0" nodeType="afterEffect">
                                  <p:stCondLst>
                                    <p:cond delay="0"/>
                                  </p:stCondLst>
                                  <p:childTnLst>
                                    <p:set>
                                      <p:cBhvr>
                                        <p:cTn id="99" dur="1" fill="hold">
                                          <p:stCondLst>
                                            <p:cond delay="0"/>
                                          </p:stCondLst>
                                        </p:cTn>
                                        <p:tgtEl>
                                          <p:spTgt spid="36923"/>
                                        </p:tgtEl>
                                        <p:attrNameLst>
                                          <p:attrName>style.visibility</p:attrName>
                                        </p:attrNameLst>
                                      </p:cBhvr>
                                      <p:to>
                                        <p:strVal val="visible"/>
                                      </p:to>
                                    </p:set>
                                    <p:animEffect transition="in" filter="dissolve">
                                      <p:cBhvr>
                                        <p:cTn id="100" dur="500"/>
                                        <p:tgtEl>
                                          <p:spTgt spid="36923"/>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6944"/>
                                        </p:tgtEl>
                                        <p:attrNameLst>
                                          <p:attrName>style.visibility</p:attrName>
                                        </p:attrNameLst>
                                      </p:cBhvr>
                                      <p:to>
                                        <p:strVal val="visible"/>
                                      </p:to>
                                    </p:set>
                                    <p:animEffect transition="in" filter="wipe(left)">
                                      <p:cBhvr>
                                        <p:cTn id="105" dur="500"/>
                                        <p:tgtEl>
                                          <p:spTgt spid="3694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9" presetClass="entr" presetSubtype="10" fill="hold" grpId="0" nodeType="clickEffect">
                                  <p:stCondLst>
                                    <p:cond delay="0"/>
                                  </p:stCondLst>
                                  <p:childTnLst>
                                    <p:set>
                                      <p:cBhvr>
                                        <p:cTn id="109" dur="1" fill="hold">
                                          <p:stCondLst>
                                            <p:cond delay="0"/>
                                          </p:stCondLst>
                                        </p:cTn>
                                        <p:tgtEl>
                                          <p:spTgt spid="36946"/>
                                        </p:tgtEl>
                                        <p:attrNameLst>
                                          <p:attrName>style.visibility</p:attrName>
                                        </p:attrNameLst>
                                      </p:cBhvr>
                                      <p:to>
                                        <p:strVal val="visible"/>
                                      </p:to>
                                    </p:set>
                                    <p:anim calcmode="lin" valueType="num">
                                      <p:cBhvr>
                                        <p:cTn id="110" dur="1000" fill="hold"/>
                                        <p:tgtEl>
                                          <p:spTgt spid="36946"/>
                                        </p:tgtEl>
                                        <p:attrNameLst>
                                          <p:attrName>ppt_w</p:attrName>
                                        </p:attrNameLst>
                                      </p:cBhvr>
                                      <p:tavLst>
                                        <p:tav tm="0" fmla="#ppt_w*sin(2.5*pi*$)">
                                          <p:val>
                                            <p:fltVal val="0"/>
                                          </p:val>
                                        </p:tav>
                                        <p:tav tm="100000">
                                          <p:val>
                                            <p:fltVal val="1"/>
                                          </p:val>
                                        </p:tav>
                                      </p:tavLst>
                                    </p:anim>
                                    <p:anim calcmode="lin" valueType="num">
                                      <p:cBhvr>
                                        <p:cTn id="111" dur="1000" fill="hold"/>
                                        <p:tgtEl>
                                          <p:spTgt spid="36946"/>
                                        </p:tgtEl>
                                        <p:attrNameLst>
                                          <p:attrName>ppt_h</p:attrName>
                                        </p:attrNameLst>
                                      </p:cBhvr>
                                      <p:tavLst>
                                        <p:tav tm="0">
                                          <p:val>
                                            <p:strVal val="#ppt_h"/>
                                          </p:val>
                                        </p:tav>
                                        <p:tav tm="100000">
                                          <p:val>
                                            <p:strVal val="#ppt_h"/>
                                          </p:val>
                                        </p:tav>
                                      </p:tavLst>
                                    </p:anim>
                                  </p:childTnLst>
                                </p:cTn>
                              </p:par>
                            </p:childTnLst>
                          </p:cTn>
                        </p:par>
                        <p:par>
                          <p:cTn id="112" fill="hold" nodeType="afterGroup">
                            <p:stCondLst>
                              <p:cond delay="1000"/>
                            </p:stCondLst>
                            <p:childTnLst>
                              <p:par>
                                <p:cTn id="113" presetID="9" presetClass="entr" presetSubtype="0" fill="hold" grpId="0" nodeType="afterEffect">
                                  <p:stCondLst>
                                    <p:cond delay="0"/>
                                  </p:stCondLst>
                                  <p:childTnLst>
                                    <p:set>
                                      <p:cBhvr>
                                        <p:cTn id="114" dur="1" fill="hold">
                                          <p:stCondLst>
                                            <p:cond delay="0"/>
                                          </p:stCondLst>
                                        </p:cTn>
                                        <p:tgtEl>
                                          <p:spTgt spid="36910"/>
                                        </p:tgtEl>
                                        <p:attrNameLst>
                                          <p:attrName>style.visibility</p:attrName>
                                        </p:attrNameLst>
                                      </p:cBhvr>
                                      <p:to>
                                        <p:strVal val="visible"/>
                                      </p:to>
                                    </p:set>
                                    <p:animEffect transition="in" filter="dissolve">
                                      <p:cBhvr>
                                        <p:cTn id="115" dur="500"/>
                                        <p:tgtEl>
                                          <p:spTgt spid="36910"/>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36947"/>
                                        </p:tgtEl>
                                        <p:attrNameLst>
                                          <p:attrName>style.visibility</p:attrName>
                                        </p:attrNameLst>
                                      </p:cBhvr>
                                      <p:to>
                                        <p:strVal val="visible"/>
                                      </p:to>
                                    </p:set>
                                    <p:animEffect transition="in" filter="wipe(down)">
                                      <p:cBhvr>
                                        <p:cTn id="120" dur="580">
                                          <p:stCondLst>
                                            <p:cond delay="0"/>
                                          </p:stCondLst>
                                        </p:cTn>
                                        <p:tgtEl>
                                          <p:spTgt spid="36947"/>
                                        </p:tgtEl>
                                      </p:cBhvr>
                                    </p:animEffect>
                                    <p:anim calcmode="lin" valueType="num">
                                      <p:cBhvr>
                                        <p:cTn id="121" dur="1822" tmFilter="0,0; 0.14,0.36; 0.43,0.73; 0.71,0.91; 1.0,1.0">
                                          <p:stCondLst>
                                            <p:cond delay="0"/>
                                          </p:stCondLst>
                                        </p:cTn>
                                        <p:tgtEl>
                                          <p:spTgt spid="36947"/>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36947"/>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36947"/>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36947"/>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36947"/>
                                        </p:tgtEl>
                                        <p:attrNameLst>
                                          <p:attrName>ppt_y</p:attrName>
                                        </p:attrNameLst>
                                      </p:cBhvr>
                                      <p:tavLst>
                                        <p:tav tm="0" fmla="#ppt_y-sin(pi*$)/81">
                                          <p:val>
                                            <p:fltVal val="0"/>
                                          </p:val>
                                        </p:tav>
                                        <p:tav tm="100000">
                                          <p:val>
                                            <p:fltVal val="1"/>
                                          </p:val>
                                        </p:tav>
                                      </p:tavLst>
                                    </p:anim>
                                    <p:animScale>
                                      <p:cBhvr>
                                        <p:cTn id="126" dur="26">
                                          <p:stCondLst>
                                            <p:cond delay="650"/>
                                          </p:stCondLst>
                                        </p:cTn>
                                        <p:tgtEl>
                                          <p:spTgt spid="36947"/>
                                        </p:tgtEl>
                                      </p:cBhvr>
                                      <p:to x="100000" y="60000"/>
                                    </p:animScale>
                                    <p:animScale>
                                      <p:cBhvr>
                                        <p:cTn id="127" dur="166" decel="50000">
                                          <p:stCondLst>
                                            <p:cond delay="676"/>
                                          </p:stCondLst>
                                        </p:cTn>
                                        <p:tgtEl>
                                          <p:spTgt spid="36947"/>
                                        </p:tgtEl>
                                      </p:cBhvr>
                                      <p:to x="100000" y="100000"/>
                                    </p:animScale>
                                    <p:animScale>
                                      <p:cBhvr>
                                        <p:cTn id="128" dur="26">
                                          <p:stCondLst>
                                            <p:cond delay="1312"/>
                                          </p:stCondLst>
                                        </p:cTn>
                                        <p:tgtEl>
                                          <p:spTgt spid="36947"/>
                                        </p:tgtEl>
                                      </p:cBhvr>
                                      <p:to x="100000" y="80000"/>
                                    </p:animScale>
                                    <p:animScale>
                                      <p:cBhvr>
                                        <p:cTn id="129" dur="166" decel="50000">
                                          <p:stCondLst>
                                            <p:cond delay="1338"/>
                                          </p:stCondLst>
                                        </p:cTn>
                                        <p:tgtEl>
                                          <p:spTgt spid="36947"/>
                                        </p:tgtEl>
                                      </p:cBhvr>
                                      <p:to x="100000" y="100000"/>
                                    </p:animScale>
                                    <p:animScale>
                                      <p:cBhvr>
                                        <p:cTn id="130" dur="26">
                                          <p:stCondLst>
                                            <p:cond delay="1642"/>
                                          </p:stCondLst>
                                        </p:cTn>
                                        <p:tgtEl>
                                          <p:spTgt spid="36947"/>
                                        </p:tgtEl>
                                      </p:cBhvr>
                                      <p:to x="100000" y="90000"/>
                                    </p:animScale>
                                    <p:animScale>
                                      <p:cBhvr>
                                        <p:cTn id="131" dur="166" decel="50000">
                                          <p:stCondLst>
                                            <p:cond delay="1668"/>
                                          </p:stCondLst>
                                        </p:cTn>
                                        <p:tgtEl>
                                          <p:spTgt spid="36947"/>
                                        </p:tgtEl>
                                      </p:cBhvr>
                                      <p:to x="100000" y="100000"/>
                                    </p:animScale>
                                    <p:animScale>
                                      <p:cBhvr>
                                        <p:cTn id="132" dur="26">
                                          <p:stCondLst>
                                            <p:cond delay="1808"/>
                                          </p:stCondLst>
                                        </p:cTn>
                                        <p:tgtEl>
                                          <p:spTgt spid="36947"/>
                                        </p:tgtEl>
                                      </p:cBhvr>
                                      <p:to x="100000" y="95000"/>
                                    </p:animScale>
                                    <p:animScale>
                                      <p:cBhvr>
                                        <p:cTn id="133" dur="166" decel="50000">
                                          <p:stCondLst>
                                            <p:cond delay="1834"/>
                                          </p:stCondLst>
                                        </p:cTn>
                                        <p:tgtEl>
                                          <p:spTgt spid="36947"/>
                                        </p:tgtEl>
                                      </p:cBhvr>
                                      <p:to x="100000" y="100000"/>
                                    </p:animScale>
                                  </p:childTnLst>
                                </p:cTn>
                              </p:par>
                            </p:childTnLst>
                          </p:cTn>
                        </p:par>
                        <p:par>
                          <p:cTn id="134" fill="hold" nodeType="afterGroup">
                            <p:stCondLst>
                              <p:cond delay="2000"/>
                            </p:stCondLst>
                            <p:childTnLst>
                              <p:par>
                                <p:cTn id="135" presetID="9" presetClass="entr" presetSubtype="0" fill="hold" grpId="0" nodeType="afterEffect">
                                  <p:stCondLst>
                                    <p:cond delay="0"/>
                                  </p:stCondLst>
                                  <p:childTnLst>
                                    <p:set>
                                      <p:cBhvr>
                                        <p:cTn id="136" dur="1" fill="hold">
                                          <p:stCondLst>
                                            <p:cond delay="0"/>
                                          </p:stCondLst>
                                        </p:cTn>
                                        <p:tgtEl>
                                          <p:spTgt spid="36925"/>
                                        </p:tgtEl>
                                        <p:attrNameLst>
                                          <p:attrName>style.visibility</p:attrName>
                                        </p:attrNameLst>
                                      </p:cBhvr>
                                      <p:to>
                                        <p:strVal val="visible"/>
                                      </p:to>
                                    </p:set>
                                    <p:animEffect transition="in" filter="dissolve">
                                      <p:cBhvr>
                                        <p:cTn id="137" dur="500"/>
                                        <p:tgtEl>
                                          <p:spTgt spid="3692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6949"/>
                                        </p:tgtEl>
                                        <p:attrNameLst>
                                          <p:attrName>style.visibility</p:attrName>
                                        </p:attrNameLst>
                                      </p:cBhvr>
                                      <p:to>
                                        <p:strVal val="visible"/>
                                      </p:to>
                                    </p:set>
                                    <p:animEffect transition="in" filter="wipe(down)">
                                      <p:cBhvr>
                                        <p:cTn id="142" dur="500"/>
                                        <p:tgtEl>
                                          <p:spTgt spid="36949"/>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9" presetClass="entr" presetSubtype="10" fill="hold" grpId="0" nodeType="clickEffect">
                                  <p:stCondLst>
                                    <p:cond delay="0"/>
                                  </p:stCondLst>
                                  <p:childTnLst>
                                    <p:set>
                                      <p:cBhvr>
                                        <p:cTn id="146" dur="1" fill="hold">
                                          <p:stCondLst>
                                            <p:cond delay="0"/>
                                          </p:stCondLst>
                                        </p:cTn>
                                        <p:tgtEl>
                                          <p:spTgt spid="36948"/>
                                        </p:tgtEl>
                                        <p:attrNameLst>
                                          <p:attrName>style.visibility</p:attrName>
                                        </p:attrNameLst>
                                      </p:cBhvr>
                                      <p:to>
                                        <p:strVal val="visible"/>
                                      </p:to>
                                    </p:set>
                                    <p:anim calcmode="lin" valueType="num">
                                      <p:cBhvr>
                                        <p:cTn id="147" dur="1000" fill="hold"/>
                                        <p:tgtEl>
                                          <p:spTgt spid="36948"/>
                                        </p:tgtEl>
                                        <p:attrNameLst>
                                          <p:attrName>ppt_w</p:attrName>
                                        </p:attrNameLst>
                                      </p:cBhvr>
                                      <p:tavLst>
                                        <p:tav tm="0" fmla="#ppt_w*sin(2.5*pi*$)">
                                          <p:val>
                                            <p:fltVal val="0"/>
                                          </p:val>
                                        </p:tav>
                                        <p:tav tm="100000">
                                          <p:val>
                                            <p:fltVal val="1"/>
                                          </p:val>
                                        </p:tav>
                                      </p:tavLst>
                                    </p:anim>
                                    <p:anim calcmode="lin" valueType="num">
                                      <p:cBhvr>
                                        <p:cTn id="148" dur="1000" fill="hold"/>
                                        <p:tgtEl>
                                          <p:spTgt spid="36948"/>
                                        </p:tgtEl>
                                        <p:attrNameLst>
                                          <p:attrName>ppt_h</p:attrName>
                                        </p:attrNameLst>
                                      </p:cBhvr>
                                      <p:tavLst>
                                        <p:tav tm="0">
                                          <p:val>
                                            <p:strVal val="#ppt_h"/>
                                          </p:val>
                                        </p:tav>
                                        <p:tav tm="100000">
                                          <p:val>
                                            <p:strVal val="#ppt_h"/>
                                          </p:val>
                                        </p:tav>
                                      </p:tavLst>
                                    </p:anim>
                                  </p:childTnLst>
                                </p:cTn>
                              </p:par>
                            </p:childTnLst>
                          </p:cTn>
                        </p:par>
                        <p:par>
                          <p:cTn id="149" fill="hold" nodeType="afterGroup">
                            <p:stCondLst>
                              <p:cond delay="1000"/>
                            </p:stCondLst>
                            <p:childTnLst>
                              <p:par>
                                <p:cTn id="150" presetID="9" presetClass="entr" presetSubtype="0" fill="hold" grpId="0" nodeType="afterEffect">
                                  <p:stCondLst>
                                    <p:cond delay="0"/>
                                  </p:stCondLst>
                                  <p:childTnLst>
                                    <p:set>
                                      <p:cBhvr>
                                        <p:cTn id="151" dur="1" fill="hold">
                                          <p:stCondLst>
                                            <p:cond delay="0"/>
                                          </p:stCondLst>
                                        </p:cTn>
                                        <p:tgtEl>
                                          <p:spTgt spid="36919"/>
                                        </p:tgtEl>
                                        <p:attrNameLst>
                                          <p:attrName>style.visibility</p:attrName>
                                        </p:attrNameLst>
                                      </p:cBhvr>
                                      <p:to>
                                        <p:strVal val="visible"/>
                                      </p:to>
                                    </p:set>
                                    <p:animEffect transition="in" filter="dissolve">
                                      <p:cBhvr>
                                        <p:cTn id="152" dur="500"/>
                                        <p:tgtEl>
                                          <p:spTgt spid="36919"/>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1" presetClass="entr" presetSubtype="0" fill="hold" grpId="0" nodeType="clickEffect">
                                  <p:stCondLst>
                                    <p:cond delay="0"/>
                                  </p:stCondLst>
                                  <p:childTnLst>
                                    <p:set>
                                      <p:cBhvr>
                                        <p:cTn id="156" dur="1000">
                                          <p:stCondLst>
                                            <p:cond delay="0"/>
                                          </p:stCondLst>
                                        </p:cTn>
                                        <p:tgtEl>
                                          <p:spTgt spid="36950"/>
                                        </p:tgtEl>
                                        <p:attrNameLst>
                                          <p:attrName>style.visibility</p:attrName>
                                        </p:attrNameLst>
                                      </p:cBhvr>
                                      <p:to>
                                        <p:strVal val="visible"/>
                                      </p:to>
                                    </p:set>
                                  </p:childTnLst>
                                </p:cTn>
                              </p:par>
                              <p:par>
                                <p:cTn id="157" presetID="11" presetClass="entr" presetSubtype="0" fill="hold" grpId="0" nodeType="withEffect">
                                  <p:stCondLst>
                                    <p:cond delay="0"/>
                                  </p:stCondLst>
                                  <p:childTnLst>
                                    <p:set>
                                      <p:cBhvr>
                                        <p:cTn id="158" dur="1000">
                                          <p:stCondLst>
                                            <p:cond delay="0"/>
                                          </p:stCondLst>
                                        </p:cTn>
                                        <p:tgtEl>
                                          <p:spTgt spid="36951"/>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9" presetClass="entr" presetSubtype="10" fill="hold" grpId="0" nodeType="clickEffect">
                                  <p:stCondLst>
                                    <p:cond delay="0"/>
                                  </p:stCondLst>
                                  <p:childTnLst>
                                    <p:set>
                                      <p:cBhvr>
                                        <p:cTn id="162" dur="1" fill="hold">
                                          <p:stCondLst>
                                            <p:cond delay="0"/>
                                          </p:stCondLst>
                                        </p:cTn>
                                        <p:tgtEl>
                                          <p:spTgt spid="36952"/>
                                        </p:tgtEl>
                                        <p:attrNameLst>
                                          <p:attrName>style.visibility</p:attrName>
                                        </p:attrNameLst>
                                      </p:cBhvr>
                                      <p:to>
                                        <p:strVal val="visible"/>
                                      </p:to>
                                    </p:set>
                                    <p:anim calcmode="lin" valueType="num">
                                      <p:cBhvr>
                                        <p:cTn id="163" dur="1000" fill="hold"/>
                                        <p:tgtEl>
                                          <p:spTgt spid="36952"/>
                                        </p:tgtEl>
                                        <p:attrNameLst>
                                          <p:attrName>ppt_w</p:attrName>
                                        </p:attrNameLst>
                                      </p:cBhvr>
                                      <p:tavLst>
                                        <p:tav tm="0" fmla="#ppt_w*sin(2.5*pi*$)">
                                          <p:val>
                                            <p:fltVal val="0"/>
                                          </p:val>
                                        </p:tav>
                                        <p:tav tm="100000">
                                          <p:val>
                                            <p:fltVal val="1"/>
                                          </p:val>
                                        </p:tav>
                                      </p:tavLst>
                                    </p:anim>
                                    <p:anim calcmode="lin" valueType="num">
                                      <p:cBhvr>
                                        <p:cTn id="164" dur="1000" fill="hold"/>
                                        <p:tgtEl>
                                          <p:spTgt spid="36952"/>
                                        </p:tgtEl>
                                        <p:attrNameLst>
                                          <p:attrName>ppt_h</p:attrName>
                                        </p:attrNameLst>
                                      </p:cBhvr>
                                      <p:tavLst>
                                        <p:tav tm="0">
                                          <p:val>
                                            <p:strVal val="#ppt_h"/>
                                          </p:val>
                                        </p:tav>
                                        <p:tav tm="100000">
                                          <p:val>
                                            <p:strVal val="#ppt_h"/>
                                          </p:val>
                                        </p:tav>
                                      </p:tavLst>
                                    </p:anim>
                                  </p:childTnLst>
                                </p:cTn>
                              </p:par>
                            </p:childTnLst>
                          </p:cTn>
                        </p:par>
                        <p:par>
                          <p:cTn id="165" fill="hold" nodeType="afterGroup">
                            <p:stCondLst>
                              <p:cond delay="1000"/>
                            </p:stCondLst>
                            <p:childTnLst>
                              <p:par>
                                <p:cTn id="166" presetID="9" presetClass="entr" presetSubtype="0" fill="hold" grpId="0" nodeType="afterEffect">
                                  <p:stCondLst>
                                    <p:cond delay="0"/>
                                  </p:stCondLst>
                                  <p:childTnLst>
                                    <p:set>
                                      <p:cBhvr>
                                        <p:cTn id="167" dur="1" fill="hold">
                                          <p:stCondLst>
                                            <p:cond delay="0"/>
                                          </p:stCondLst>
                                        </p:cTn>
                                        <p:tgtEl>
                                          <p:spTgt spid="36953"/>
                                        </p:tgtEl>
                                        <p:attrNameLst>
                                          <p:attrName>style.visibility</p:attrName>
                                        </p:attrNameLst>
                                      </p:cBhvr>
                                      <p:to>
                                        <p:strVal val="visible"/>
                                      </p:to>
                                    </p:set>
                                    <p:animEffect transition="in" filter="dissolve">
                                      <p:cBhvr>
                                        <p:cTn id="168" dur="500"/>
                                        <p:tgtEl>
                                          <p:spTgt spid="36953"/>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6" presetClass="entr" presetSubtype="0" fill="hold" grpId="0" nodeType="clickEffect">
                                  <p:stCondLst>
                                    <p:cond delay="0"/>
                                  </p:stCondLst>
                                  <p:childTnLst>
                                    <p:set>
                                      <p:cBhvr>
                                        <p:cTn id="172" dur="1" fill="hold">
                                          <p:stCondLst>
                                            <p:cond delay="0"/>
                                          </p:stCondLst>
                                        </p:cTn>
                                        <p:tgtEl>
                                          <p:spTgt spid="36938"/>
                                        </p:tgtEl>
                                        <p:attrNameLst>
                                          <p:attrName>style.visibility</p:attrName>
                                        </p:attrNameLst>
                                      </p:cBhvr>
                                      <p:to>
                                        <p:strVal val="visible"/>
                                      </p:to>
                                    </p:set>
                                    <p:animEffect transition="in" filter="wipe(down)">
                                      <p:cBhvr>
                                        <p:cTn id="173" dur="580">
                                          <p:stCondLst>
                                            <p:cond delay="0"/>
                                          </p:stCondLst>
                                        </p:cTn>
                                        <p:tgtEl>
                                          <p:spTgt spid="36938"/>
                                        </p:tgtEl>
                                      </p:cBhvr>
                                    </p:animEffect>
                                    <p:anim calcmode="lin" valueType="num">
                                      <p:cBhvr>
                                        <p:cTn id="174" dur="1822" tmFilter="0,0; 0.14,0.36; 0.43,0.73; 0.71,0.91; 1.0,1.0">
                                          <p:stCondLst>
                                            <p:cond delay="0"/>
                                          </p:stCondLst>
                                        </p:cTn>
                                        <p:tgtEl>
                                          <p:spTgt spid="36938"/>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36938"/>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36938"/>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36938"/>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36938"/>
                                        </p:tgtEl>
                                        <p:attrNameLst>
                                          <p:attrName>ppt_y</p:attrName>
                                        </p:attrNameLst>
                                      </p:cBhvr>
                                      <p:tavLst>
                                        <p:tav tm="0" fmla="#ppt_y-sin(pi*$)/81">
                                          <p:val>
                                            <p:fltVal val="0"/>
                                          </p:val>
                                        </p:tav>
                                        <p:tav tm="100000">
                                          <p:val>
                                            <p:fltVal val="1"/>
                                          </p:val>
                                        </p:tav>
                                      </p:tavLst>
                                    </p:anim>
                                    <p:animScale>
                                      <p:cBhvr>
                                        <p:cTn id="179" dur="26">
                                          <p:stCondLst>
                                            <p:cond delay="650"/>
                                          </p:stCondLst>
                                        </p:cTn>
                                        <p:tgtEl>
                                          <p:spTgt spid="36938"/>
                                        </p:tgtEl>
                                      </p:cBhvr>
                                      <p:to x="100000" y="60000"/>
                                    </p:animScale>
                                    <p:animScale>
                                      <p:cBhvr>
                                        <p:cTn id="180" dur="166" decel="50000">
                                          <p:stCondLst>
                                            <p:cond delay="676"/>
                                          </p:stCondLst>
                                        </p:cTn>
                                        <p:tgtEl>
                                          <p:spTgt spid="36938"/>
                                        </p:tgtEl>
                                      </p:cBhvr>
                                      <p:to x="100000" y="100000"/>
                                    </p:animScale>
                                    <p:animScale>
                                      <p:cBhvr>
                                        <p:cTn id="181" dur="26">
                                          <p:stCondLst>
                                            <p:cond delay="1312"/>
                                          </p:stCondLst>
                                        </p:cTn>
                                        <p:tgtEl>
                                          <p:spTgt spid="36938"/>
                                        </p:tgtEl>
                                      </p:cBhvr>
                                      <p:to x="100000" y="80000"/>
                                    </p:animScale>
                                    <p:animScale>
                                      <p:cBhvr>
                                        <p:cTn id="182" dur="166" decel="50000">
                                          <p:stCondLst>
                                            <p:cond delay="1338"/>
                                          </p:stCondLst>
                                        </p:cTn>
                                        <p:tgtEl>
                                          <p:spTgt spid="36938"/>
                                        </p:tgtEl>
                                      </p:cBhvr>
                                      <p:to x="100000" y="100000"/>
                                    </p:animScale>
                                    <p:animScale>
                                      <p:cBhvr>
                                        <p:cTn id="183" dur="26">
                                          <p:stCondLst>
                                            <p:cond delay="1642"/>
                                          </p:stCondLst>
                                        </p:cTn>
                                        <p:tgtEl>
                                          <p:spTgt spid="36938"/>
                                        </p:tgtEl>
                                      </p:cBhvr>
                                      <p:to x="100000" y="90000"/>
                                    </p:animScale>
                                    <p:animScale>
                                      <p:cBhvr>
                                        <p:cTn id="184" dur="166" decel="50000">
                                          <p:stCondLst>
                                            <p:cond delay="1668"/>
                                          </p:stCondLst>
                                        </p:cTn>
                                        <p:tgtEl>
                                          <p:spTgt spid="36938"/>
                                        </p:tgtEl>
                                      </p:cBhvr>
                                      <p:to x="100000" y="100000"/>
                                    </p:animScale>
                                    <p:animScale>
                                      <p:cBhvr>
                                        <p:cTn id="185" dur="26">
                                          <p:stCondLst>
                                            <p:cond delay="1808"/>
                                          </p:stCondLst>
                                        </p:cTn>
                                        <p:tgtEl>
                                          <p:spTgt spid="36938"/>
                                        </p:tgtEl>
                                      </p:cBhvr>
                                      <p:to x="100000" y="95000"/>
                                    </p:animScale>
                                    <p:animScale>
                                      <p:cBhvr>
                                        <p:cTn id="186" dur="166" decel="50000">
                                          <p:stCondLst>
                                            <p:cond delay="1834"/>
                                          </p:stCondLst>
                                        </p:cTn>
                                        <p:tgtEl>
                                          <p:spTgt spid="36938"/>
                                        </p:tgtEl>
                                      </p:cBhvr>
                                      <p:to x="100000" y="100000"/>
                                    </p:animScale>
                                  </p:childTnLst>
                                </p:cTn>
                              </p:par>
                            </p:childTnLst>
                          </p:cTn>
                        </p:par>
                        <p:par>
                          <p:cTn id="187" fill="hold" nodeType="afterGroup">
                            <p:stCondLst>
                              <p:cond delay="2000"/>
                            </p:stCondLst>
                            <p:childTnLst>
                              <p:par>
                                <p:cTn id="188" presetID="9" presetClass="entr" presetSubtype="0" fill="hold" grpId="0" nodeType="afterEffect">
                                  <p:stCondLst>
                                    <p:cond delay="0"/>
                                  </p:stCondLst>
                                  <p:childTnLst>
                                    <p:set>
                                      <p:cBhvr>
                                        <p:cTn id="189" dur="1" fill="hold">
                                          <p:stCondLst>
                                            <p:cond delay="0"/>
                                          </p:stCondLst>
                                        </p:cTn>
                                        <p:tgtEl>
                                          <p:spTgt spid="36885"/>
                                        </p:tgtEl>
                                        <p:attrNameLst>
                                          <p:attrName>style.visibility</p:attrName>
                                        </p:attrNameLst>
                                      </p:cBhvr>
                                      <p:to>
                                        <p:strVal val="visible"/>
                                      </p:to>
                                    </p:set>
                                    <p:animEffect transition="in" filter="dissolve">
                                      <p:cBhvr>
                                        <p:cTn id="190" dur="500"/>
                                        <p:tgtEl>
                                          <p:spTgt spid="36885"/>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7" presetClass="entr" presetSubtype="1" fill="hold" grpId="0" nodeType="clickEffect">
                                  <p:stCondLst>
                                    <p:cond delay="0"/>
                                  </p:stCondLst>
                                  <p:childTnLst>
                                    <p:set>
                                      <p:cBhvr>
                                        <p:cTn id="194" dur="1" fill="hold">
                                          <p:stCondLst>
                                            <p:cond delay="0"/>
                                          </p:stCondLst>
                                        </p:cTn>
                                        <p:tgtEl>
                                          <p:spTgt spid="36877"/>
                                        </p:tgtEl>
                                        <p:attrNameLst>
                                          <p:attrName>style.visibility</p:attrName>
                                        </p:attrNameLst>
                                      </p:cBhvr>
                                      <p:to>
                                        <p:strVal val="visible"/>
                                      </p:to>
                                    </p:set>
                                    <p:anim calcmode="lin" valueType="num">
                                      <p:cBhvr>
                                        <p:cTn id="195" dur="500" fill="hold"/>
                                        <p:tgtEl>
                                          <p:spTgt spid="36877"/>
                                        </p:tgtEl>
                                        <p:attrNameLst>
                                          <p:attrName>ppt_x</p:attrName>
                                        </p:attrNameLst>
                                      </p:cBhvr>
                                      <p:tavLst>
                                        <p:tav tm="0">
                                          <p:val>
                                            <p:strVal val="#ppt_x"/>
                                          </p:val>
                                        </p:tav>
                                        <p:tav tm="100000">
                                          <p:val>
                                            <p:strVal val="#ppt_x"/>
                                          </p:val>
                                        </p:tav>
                                      </p:tavLst>
                                    </p:anim>
                                    <p:anim calcmode="lin" valueType="num">
                                      <p:cBhvr>
                                        <p:cTn id="196" dur="500" fill="hold"/>
                                        <p:tgtEl>
                                          <p:spTgt spid="36877"/>
                                        </p:tgtEl>
                                        <p:attrNameLst>
                                          <p:attrName>ppt_y</p:attrName>
                                        </p:attrNameLst>
                                      </p:cBhvr>
                                      <p:tavLst>
                                        <p:tav tm="0">
                                          <p:val>
                                            <p:strVal val="#ppt_y-#ppt_h/2"/>
                                          </p:val>
                                        </p:tav>
                                        <p:tav tm="100000">
                                          <p:val>
                                            <p:strVal val="#ppt_y"/>
                                          </p:val>
                                        </p:tav>
                                      </p:tavLst>
                                    </p:anim>
                                    <p:anim calcmode="lin" valueType="num">
                                      <p:cBhvr>
                                        <p:cTn id="197" dur="500" fill="hold"/>
                                        <p:tgtEl>
                                          <p:spTgt spid="36877"/>
                                        </p:tgtEl>
                                        <p:attrNameLst>
                                          <p:attrName>ppt_w</p:attrName>
                                        </p:attrNameLst>
                                      </p:cBhvr>
                                      <p:tavLst>
                                        <p:tav tm="0">
                                          <p:val>
                                            <p:strVal val="#ppt_w"/>
                                          </p:val>
                                        </p:tav>
                                        <p:tav tm="100000">
                                          <p:val>
                                            <p:strVal val="#ppt_w"/>
                                          </p:val>
                                        </p:tav>
                                      </p:tavLst>
                                    </p:anim>
                                    <p:anim calcmode="lin" valueType="num">
                                      <p:cBhvr>
                                        <p:cTn id="198" dur="500" fill="hold"/>
                                        <p:tgtEl>
                                          <p:spTgt spid="36877"/>
                                        </p:tgtEl>
                                        <p:attrNameLst>
                                          <p:attrName>ppt_h</p:attrName>
                                        </p:attrNameLst>
                                      </p:cBhvr>
                                      <p:tavLst>
                                        <p:tav tm="0">
                                          <p:val>
                                            <p:fltVal val="0"/>
                                          </p:val>
                                        </p:tav>
                                        <p:tav tm="100000">
                                          <p:val>
                                            <p:strVal val="#ppt_h"/>
                                          </p:val>
                                        </p:tav>
                                      </p:tavLst>
                                    </p:anim>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9" presetClass="entr" presetSubtype="10" fill="hold" grpId="0" nodeType="clickEffect">
                                  <p:stCondLst>
                                    <p:cond delay="0"/>
                                  </p:stCondLst>
                                  <p:childTnLst>
                                    <p:set>
                                      <p:cBhvr>
                                        <p:cTn id="202" dur="1" fill="hold">
                                          <p:stCondLst>
                                            <p:cond delay="0"/>
                                          </p:stCondLst>
                                        </p:cTn>
                                        <p:tgtEl>
                                          <p:spTgt spid="36941"/>
                                        </p:tgtEl>
                                        <p:attrNameLst>
                                          <p:attrName>style.visibility</p:attrName>
                                        </p:attrNameLst>
                                      </p:cBhvr>
                                      <p:to>
                                        <p:strVal val="visible"/>
                                      </p:to>
                                    </p:set>
                                    <p:anim calcmode="lin" valueType="num">
                                      <p:cBhvr>
                                        <p:cTn id="203" dur="1000" fill="hold"/>
                                        <p:tgtEl>
                                          <p:spTgt spid="36941"/>
                                        </p:tgtEl>
                                        <p:attrNameLst>
                                          <p:attrName>ppt_w</p:attrName>
                                        </p:attrNameLst>
                                      </p:cBhvr>
                                      <p:tavLst>
                                        <p:tav tm="0" fmla="#ppt_w*sin(2.5*pi*$)">
                                          <p:val>
                                            <p:fltVal val="0"/>
                                          </p:val>
                                        </p:tav>
                                        <p:tav tm="100000">
                                          <p:val>
                                            <p:fltVal val="1"/>
                                          </p:val>
                                        </p:tav>
                                      </p:tavLst>
                                    </p:anim>
                                    <p:anim calcmode="lin" valueType="num">
                                      <p:cBhvr>
                                        <p:cTn id="204" dur="1000" fill="hold"/>
                                        <p:tgtEl>
                                          <p:spTgt spid="36941"/>
                                        </p:tgtEl>
                                        <p:attrNameLst>
                                          <p:attrName>ppt_h</p:attrName>
                                        </p:attrNameLst>
                                      </p:cBhvr>
                                      <p:tavLst>
                                        <p:tav tm="0">
                                          <p:val>
                                            <p:strVal val="#ppt_h"/>
                                          </p:val>
                                        </p:tav>
                                        <p:tav tm="100000">
                                          <p:val>
                                            <p:strVal val="#ppt_h"/>
                                          </p:val>
                                        </p:tav>
                                      </p:tavLst>
                                    </p:anim>
                                  </p:childTnLst>
                                </p:cTn>
                              </p:par>
                            </p:childTnLst>
                          </p:cTn>
                        </p:par>
                        <p:par>
                          <p:cTn id="205" fill="hold" nodeType="afterGroup">
                            <p:stCondLst>
                              <p:cond delay="1000"/>
                            </p:stCondLst>
                            <p:childTnLst>
                              <p:par>
                                <p:cTn id="206" presetID="9" presetClass="entr" presetSubtype="0" fill="hold" grpId="0" nodeType="afterEffect">
                                  <p:stCondLst>
                                    <p:cond delay="0"/>
                                  </p:stCondLst>
                                  <p:childTnLst>
                                    <p:set>
                                      <p:cBhvr>
                                        <p:cTn id="207" dur="1" fill="hold">
                                          <p:stCondLst>
                                            <p:cond delay="0"/>
                                          </p:stCondLst>
                                        </p:cTn>
                                        <p:tgtEl>
                                          <p:spTgt spid="36893"/>
                                        </p:tgtEl>
                                        <p:attrNameLst>
                                          <p:attrName>style.visibility</p:attrName>
                                        </p:attrNameLst>
                                      </p:cBhvr>
                                      <p:to>
                                        <p:strVal val="visible"/>
                                      </p:to>
                                    </p:set>
                                    <p:animEffect transition="in" filter="dissolve">
                                      <p:cBhvr>
                                        <p:cTn id="208" dur="500"/>
                                        <p:tgtEl>
                                          <p:spTgt spid="36893"/>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36879"/>
                                        </p:tgtEl>
                                        <p:attrNameLst>
                                          <p:attrName>style.visibility</p:attrName>
                                        </p:attrNameLst>
                                      </p:cBhvr>
                                      <p:to>
                                        <p:strVal val="visible"/>
                                      </p:to>
                                    </p:set>
                                    <p:animEffect transition="in" filter="wipe(left)">
                                      <p:cBhvr>
                                        <p:cTn id="213" dur="500"/>
                                        <p:tgtEl>
                                          <p:spTgt spid="36879"/>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9" presetClass="entr" presetSubtype="10" fill="hold" grpId="0" nodeType="clickEffect">
                                  <p:stCondLst>
                                    <p:cond delay="0"/>
                                  </p:stCondLst>
                                  <p:childTnLst>
                                    <p:set>
                                      <p:cBhvr>
                                        <p:cTn id="217" dur="1" fill="hold">
                                          <p:stCondLst>
                                            <p:cond delay="0"/>
                                          </p:stCondLst>
                                        </p:cTn>
                                        <p:tgtEl>
                                          <p:spTgt spid="36937"/>
                                        </p:tgtEl>
                                        <p:attrNameLst>
                                          <p:attrName>style.visibility</p:attrName>
                                        </p:attrNameLst>
                                      </p:cBhvr>
                                      <p:to>
                                        <p:strVal val="visible"/>
                                      </p:to>
                                    </p:set>
                                    <p:anim calcmode="lin" valueType="num">
                                      <p:cBhvr>
                                        <p:cTn id="218" dur="1000" fill="hold"/>
                                        <p:tgtEl>
                                          <p:spTgt spid="36937"/>
                                        </p:tgtEl>
                                        <p:attrNameLst>
                                          <p:attrName>ppt_w</p:attrName>
                                        </p:attrNameLst>
                                      </p:cBhvr>
                                      <p:tavLst>
                                        <p:tav tm="0" fmla="#ppt_w*sin(2.5*pi*$)">
                                          <p:val>
                                            <p:fltVal val="0"/>
                                          </p:val>
                                        </p:tav>
                                        <p:tav tm="100000">
                                          <p:val>
                                            <p:fltVal val="1"/>
                                          </p:val>
                                        </p:tav>
                                      </p:tavLst>
                                    </p:anim>
                                    <p:anim calcmode="lin" valueType="num">
                                      <p:cBhvr>
                                        <p:cTn id="219" dur="1000" fill="hold"/>
                                        <p:tgtEl>
                                          <p:spTgt spid="36937"/>
                                        </p:tgtEl>
                                        <p:attrNameLst>
                                          <p:attrName>ppt_h</p:attrName>
                                        </p:attrNameLst>
                                      </p:cBhvr>
                                      <p:tavLst>
                                        <p:tav tm="0">
                                          <p:val>
                                            <p:strVal val="#ppt_h"/>
                                          </p:val>
                                        </p:tav>
                                        <p:tav tm="100000">
                                          <p:val>
                                            <p:strVal val="#ppt_h"/>
                                          </p:val>
                                        </p:tav>
                                      </p:tavLst>
                                    </p:anim>
                                  </p:childTnLst>
                                </p:cTn>
                              </p:par>
                            </p:childTnLst>
                          </p:cTn>
                        </p:par>
                        <p:par>
                          <p:cTn id="220" fill="hold" nodeType="afterGroup">
                            <p:stCondLst>
                              <p:cond delay="1000"/>
                            </p:stCondLst>
                            <p:childTnLst>
                              <p:par>
                                <p:cTn id="221" presetID="9" presetClass="entr" presetSubtype="0" fill="hold" grpId="0" nodeType="afterEffect">
                                  <p:stCondLst>
                                    <p:cond delay="0"/>
                                  </p:stCondLst>
                                  <p:childTnLst>
                                    <p:set>
                                      <p:cBhvr>
                                        <p:cTn id="222" dur="1" fill="hold">
                                          <p:stCondLst>
                                            <p:cond delay="0"/>
                                          </p:stCondLst>
                                        </p:cTn>
                                        <p:tgtEl>
                                          <p:spTgt spid="36896"/>
                                        </p:tgtEl>
                                        <p:attrNameLst>
                                          <p:attrName>style.visibility</p:attrName>
                                        </p:attrNameLst>
                                      </p:cBhvr>
                                      <p:to>
                                        <p:strVal val="visible"/>
                                      </p:to>
                                    </p:set>
                                    <p:animEffect transition="in" filter="dissolve">
                                      <p:cBhvr>
                                        <p:cTn id="223" dur="500"/>
                                        <p:tgtEl>
                                          <p:spTgt spid="36896"/>
                                        </p:tgtEl>
                                      </p:cBhvr>
                                    </p:animEffec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26" presetClass="entr" presetSubtype="0" fill="hold" grpId="0" nodeType="clickEffect">
                                  <p:stCondLst>
                                    <p:cond delay="0"/>
                                  </p:stCondLst>
                                  <p:childTnLst>
                                    <p:set>
                                      <p:cBhvr>
                                        <p:cTn id="227" dur="1" fill="hold">
                                          <p:stCondLst>
                                            <p:cond delay="0"/>
                                          </p:stCondLst>
                                        </p:cTn>
                                        <p:tgtEl>
                                          <p:spTgt spid="36936"/>
                                        </p:tgtEl>
                                        <p:attrNameLst>
                                          <p:attrName>style.visibility</p:attrName>
                                        </p:attrNameLst>
                                      </p:cBhvr>
                                      <p:to>
                                        <p:strVal val="visible"/>
                                      </p:to>
                                    </p:set>
                                    <p:animEffect transition="in" filter="wipe(down)">
                                      <p:cBhvr>
                                        <p:cTn id="228" dur="580">
                                          <p:stCondLst>
                                            <p:cond delay="0"/>
                                          </p:stCondLst>
                                        </p:cTn>
                                        <p:tgtEl>
                                          <p:spTgt spid="36936"/>
                                        </p:tgtEl>
                                      </p:cBhvr>
                                    </p:animEffect>
                                    <p:anim calcmode="lin" valueType="num">
                                      <p:cBhvr>
                                        <p:cTn id="229" dur="1822" tmFilter="0,0; 0.14,0.36; 0.43,0.73; 0.71,0.91; 1.0,1.0">
                                          <p:stCondLst>
                                            <p:cond delay="0"/>
                                          </p:stCondLst>
                                        </p:cTn>
                                        <p:tgtEl>
                                          <p:spTgt spid="36936"/>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36936"/>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36936"/>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36936"/>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36936"/>
                                        </p:tgtEl>
                                        <p:attrNameLst>
                                          <p:attrName>ppt_y</p:attrName>
                                        </p:attrNameLst>
                                      </p:cBhvr>
                                      <p:tavLst>
                                        <p:tav tm="0" fmla="#ppt_y-sin(pi*$)/81">
                                          <p:val>
                                            <p:fltVal val="0"/>
                                          </p:val>
                                        </p:tav>
                                        <p:tav tm="100000">
                                          <p:val>
                                            <p:fltVal val="1"/>
                                          </p:val>
                                        </p:tav>
                                      </p:tavLst>
                                    </p:anim>
                                    <p:animScale>
                                      <p:cBhvr>
                                        <p:cTn id="234" dur="26">
                                          <p:stCondLst>
                                            <p:cond delay="650"/>
                                          </p:stCondLst>
                                        </p:cTn>
                                        <p:tgtEl>
                                          <p:spTgt spid="36936"/>
                                        </p:tgtEl>
                                      </p:cBhvr>
                                      <p:to x="100000" y="60000"/>
                                    </p:animScale>
                                    <p:animScale>
                                      <p:cBhvr>
                                        <p:cTn id="235" dur="166" decel="50000">
                                          <p:stCondLst>
                                            <p:cond delay="676"/>
                                          </p:stCondLst>
                                        </p:cTn>
                                        <p:tgtEl>
                                          <p:spTgt spid="36936"/>
                                        </p:tgtEl>
                                      </p:cBhvr>
                                      <p:to x="100000" y="100000"/>
                                    </p:animScale>
                                    <p:animScale>
                                      <p:cBhvr>
                                        <p:cTn id="236" dur="26">
                                          <p:stCondLst>
                                            <p:cond delay="1312"/>
                                          </p:stCondLst>
                                        </p:cTn>
                                        <p:tgtEl>
                                          <p:spTgt spid="36936"/>
                                        </p:tgtEl>
                                      </p:cBhvr>
                                      <p:to x="100000" y="80000"/>
                                    </p:animScale>
                                    <p:animScale>
                                      <p:cBhvr>
                                        <p:cTn id="237" dur="166" decel="50000">
                                          <p:stCondLst>
                                            <p:cond delay="1338"/>
                                          </p:stCondLst>
                                        </p:cTn>
                                        <p:tgtEl>
                                          <p:spTgt spid="36936"/>
                                        </p:tgtEl>
                                      </p:cBhvr>
                                      <p:to x="100000" y="100000"/>
                                    </p:animScale>
                                    <p:animScale>
                                      <p:cBhvr>
                                        <p:cTn id="238" dur="26">
                                          <p:stCondLst>
                                            <p:cond delay="1642"/>
                                          </p:stCondLst>
                                        </p:cTn>
                                        <p:tgtEl>
                                          <p:spTgt spid="36936"/>
                                        </p:tgtEl>
                                      </p:cBhvr>
                                      <p:to x="100000" y="90000"/>
                                    </p:animScale>
                                    <p:animScale>
                                      <p:cBhvr>
                                        <p:cTn id="239" dur="166" decel="50000">
                                          <p:stCondLst>
                                            <p:cond delay="1668"/>
                                          </p:stCondLst>
                                        </p:cTn>
                                        <p:tgtEl>
                                          <p:spTgt spid="36936"/>
                                        </p:tgtEl>
                                      </p:cBhvr>
                                      <p:to x="100000" y="100000"/>
                                    </p:animScale>
                                    <p:animScale>
                                      <p:cBhvr>
                                        <p:cTn id="240" dur="26">
                                          <p:stCondLst>
                                            <p:cond delay="1808"/>
                                          </p:stCondLst>
                                        </p:cTn>
                                        <p:tgtEl>
                                          <p:spTgt spid="36936"/>
                                        </p:tgtEl>
                                      </p:cBhvr>
                                      <p:to x="100000" y="95000"/>
                                    </p:animScale>
                                    <p:animScale>
                                      <p:cBhvr>
                                        <p:cTn id="241" dur="166" decel="50000">
                                          <p:stCondLst>
                                            <p:cond delay="1834"/>
                                          </p:stCondLst>
                                        </p:cTn>
                                        <p:tgtEl>
                                          <p:spTgt spid="36936"/>
                                        </p:tgtEl>
                                      </p:cBhvr>
                                      <p:to x="100000" y="100000"/>
                                    </p:animScale>
                                  </p:childTnLst>
                                </p:cTn>
                              </p:par>
                            </p:childTnLst>
                          </p:cTn>
                        </p:par>
                        <p:par>
                          <p:cTn id="242" fill="hold" nodeType="afterGroup">
                            <p:stCondLst>
                              <p:cond delay="2000"/>
                            </p:stCondLst>
                            <p:childTnLst>
                              <p:par>
                                <p:cTn id="243" presetID="9" presetClass="entr" presetSubtype="0" fill="hold" grpId="0" nodeType="afterEffect">
                                  <p:stCondLst>
                                    <p:cond delay="0"/>
                                  </p:stCondLst>
                                  <p:childTnLst>
                                    <p:set>
                                      <p:cBhvr>
                                        <p:cTn id="244" dur="1" fill="hold">
                                          <p:stCondLst>
                                            <p:cond delay="0"/>
                                          </p:stCondLst>
                                        </p:cTn>
                                        <p:tgtEl>
                                          <p:spTgt spid="36899"/>
                                        </p:tgtEl>
                                        <p:attrNameLst>
                                          <p:attrName>style.visibility</p:attrName>
                                        </p:attrNameLst>
                                      </p:cBhvr>
                                      <p:to>
                                        <p:strVal val="visible"/>
                                      </p:to>
                                    </p:set>
                                    <p:animEffect transition="in" filter="dissolve">
                                      <p:cBhvr>
                                        <p:cTn id="245" dur="500"/>
                                        <p:tgtEl>
                                          <p:spTgt spid="36899"/>
                                        </p:tgtEl>
                                      </p:cBhvr>
                                    </p:animEffec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11" presetClass="entr" presetSubtype="0" fill="hold" grpId="0" nodeType="clickEffect">
                                  <p:stCondLst>
                                    <p:cond delay="0"/>
                                  </p:stCondLst>
                                  <p:childTnLst>
                                    <p:set>
                                      <p:cBhvr>
                                        <p:cTn id="249" dur="1000">
                                          <p:stCondLst>
                                            <p:cond delay="0"/>
                                          </p:stCondLst>
                                        </p:cTn>
                                        <p:tgtEl>
                                          <p:spTgt spid="36956"/>
                                        </p:tgtEl>
                                        <p:attrNameLst>
                                          <p:attrName>style.visibility</p:attrName>
                                        </p:attrNameLst>
                                      </p:cBhvr>
                                      <p:to>
                                        <p:strVal val="visible"/>
                                      </p:to>
                                    </p:set>
                                  </p:childTnLst>
                                </p:cTn>
                              </p:par>
                              <p:par>
                                <p:cTn id="250" presetID="11" presetClass="entr" presetSubtype="0" fill="hold" grpId="0" nodeType="withEffect">
                                  <p:stCondLst>
                                    <p:cond delay="0"/>
                                  </p:stCondLst>
                                  <p:childTnLst>
                                    <p:set>
                                      <p:cBhvr>
                                        <p:cTn id="251" dur="1000">
                                          <p:stCondLst>
                                            <p:cond delay="0"/>
                                          </p:stCondLst>
                                        </p:cTn>
                                        <p:tgtEl>
                                          <p:spTgt spid="36957"/>
                                        </p:tgtEl>
                                        <p:attrNameLst>
                                          <p:attrName>style.visibility</p:attrName>
                                        </p:attrNameLst>
                                      </p:cBhvr>
                                      <p:to>
                                        <p:strVal val="visible"/>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19" presetClass="entr" presetSubtype="10" fill="hold" grpId="0" nodeType="clickEffect">
                                  <p:stCondLst>
                                    <p:cond delay="0"/>
                                  </p:stCondLst>
                                  <p:childTnLst>
                                    <p:set>
                                      <p:cBhvr>
                                        <p:cTn id="255" dur="1" fill="hold">
                                          <p:stCondLst>
                                            <p:cond delay="0"/>
                                          </p:stCondLst>
                                        </p:cTn>
                                        <p:tgtEl>
                                          <p:spTgt spid="36955"/>
                                        </p:tgtEl>
                                        <p:attrNameLst>
                                          <p:attrName>style.visibility</p:attrName>
                                        </p:attrNameLst>
                                      </p:cBhvr>
                                      <p:to>
                                        <p:strVal val="visible"/>
                                      </p:to>
                                    </p:set>
                                    <p:anim calcmode="lin" valueType="num">
                                      <p:cBhvr>
                                        <p:cTn id="256" dur="500" fill="hold"/>
                                        <p:tgtEl>
                                          <p:spTgt spid="36955"/>
                                        </p:tgtEl>
                                        <p:attrNameLst>
                                          <p:attrName>ppt_w</p:attrName>
                                        </p:attrNameLst>
                                      </p:cBhvr>
                                      <p:tavLst>
                                        <p:tav tm="0" fmla="#ppt_w*sin(2.5*pi*$)">
                                          <p:val>
                                            <p:fltVal val="0"/>
                                          </p:val>
                                        </p:tav>
                                        <p:tav tm="100000">
                                          <p:val>
                                            <p:fltVal val="1"/>
                                          </p:val>
                                        </p:tav>
                                      </p:tavLst>
                                    </p:anim>
                                    <p:anim calcmode="lin" valueType="num">
                                      <p:cBhvr>
                                        <p:cTn id="257" dur="500" fill="hold"/>
                                        <p:tgtEl>
                                          <p:spTgt spid="36955"/>
                                        </p:tgtEl>
                                        <p:attrNameLst>
                                          <p:attrName>ppt_h</p:attrName>
                                        </p:attrNameLst>
                                      </p:cBhvr>
                                      <p:tavLst>
                                        <p:tav tm="0">
                                          <p:val>
                                            <p:strVal val="#ppt_h"/>
                                          </p:val>
                                        </p:tav>
                                        <p:tav tm="100000">
                                          <p:val>
                                            <p:strVal val="#ppt_h"/>
                                          </p:val>
                                        </p:tav>
                                      </p:tavLst>
                                    </p:anim>
                                  </p:childTnLst>
                                </p:cTn>
                              </p:par>
                            </p:childTnLst>
                          </p:cTn>
                        </p:par>
                        <p:par>
                          <p:cTn id="258" fill="hold" nodeType="afterGroup">
                            <p:stCondLst>
                              <p:cond delay="500"/>
                            </p:stCondLst>
                            <p:childTnLst>
                              <p:par>
                                <p:cTn id="259" presetID="9" presetClass="entr" presetSubtype="0" fill="hold" grpId="0" nodeType="afterEffect">
                                  <p:stCondLst>
                                    <p:cond delay="0"/>
                                  </p:stCondLst>
                                  <p:childTnLst>
                                    <p:set>
                                      <p:cBhvr>
                                        <p:cTn id="260" dur="1" fill="hold">
                                          <p:stCondLst>
                                            <p:cond delay="0"/>
                                          </p:stCondLst>
                                        </p:cTn>
                                        <p:tgtEl>
                                          <p:spTgt spid="36961"/>
                                        </p:tgtEl>
                                        <p:attrNameLst>
                                          <p:attrName>style.visibility</p:attrName>
                                        </p:attrNameLst>
                                      </p:cBhvr>
                                      <p:to>
                                        <p:strVal val="visible"/>
                                      </p:to>
                                    </p:set>
                                    <p:animEffect transition="in" filter="dissolve">
                                      <p:cBhvr>
                                        <p:cTn id="261" dur="500"/>
                                        <p:tgtEl>
                                          <p:spTgt spid="36961"/>
                                        </p:tgtEl>
                                      </p:cBhvr>
                                    </p:animEffec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36932"/>
                                        </p:tgtEl>
                                        <p:attrNameLst>
                                          <p:attrName>style.visibility</p:attrName>
                                        </p:attrNameLst>
                                      </p:cBhvr>
                                      <p:to>
                                        <p:strVal val="visible"/>
                                      </p:to>
                                    </p:set>
                                    <p:animEffect transition="in" filter="wipe(down)">
                                      <p:cBhvr>
                                        <p:cTn id="266" dur="500"/>
                                        <p:tgtEl>
                                          <p:spTgt spid="36932"/>
                                        </p:tgtEl>
                                      </p:cBhvr>
                                    </p:animEffec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22" presetClass="entr" presetSubtype="2" fill="hold" grpId="0" nodeType="clickEffect">
                                  <p:stCondLst>
                                    <p:cond delay="0"/>
                                  </p:stCondLst>
                                  <p:childTnLst>
                                    <p:set>
                                      <p:cBhvr>
                                        <p:cTn id="270" dur="1" fill="hold">
                                          <p:stCondLst>
                                            <p:cond delay="0"/>
                                          </p:stCondLst>
                                        </p:cTn>
                                        <p:tgtEl>
                                          <p:spTgt spid="36933"/>
                                        </p:tgtEl>
                                        <p:attrNameLst>
                                          <p:attrName>style.visibility</p:attrName>
                                        </p:attrNameLst>
                                      </p:cBhvr>
                                      <p:to>
                                        <p:strVal val="visible"/>
                                      </p:to>
                                    </p:set>
                                    <p:animEffect transition="in" filter="wipe(right)">
                                      <p:cBhvr>
                                        <p:cTn id="271" dur="500"/>
                                        <p:tgtEl>
                                          <p:spTgt spid="36933"/>
                                        </p:tgtEl>
                                      </p:cBhvr>
                                    </p:animEffect>
                                  </p:childTnLst>
                                </p:cTn>
                              </p:par>
                            </p:childTnLst>
                          </p:cTn>
                        </p:par>
                      </p:childTnLst>
                    </p:cTn>
                  </p:par>
                  <p:par>
                    <p:cTn id="272" fill="hold" nodeType="clickPar">
                      <p:stCondLst>
                        <p:cond delay="indefinite"/>
                      </p:stCondLst>
                      <p:childTnLst>
                        <p:par>
                          <p:cTn id="273" fill="hold" nodeType="withGroup">
                            <p:stCondLst>
                              <p:cond delay="0"/>
                            </p:stCondLst>
                            <p:childTnLst>
                              <p:par>
                                <p:cTn id="274" presetID="19" presetClass="entr" presetSubtype="10" fill="hold" grpId="0" nodeType="clickEffect">
                                  <p:stCondLst>
                                    <p:cond delay="0"/>
                                  </p:stCondLst>
                                  <p:childTnLst>
                                    <p:set>
                                      <p:cBhvr>
                                        <p:cTn id="275" dur="1" fill="hold">
                                          <p:stCondLst>
                                            <p:cond delay="0"/>
                                          </p:stCondLst>
                                        </p:cTn>
                                        <p:tgtEl>
                                          <p:spTgt spid="36935"/>
                                        </p:tgtEl>
                                        <p:attrNameLst>
                                          <p:attrName>style.visibility</p:attrName>
                                        </p:attrNameLst>
                                      </p:cBhvr>
                                      <p:to>
                                        <p:strVal val="visible"/>
                                      </p:to>
                                    </p:set>
                                    <p:anim calcmode="lin" valueType="num">
                                      <p:cBhvr>
                                        <p:cTn id="276" dur="1000" fill="hold"/>
                                        <p:tgtEl>
                                          <p:spTgt spid="36935"/>
                                        </p:tgtEl>
                                        <p:attrNameLst>
                                          <p:attrName>ppt_w</p:attrName>
                                        </p:attrNameLst>
                                      </p:cBhvr>
                                      <p:tavLst>
                                        <p:tav tm="0" fmla="#ppt_w*sin(2.5*pi*$)">
                                          <p:val>
                                            <p:fltVal val="0"/>
                                          </p:val>
                                        </p:tav>
                                        <p:tav tm="100000">
                                          <p:val>
                                            <p:fltVal val="1"/>
                                          </p:val>
                                        </p:tav>
                                      </p:tavLst>
                                    </p:anim>
                                    <p:anim calcmode="lin" valueType="num">
                                      <p:cBhvr>
                                        <p:cTn id="277" dur="1000" fill="hold"/>
                                        <p:tgtEl>
                                          <p:spTgt spid="36935"/>
                                        </p:tgtEl>
                                        <p:attrNameLst>
                                          <p:attrName>ppt_h</p:attrName>
                                        </p:attrNameLst>
                                      </p:cBhvr>
                                      <p:tavLst>
                                        <p:tav tm="0">
                                          <p:val>
                                            <p:strVal val="#ppt_h"/>
                                          </p:val>
                                        </p:tav>
                                        <p:tav tm="100000">
                                          <p:val>
                                            <p:strVal val="#ppt_h"/>
                                          </p:val>
                                        </p:tav>
                                      </p:tavLst>
                                    </p:anim>
                                  </p:childTnLst>
                                </p:cTn>
                              </p:par>
                            </p:childTnLst>
                          </p:cTn>
                        </p:par>
                      </p:childTnLst>
                    </p:cTn>
                  </p:par>
                  <p:par>
                    <p:cTn id="278" fill="hold" nodeType="clickPar">
                      <p:stCondLst>
                        <p:cond delay="indefinite"/>
                      </p:stCondLst>
                      <p:childTnLst>
                        <p:par>
                          <p:cTn id="279" fill="hold" nodeType="withGroup">
                            <p:stCondLst>
                              <p:cond delay="0"/>
                            </p:stCondLst>
                            <p:childTnLst>
                              <p:par>
                                <p:cTn id="280" presetID="19" presetClass="entr" presetSubtype="10" fill="hold" grpId="0" nodeType="clickEffect">
                                  <p:stCondLst>
                                    <p:cond delay="0"/>
                                  </p:stCondLst>
                                  <p:childTnLst>
                                    <p:set>
                                      <p:cBhvr>
                                        <p:cTn id="281" dur="1" fill="hold">
                                          <p:stCondLst>
                                            <p:cond delay="0"/>
                                          </p:stCondLst>
                                        </p:cTn>
                                        <p:tgtEl>
                                          <p:spTgt spid="36920"/>
                                        </p:tgtEl>
                                        <p:attrNameLst>
                                          <p:attrName>style.visibility</p:attrName>
                                        </p:attrNameLst>
                                      </p:cBhvr>
                                      <p:to>
                                        <p:strVal val="visible"/>
                                      </p:to>
                                    </p:set>
                                    <p:anim calcmode="lin" valueType="num">
                                      <p:cBhvr>
                                        <p:cTn id="282" dur="1000" fill="hold"/>
                                        <p:tgtEl>
                                          <p:spTgt spid="36920"/>
                                        </p:tgtEl>
                                        <p:attrNameLst>
                                          <p:attrName>ppt_w</p:attrName>
                                        </p:attrNameLst>
                                      </p:cBhvr>
                                      <p:tavLst>
                                        <p:tav tm="0" fmla="#ppt_w*sin(2.5*pi*$)">
                                          <p:val>
                                            <p:fltVal val="0"/>
                                          </p:val>
                                        </p:tav>
                                        <p:tav tm="100000">
                                          <p:val>
                                            <p:fltVal val="1"/>
                                          </p:val>
                                        </p:tav>
                                      </p:tavLst>
                                    </p:anim>
                                    <p:anim calcmode="lin" valueType="num">
                                      <p:cBhvr>
                                        <p:cTn id="283" dur="1000" fill="hold"/>
                                        <p:tgtEl>
                                          <p:spTgt spid="369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7" grpId="0" animBg="1"/>
      <p:bldP spid="36878" grpId="0" animBg="1"/>
      <p:bldP spid="36879" grpId="0" animBg="1"/>
      <p:bldP spid="36880" grpId="0" animBg="1"/>
      <p:bldP spid="36882" grpId="0" animBg="1"/>
      <p:bldP spid="36883" grpId="0" animBg="1"/>
      <p:bldP spid="36885" grpId="0"/>
      <p:bldP spid="36888" grpId="0"/>
      <p:bldP spid="36890" grpId="0"/>
      <p:bldP spid="36893" grpId="0"/>
      <p:bldP spid="36896" grpId="0"/>
      <p:bldP spid="36899" grpId="0"/>
      <p:bldP spid="36910" grpId="0"/>
      <p:bldP spid="36919" grpId="0"/>
      <p:bldP spid="36920" grpId="0"/>
      <p:bldP spid="36921" grpId="0"/>
      <p:bldP spid="36923" grpId="0"/>
      <p:bldP spid="36925" grpId="0"/>
      <p:bldP spid="36932" grpId="0" animBg="1"/>
      <p:bldP spid="36933" grpId="0" animBg="1"/>
      <p:bldP spid="36935" grpId="0" animBg="1"/>
      <p:bldP spid="36936" grpId="0" animBg="1"/>
      <p:bldP spid="36937" grpId="0" animBg="1"/>
      <p:bldP spid="36938" grpId="0" animBg="1"/>
      <p:bldP spid="36939" grpId="0" animBg="1"/>
      <p:bldP spid="36940" grpId="0" animBg="1"/>
      <p:bldP spid="36941" grpId="0" animBg="1"/>
      <p:bldP spid="36942" grpId="0" animBg="1"/>
      <p:bldP spid="36943" grpId="0" animBg="1"/>
      <p:bldP spid="36944" grpId="0" animBg="1"/>
      <p:bldP spid="36946" grpId="0" animBg="1"/>
      <p:bldP spid="36947" grpId="0" animBg="1"/>
      <p:bldP spid="36948" grpId="0" animBg="1"/>
      <p:bldP spid="36949" grpId="0" animBg="1"/>
      <p:bldP spid="36950" grpId="0" animBg="1"/>
      <p:bldP spid="36951" grpId="0" animBg="1"/>
      <p:bldP spid="36952" grpId="0" animBg="1"/>
      <p:bldP spid="36953" grpId="0"/>
      <p:bldP spid="36955" grpId="0" animBg="1"/>
      <p:bldP spid="36956" grpId="0" animBg="1"/>
      <p:bldP spid="36957" grpId="0" animBg="1"/>
      <p:bldP spid="36959" grpId="0" animBg="1"/>
      <p:bldP spid="36960" grpId="0"/>
      <p:bldP spid="36961" grpId="0"/>
    </p:bldLst>
  </p:timing>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7449</TotalTime>
  <Words>913</Words>
  <Application>Microsoft Office PowerPoint</Application>
  <PresentationFormat>全屏显示(4:3)</PresentationFormat>
  <Paragraphs>206</Paragraphs>
  <Slides>25</Slides>
  <Notes>1</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888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CM</dc:creator>
  <cp:lastModifiedBy>Admin</cp:lastModifiedBy>
  <cp:revision>273</cp:revision>
  <dcterms:created xsi:type="dcterms:W3CDTF">2003-08-24T06:37:01Z</dcterms:created>
  <dcterms:modified xsi:type="dcterms:W3CDTF">2017-11-16T01:19:05Z</dcterms:modified>
</cp:coreProperties>
</file>