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tags/tag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activeX/activeX4.xml" ContentType="application/vnd.ms-office.activeX+xml"/>
  <Override PartName="/ppt/activeX/activeX5.xml" ContentType="application/vnd.ms-office.activeX+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1" r:id="rId2"/>
    <p:sldId id="609" r:id="rId3"/>
    <p:sldId id="616" r:id="rId4"/>
    <p:sldId id="399" r:id="rId5"/>
    <p:sldId id="617" r:id="rId6"/>
    <p:sldId id="620" r:id="rId7"/>
    <p:sldId id="621" r:id="rId8"/>
    <p:sldId id="612" r:id="rId9"/>
    <p:sldId id="615" r:id="rId10"/>
    <p:sldId id="622" r:id="rId11"/>
    <p:sldId id="623" r:id="rId12"/>
    <p:sldId id="635" r:id="rId13"/>
    <p:sldId id="636" r:id="rId14"/>
    <p:sldId id="638" r:id="rId15"/>
    <p:sldId id="639" r:id="rId16"/>
    <p:sldId id="640" r:id="rId17"/>
    <p:sldId id="641" r:id="rId18"/>
    <p:sldId id="637" r:id="rId19"/>
    <p:sldId id="643" r:id="rId20"/>
    <p:sldId id="644" r:id="rId21"/>
    <p:sldId id="739" r:id="rId22"/>
    <p:sldId id="652" r:id="rId23"/>
    <p:sldId id="645" r:id="rId24"/>
    <p:sldId id="646" r:id="rId25"/>
    <p:sldId id="648" r:id="rId26"/>
    <p:sldId id="647" r:id="rId27"/>
    <p:sldId id="649" r:id="rId28"/>
    <p:sldId id="650" r:id="rId29"/>
    <p:sldId id="651" r:id="rId30"/>
    <p:sldId id="662" r:id="rId31"/>
    <p:sldId id="663" r:id="rId32"/>
    <p:sldId id="666" r:id="rId33"/>
    <p:sldId id="664" r:id="rId34"/>
    <p:sldId id="667" r:id="rId35"/>
    <p:sldId id="670" r:id="rId36"/>
    <p:sldId id="669" r:id="rId37"/>
    <p:sldId id="671" r:id="rId38"/>
    <p:sldId id="680" r:id="rId39"/>
    <p:sldId id="673" r:id="rId40"/>
    <p:sldId id="679" r:id="rId41"/>
    <p:sldId id="675" r:id="rId42"/>
    <p:sldId id="678" r:id="rId43"/>
    <p:sldId id="684" r:id="rId44"/>
    <p:sldId id="685" r:id="rId45"/>
    <p:sldId id="681" r:id="rId46"/>
    <p:sldId id="682" r:id="rId47"/>
    <p:sldId id="683" r:id="rId48"/>
    <p:sldId id="396" r:id="rId49"/>
    <p:sldId id="268" r:id="rId50"/>
  </p:sldIdLst>
  <p:sldSz cx="9144000" cy="6858000" type="screen4x3"/>
  <p:notesSz cx="6858000" cy="9144000"/>
  <p:defaultTextStyle>
    <a:defPPr>
      <a:defRPr lang="zh-CN"/>
    </a:defPPr>
    <a:lvl1pPr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1pPr>
    <a:lvl2pPr marL="4572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2pPr>
    <a:lvl3pPr marL="9144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kumimoji="1" sz="2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kumimoji="1" sz="2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kumimoji="1" sz="2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kumimoji="1" sz="2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99"/>
    <a:srgbClr val="FF9933"/>
    <a:srgbClr val="00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24" autoAdjust="0"/>
  </p:normalViewPr>
  <p:slideViewPr>
    <p:cSldViewPr>
      <p:cViewPr varScale="1">
        <p:scale>
          <a:sx n="79" d="100"/>
          <a:sy n="79" d="100"/>
        </p:scale>
        <p:origin x="-61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06609-DA1C-45AC-9E05-92CD70674C2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CN" altLang="en-US"/>
        </a:p>
      </dgm:t>
    </dgm:pt>
    <dgm:pt modelId="{45321753-D45D-4BD1-B629-2D4CA7548538}">
      <dgm:prSet phldrT="[文本]"/>
      <dgm:spPr/>
      <dgm:t>
        <a:bodyPr/>
        <a:lstStyle/>
        <a:p>
          <a:r>
            <a:rPr lang="zh-CN" altLang="en-US" dirty="0" smtClean="0"/>
            <a:t>构形方法</a:t>
          </a:r>
          <a:endParaRPr lang="zh-CN" altLang="en-US" dirty="0"/>
        </a:p>
      </dgm:t>
    </dgm:pt>
    <dgm:pt modelId="{88D2A20C-6042-4629-AA20-CE7050C46807}" type="parTrans" cxnId="{07559217-84ED-4640-9024-4C71506404BF}">
      <dgm:prSet/>
      <dgm:spPr/>
      <dgm:t>
        <a:bodyPr/>
        <a:lstStyle/>
        <a:p>
          <a:endParaRPr lang="zh-CN" altLang="en-US"/>
        </a:p>
      </dgm:t>
    </dgm:pt>
    <dgm:pt modelId="{884242E4-5835-4639-B349-26369C944EF5}" type="sibTrans" cxnId="{07559217-84ED-4640-9024-4C71506404BF}">
      <dgm:prSet/>
      <dgm:spPr/>
      <dgm:t>
        <a:bodyPr/>
        <a:lstStyle/>
        <a:p>
          <a:endParaRPr lang="zh-CN" altLang="en-US"/>
        </a:p>
      </dgm:t>
    </dgm:pt>
    <dgm:pt modelId="{D1A51DC4-E4C3-4EB9-B78A-54F9380002EC}">
      <dgm:prSet phldrT="[文本]"/>
      <dgm:spPr/>
      <dgm:t>
        <a:bodyPr/>
        <a:lstStyle/>
        <a:p>
          <a:r>
            <a:rPr lang="zh-CN" altLang="en-US" dirty="0" smtClean="0"/>
            <a:t>叠加</a:t>
          </a:r>
          <a:endParaRPr lang="zh-CN" altLang="en-US" dirty="0"/>
        </a:p>
      </dgm:t>
    </dgm:pt>
    <dgm:pt modelId="{76C55532-79AE-4D8C-A7A2-1156B42F49D3}" type="parTrans" cxnId="{13553901-4F4C-4FBC-AB7F-48735D4806D9}">
      <dgm:prSet/>
      <dgm:spPr/>
      <dgm:t>
        <a:bodyPr/>
        <a:lstStyle/>
        <a:p>
          <a:endParaRPr lang="zh-CN" altLang="en-US"/>
        </a:p>
      </dgm:t>
    </dgm:pt>
    <dgm:pt modelId="{63B19A10-22EE-4251-A8EC-57E248EC57F9}" type="sibTrans" cxnId="{13553901-4F4C-4FBC-AB7F-48735D4806D9}">
      <dgm:prSet/>
      <dgm:spPr/>
      <dgm:t>
        <a:bodyPr/>
        <a:lstStyle/>
        <a:p>
          <a:endParaRPr lang="zh-CN" altLang="en-US"/>
        </a:p>
      </dgm:t>
    </dgm:pt>
    <dgm:pt modelId="{1A538206-A979-4888-B3B1-A978C268D99E}">
      <dgm:prSet phldrT="[文本]"/>
      <dgm:spPr/>
      <dgm:t>
        <a:bodyPr/>
        <a:lstStyle/>
        <a:p>
          <a:r>
            <a:rPr lang="zh-CN" altLang="en-US" dirty="0" smtClean="0"/>
            <a:t>挖切</a:t>
          </a:r>
          <a:endParaRPr lang="zh-CN" altLang="en-US" dirty="0"/>
        </a:p>
      </dgm:t>
    </dgm:pt>
    <dgm:pt modelId="{11E472C8-2480-420C-84AE-E4FBEF2E3CBF}" type="parTrans" cxnId="{52BB065D-B2E9-4C09-8C01-B2003B868083}">
      <dgm:prSet/>
      <dgm:spPr/>
      <dgm:t>
        <a:bodyPr/>
        <a:lstStyle/>
        <a:p>
          <a:endParaRPr lang="zh-CN" altLang="en-US"/>
        </a:p>
      </dgm:t>
    </dgm:pt>
    <dgm:pt modelId="{01F1D878-82BA-44FC-8293-3E2DECFA1E1D}" type="sibTrans" cxnId="{52BB065D-B2E9-4C09-8C01-B2003B868083}">
      <dgm:prSet/>
      <dgm:spPr/>
      <dgm:t>
        <a:bodyPr/>
        <a:lstStyle/>
        <a:p>
          <a:endParaRPr lang="zh-CN" altLang="en-US"/>
        </a:p>
      </dgm:t>
    </dgm:pt>
    <dgm:pt modelId="{F46C7546-0ED7-4AC2-AA23-0A9819C5CAF8}">
      <dgm:prSet phldrT="[文本]"/>
      <dgm:spPr/>
      <dgm:t>
        <a:bodyPr/>
        <a:lstStyle/>
        <a:p>
          <a:r>
            <a:rPr lang="zh-CN" altLang="en-US" dirty="0" smtClean="0"/>
            <a:t>求交</a:t>
          </a:r>
          <a:endParaRPr lang="zh-CN" altLang="en-US" dirty="0"/>
        </a:p>
      </dgm:t>
    </dgm:pt>
    <dgm:pt modelId="{AEE34A09-0B22-45BB-9F9F-B58376D85B07}" type="parTrans" cxnId="{8F9937DE-21EA-4B78-B50E-26151E9357E4}">
      <dgm:prSet/>
      <dgm:spPr/>
      <dgm:t>
        <a:bodyPr/>
        <a:lstStyle/>
        <a:p>
          <a:endParaRPr lang="zh-CN" altLang="en-US"/>
        </a:p>
      </dgm:t>
    </dgm:pt>
    <dgm:pt modelId="{09C13A1E-A4F7-4A73-A4FA-D5F3B62A04CC}" type="sibTrans" cxnId="{8F9937DE-21EA-4B78-B50E-26151E9357E4}">
      <dgm:prSet/>
      <dgm:spPr/>
      <dgm:t>
        <a:bodyPr/>
        <a:lstStyle/>
        <a:p>
          <a:endParaRPr lang="zh-CN" altLang="en-US"/>
        </a:p>
      </dgm:t>
    </dgm:pt>
    <dgm:pt modelId="{F531D72F-F941-43D0-8150-D5D6077B196A}">
      <dgm:prSet phldrT="[文本]"/>
      <dgm:spPr/>
      <dgm:t>
        <a:bodyPr/>
        <a:lstStyle/>
        <a:p>
          <a:r>
            <a:rPr lang="zh-CN" altLang="en-US" dirty="0" smtClean="0"/>
            <a:t>旋转</a:t>
          </a:r>
          <a:endParaRPr lang="zh-CN" altLang="en-US" dirty="0"/>
        </a:p>
      </dgm:t>
    </dgm:pt>
    <dgm:pt modelId="{AD2A815F-A69C-45BF-866A-09C9BC26D1D2}" type="parTrans" cxnId="{D58EC538-275C-434F-B3DC-1BF7C33299E9}">
      <dgm:prSet/>
      <dgm:spPr/>
      <dgm:t>
        <a:bodyPr/>
        <a:lstStyle/>
        <a:p>
          <a:endParaRPr lang="zh-CN" altLang="en-US"/>
        </a:p>
      </dgm:t>
    </dgm:pt>
    <dgm:pt modelId="{C123DF09-2BF4-4D86-A2C9-EF4763B004B1}" type="sibTrans" cxnId="{D58EC538-275C-434F-B3DC-1BF7C33299E9}">
      <dgm:prSet/>
      <dgm:spPr/>
      <dgm:t>
        <a:bodyPr/>
        <a:lstStyle/>
        <a:p>
          <a:endParaRPr lang="zh-CN" altLang="en-US"/>
        </a:p>
      </dgm:t>
    </dgm:pt>
    <dgm:pt modelId="{D31A7877-BF62-4856-95B3-DFC61CC3D378}">
      <dgm:prSet phldrT="[文本]"/>
      <dgm:spPr/>
      <dgm:t>
        <a:bodyPr/>
        <a:lstStyle/>
        <a:p>
          <a:r>
            <a:rPr lang="zh-CN" altLang="en-US" dirty="0" smtClean="0"/>
            <a:t>拉伸</a:t>
          </a:r>
          <a:endParaRPr lang="zh-CN" altLang="en-US" dirty="0"/>
        </a:p>
      </dgm:t>
    </dgm:pt>
    <dgm:pt modelId="{6DB4419B-5832-440F-BB17-76768E15153A}" type="parTrans" cxnId="{516BA6C0-D489-4862-A133-A397F3162318}">
      <dgm:prSet/>
      <dgm:spPr/>
      <dgm:t>
        <a:bodyPr/>
        <a:lstStyle/>
        <a:p>
          <a:endParaRPr lang="zh-CN" altLang="en-US"/>
        </a:p>
      </dgm:t>
    </dgm:pt>
    <dgm:pt modelId="{668643BB-C387-42D6-83F1-2D5BA2DC2A77}" type="sibTrans" cxnId="{516BA6C0-D489-4862-A133-A397F3162318}">
      <dgm:prSet/>
      <dgm:spPr/>
      <dgm:t>
        <a:bodyPr/>
        <a:lstStyle/>
        <a:p>
          <a:endParaRPr lang="zh-CN" altLang="en-US"/>
        </a:p>
      </dgm:t>
    </dgm:pt>
    <dgm:pt modelId="{979F1835-2A52-4721-8DF9-E50E6B1AA7F4}" type="pres">
      <dgm:prSet presAssocID="{2B706609-DA1C-45AC-9E05-92CD70674C2C}" presName="composite" presStyleCnt="0">
        <dgm:presLayoutVars>
          <dgm:chMax val="1"/>
          <dgm:dir/>
          <dgm:resizeHandles val="exact"/>
        </dgm:presLayoutVars>
      </dgm:prSet>
      <dgm:spPr/>
      <dgm:t>
        <a:bodyPr/>
        <a:lstStyle/>
        <a:p>
          <a:endParaRPr lang="zh-CN" altLang="en-US"/>
        </a:p>
      </dgm:t>
    </dgm:pt>
    <dgm:pt modelId="{C9F0709A-7D67-4FC7-AAFC-E6679F966DD1}" type="pres">
      <dgm:prSet presAssocID="{45321753-D45D-4BD1-B629-2D4CA7548538}" presName="roof" presStyleLbl="dkBgShp" presStyleIdx="0" presStyleCnt="2" custLinFactY="-100000" custLinFactNeighborX="-3250" custLinFactNeighborY="-108414"/>
      <dgm:spPr/>
      <dgm:t>
        <a:bodyPr/>
        <a:lstStyle/>
        <a:p>
          <a:endParaRPr lang="zh-CN" altLang="en-US"/>
        </a:p>
      </dgm:t>
    </dgm:pt>
    <dgm:pt modelId="{AF29B575-3E7E-4E68-8AE5-956A85D17691}" type="pres">
      <dgm:prSet presAssocID="{45321753-D45D-4BD1-B629-2D4CA7548538}" presName="pillars" presStyleCnt="0"/>
      <dgm:spPr/>
    </dgm:pt>
    <dgm:pt modelId="{D31E485A-5AC9-4D59-820A-BD0D4DBB58D6}" type="pres">
      <dgm:prSet presAssocID="{45321753-D45D-4BD1-B629-2D4CA7548538}" presName="pillar1" presStyleLbl="node1" presStyleIdx="0" presStyleCnt="5">
        <dgm:presLayoutVars>
          <dgm:bulletEnabled val="1"/>
        </dgm:presLayoutVars>
      </dgm:prSet>
      <dgm:spPr/>
      <dgm:t>
        <a:bodyPr/>
        <a:lstStyle/>
        <a:p>
          <a:endParaRPr lang="zh-CN" altLang="en-US"/>
        </a:p>
      </dgm:t>
    </dgm:pt>
    <dgm:pt modelId="{50A162D5-F635-42CB-9619-984BB0D6AF18}" type="pres">
      <dgm:prSet presAssocID="{1A538206-A979-4888-B3B1-A978C268D99E}" presName="pillarX" presStyleLbl="node1" presStyleIdx="1" presStyleCnt="5">
        <dgm:presLayoutVars>
          <dgm:bulletEnabled val="1"/>
        </dgm:presLayoutVars>
      </dgm:prSet>
      <dgm:spPr/>
      <dgm:t>
        <a:bodyPr/>
        <a:lstStyle/>
        <a:p>
          <a:endParaRPr lang="zh-CN" altLang="en-US"/>
        </a:p>
      </dgm:t>
    </dgm:pt>
    <dgm:pt modelId="{A4CB2F57-59DB-4441-9B43-8AEA4DDDCAE5}" type="pres">
      <dgm:prSet presAssocID="{F46C7546-0ED7-4AC2-AA23-0A9819C5CAF8}" presName="pillarX" presStyleLbl="node1" presStyleIdx="2" presStyleCnt="5">
        <dgm:presLayoutVars>
          <dgm:bulletEnabled val="1"/>
        </dgm:presLayoutVars>
      </dgm:prSet>
      <dgm:spPr/>
      <dgm:t>
        <a:bodyPr/>
        <a:lstStyle/>
        <a:p>
          <a:endParaRPr lang="zh-CN" altLang="en-US"/>
        </a:p>
      </dgm:t>
    </dgm:pt>
    <dgm:pt modelId="{DA66C2C1-7542-4E72-9A61-915B9CD6AFE5}" type="pres">
      <dgm:prSet presAssocID="{D31A7877-BF62-4856-95B3-DFC61CC3D378}" presName="pillarX" presStyleLbl="node1" presStyleIdx="3" presStyleCnt="5">
        <dgm:presLayoutVars>
          <dgm:bulletEnabled val="1"/>
        </dgm:presLayoutVars>
      </dgm:prSet>
      <dgm:spPr/>
      <dgm:t>
        <a:bodyPr/>
        <a:lstStyle/>
        <a:p>
          <a:endParaRPr lang="zh-CN" altLang="en-US"/>
        </a:p>
      </dgm:t>
    </dgm:pt>
    <dgm:pt modelId="{E1872B92-3027-49A4-B405-D39DAE2B9E3C}" type="pres">
      <dgm:prSet presAssocID="{F531D72F-F941-43D0-8150-D5D6077B196A}" presName="pillarX" presStyleLbl="node1" presStyleIdx="4" presStyleCnt="5">
        <dgm:presLayoutVars>
          <dgm:bulletEnabled val="1"/>
        </dgm:presLayoutVars>
      </dgm:prSet>
      <dgm:spPr/>
      <dgm:t>
        <a:bodyPr/>
        <a:lstStyle/>
        <a:p>
          <a:endParaRPr lang="zh-CN" altLang="en-US"/>
        </a:p>
      </dgm:t>
    </dgm:pt>
    <dgm:pt modelId="{B4CA002D-2A38-4BF0-8B6B-0F0354A57702}" type="pres">
      <dgm:prSet presAssocID="{45321753-D45D-4BD1-B629-2D4CA7548538}" presName="base" presStyleLbl="dkBgShp" presStyleIdx="1" presStyleCnt="2" custLinFactNeighborX="-1031" custLinFactNeighborY="34574"/>
      <dgm:spPr/>
    </dgm:pt>
  </dgm:ptLst>
  <dgm:cxnLst>
    <dgm:cxn modelId="{52BB065D-B2E9-4C09-8C01-B2003B868083}" srcId="{45321753-D45D-4BD1-B629-2D4CA7548538}" destId="{1A538206-A979-4888-B3B1-A978C268D99E}" srcOrd="1" destOrd="0" parTransId="{11E472C8-2480-420C-84AE-E4FBEF2E3CBF}" sibTransId="{01F1D878-82BA-44FC-8293-3E2DECFA1E1D}"/>
    <dgm:cxn modelId="{6C37038F-6EBB-49C4-BF04-94F782DB2B60}" type="presOf" srcId="{1A538206-A979-4888-B3B1-A978C268D99E}" destId="{50A162D5-F635-42CB-9619-984BB0D6AF18}" srcOrd="0" destOrd="0" presId="urn:microsoft.com/office/officeart/2005/8/layout/hList3"/>
    <dgm:cxn modelId="{8F9937DE-21EA-4B78-B50E-26151E9357E4}" srcId="{45321753-D45D-4BD1-B629-2D4CA7548538}" destId="{F46C7546-0ED7-4AC2-AA23-0A9819C5CAF8}" srcOrd="2" destOrd="0" parTransId="{AEE34A09-0B22-45BB-9F9F-B58376D85B07}" sibTransId="{09C13A1E-A4F7-4A73-A4FA-D5F3B62A04CC}"/>
    <dgm:cxn modelId="{F4954B66-DABD-40BA-9780-A805235382B3}" type="presOf" srcId="{F531D72F-F941-43D0-8150-D5D6077B196A}" destId="{E1872B92-3027-49A4-B405-D39DAE2B9E3C}" srcOrd="0" destOrd="0" presId="urn:microsoft.com/office/officeart/2005/8/layout/hList3"/>
    <dgm:cxn modelId="{07559217-84ED-4640-9024-4C71506404BF}" srcId="{2B706609-DA1C-45AC-9E05-92CD70674C2C}" destId="{45321753-D45D-4BD1-B629-2D4CA7548538}" srcOrd="0" destOrd="0" parTransId="{88D2A20C-6042-4629-AA20-CE7050C46807}" sibTransId="{884242E4-5835-4639-B349-26369C944EF5}"/>
    <dgm:cxn modelId="{DF6B7A70-C81A-4063-85B2-818634867C27}" type="presOf" srcId="{D1A51DC4-E4C3-4EB9-B78A-54F9380002EC}" destId="{D31E485A-5AC9-4D59-820A-BD0D4DBB58D6}" srcOrd="0" destOrd="0" presId="urn:microsoft.com/office/officeart/2005/8/layout/hList3"/>
    <dgm:cxn modelId="{516BA6C0-D489-4862-A133-A397F3162318}" srcId="{45321753-D45D-4BD1-B629-2D4CA7548538}" destId="{D31A7877-BF62-4856-95B3-DFC61CC3D378}" srcOrd="3" destOrd="0" parTransId="{6DB4419B-5832-440F-BB17-76768E15153A}" sibTransId="{668643BB-C387-42D6-83F1-2D5BA2DC2A77}"/>
    <dgm:cxn modelId="{D58EC538-275C-434F-B3DC-1BF7C33299E9}" srcId="{45321753-D45D-4BD1-B629-2D4CA7548538}" destId="{F531D72F-F941-43D0-8150-D5D6077B196A}" srcOrd="4" destOrd="0" parTransId="{AD2A815F-A69C-45BF-866A-09C9BC26D1D2}" sibTransId="{C123DF09-2BF4-4D86-A2C9-EF4763B004B1}"/>
    <dgm:cxn modelId="{3D6A043C-2DE4-4ED1-8C16-9C641ECF7C35}" type="presOf" srcId="{45321753-D45D-4BD1-B629-2D4CA7548538}" destId="{C9F0709A-7D67-4FC7-AAFC-E6679F966DD1}" srcOrd="0" destOrd="0" presId="urn:microsoft.com/office/officeart/2005/8/layout/hList3"/>
    <dgm:cxn modelId="{13553901-4F4C-4FBC-AB7F-48735D4806D9}" srcId="{45321753-D45D-4BD1-B629-2D4CA7548538}" destId="{D1A51DC4-E4C3-4EB9-B78A-54F9380002EC}" srcOrd="0" destOrd="0" parTransId="{76C55532-79AE-4D8C-A7A2-1156B42F49D3}" sibTransId="{63B19A10-22EE-4251-A8EC-57E248EC57F9}"/>
    <dgm:cxn modelId="{D0E8480B-BD4F-4088-9FDE-5FE167E3B840}" type="presOf" srcId="{D31A7877-BF62-4856-95B3-DFC61CC3D378}" destId="{DA66C2C1-7542-4E72-9A61-915B9CD6AFE5}" srcOrd="0" destOrd="0" presId="urn:microsoft.com/office/officeart/2005/8/layout/hList3"/>
    <dgm:cxn modelId="{9F5B47BD-0EC2-4FB2-B4E2-8522500472D4}" type="presOf" srcId="{2B706609-DA1C-45AC-9E05-92CD70674C2C}" destId="{979F1835-2A52-4721-8DF9-E50E6B1AA7F4}" srcOrd="0" destOrd="0" presId="urn:microsoft.com/office/officeart/2005/8/layout/hList3"/>
    <dgm:cxn modelId="{E800B69B-7527-4426-A76B-E649A8A1F8EA}" type="presOf" srcId="{F46C7546-0ED7-4AC2-AA23-0A9819C5CAF8}" destId="{A4CB2F57-59DB-4441-9B43-8AEA4DDDCAE5}" srcOrd="0" destOrd="0" presId="urn:microsoft.com/office/officeart/2005/8/layout/hList3"/>
    <dgm:cxn modelId="{B304A010-C492-41FF-A204-DC43E22EA69F}" type="presParOf" srcId="{979F1835-2A52-4721-8DF9-E50E6B1AA7F4}" destId="{C9F0709A-7D67-4FC7-AAFC-E6679F966DD1}" srcOrd="0" destOrd="0" presId="urn:microsoft.com/office/officeart/2005/8/layout/hList3"/>
    <dgm:cxn modelId="{40327940-EE26-4B0D-8B01-0C096AF1236D}" type="presParOf" srcId="{979F1835-2A52-4721-8DF9-E50E6B1AA7F4}" destId="{AF29B575-3E7E-4E68-8AE5-956A85D17691}" srcOrd="1" destOrd="0" presId="urn:microsoft.com/office/officeart/2005/8/layout/hList3"/>
    <dgm:cxn modelId="{D21D71E0-2E60-4EF7-B005-4893FEDB8DFA}" type="presParOf" srcId="{AF29B575-3E7E-4E68-8AE5-956A85D17691}" destId="{D31E485A-5AC9-4D59-820A-BD0D4DBB58D6}" srcOrd="0" destOrd="0" presId="urn:microsoft.com/office/officeart/2005/8/layout/hList3"/>
    <dgm:cxn modelId="{70E8A96F-6090-44F2-A8C3-B9338725A179}" type="presParOf" srcId="{AF29B575-3E7E-4E68-8AE5-956A85D17691}" destId="{50A162D5-F635-42CB-9619-984BB0D6AF18}" srcOrd="1" destOrd="0" presId="urn:microsoft.com/office/officeart/2005/8/layout/hList3"/>
    <dgm:cxn modelId="{0C49FD39-B58B-4C46-AA67-C492DB984DE4}" type="presParOf" srcId="{AF29B575-3E7E-4E68-8AE5-956A85D17691}" destId="{A4CB2F57-59DB-4441-9B43-8AEA4DDDCAE5}" srcOrd="2" destOrd="0" presId="urn:microsoft.com/office/officeart/2005/8/layout/hList3"/>
    <dgm:cxn modelId="{F3DF53E7-1EA9-4AB7-8EEC-4C0B7EFD20DF}" type="presParOf" srcId="{AF29B575-3E7E-4E68-8AE5-956A85D17691}" destId="{DA66C2C1-7542-4E72-9A61-915B9CD6AFE5}" srcOrd="3" destOrd="0" presId="urn:microsoft.com/office/officeart/2005/8/layout/hList3"/>
    <dgm:cxn modelId="{C0C6A8C4-3669-4DBD-9D19-9245C2A7D495}" type="presParOf" srcId="{AF29B575-3E7E-4E68-8AE5-956A85D17691}" destId="{E1872B92-3027-49A4-B405-D39DAE2B9E3C}" srcOrd="4" destOrd="0" presId="urn:microsoft.com/office/officeart/2005/8/layout/hList3"/>
    <dgm:cxn modelId="{7A58B335-F980-46E7-AF82-08C3B2F4558F}" type="presParOf" srcId="{979F1835-2A52-4721-8DF9-E50E6B1AA7F4}" destId="{B4CA002D-2A38-4BF0-8B6B-0F0354A5770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709A-7D67-4FC7-AAFC-E6679F966DD1}">
      <dsp:nvSpPr>
        <dsp:cNvPr id="0" name=""/>
        <dsp:cNvSpPr/>
      </dsp:nvSpPr>
      <dsp:spPr>
        <a:xfrm>
          <a:off x="0" y="0"/>
          <a:ext cx="3547872" cy="9067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构形方法</a:t>
          </a:r>
          <a:endParaRPr lang="zh-CN" altLang="en-US" sz="4000" kern="1200" dirty="0"/>
        </a:p>
      </dsp:txBody>
      <dsp:txXfrm>
        <a:off x="0" y="0"/>
        <a:ext cx="3547872" cy="906780"/>
      </dsp:txXfrm>
    </dsp:sp>
    <dsp:sp modelId="{D31E485A-5AC9-4D59-820A-BD0D4DBB58D6}">
      <dsp:nvSpPr>
        <dsp:cNvPr id="0" name=""/>
        <dsp:cNvSpPr/>
      </dsp:nvSpPr>
      <dsp:spPr>
        <a:xfrm>
          <a:off x="433" y="906780"/>
          <a:ext cx="709401" cy="1904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kern="1200" dirty="0" smtClean="0"/>
            <a:t>叠加</a:t>
          </a:r>
          <a:endParaRPr lang="zh-CN" altLang="en-US" sz="3400" kern="1200" dirty="0"/>
        </a:p>
      </dsp:txBody>
      <dsp:txXfrm>
        <a:off x="433" y="906780"/>
        <a:ext cx="709401" cy="1904238"/>
      </dsp:txXfrm>
    </dsp:sp>
    <dsp:sp modelId="{50A162D5-F635-42CB-9619-984BB0D6AF18}">
      <dsp:nvSpPr>
        <dsp:cNvPr id="0" name=""/>
        <dsp:cNvSpPr/>
      </dsp:nvSpPr>
      <dsp:spPr>
        <a:xfrm>
          <a:off x="709834" y="906780"/>
          <a:ext cx="709401" cy="1904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kern="1200" dirty="0" smtClean="0"/>
            <a:t>挖切</a:t>
          </a:r>
          <a:endParaRPr lang="zh-CN" altLang="en-US" sz="3400" kern="1200" dirty="0"/>
        </a:p>
      </dsp:txBody>
      <dsp:txXfrm>
        <a:off x="709834" y="906780"/>
        <a:ext cx="709401" cy="1904238"/>
      </dsp:txXfrm>
    </dsp:sp>
    <dsp:sp modelId="{A4CB2F57-59DB-4441-9B43-8AEA4DDDCAE5}">
      <dsp:nvSpPr>
        <dsp:cNvPr id="0" name=""/>
        <dsp:cNvSpPr/>
      </dsp:nvSpPr>
      <dsp:spPr>
        <a:xfrm>
          <a:off x="1419235" y="906780"/>
          <a:ext cx="709401" cy="1904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kern="1200" dirty="0" smtClean="0"/>
            <a:t>求交</a:t>
          </a:r>
          <a:endParaRPr lang="zh-CN" altLang="en-US" sz="3400" kern="1200" dirty="0"/>
        </a:p>
      </dsp:txBody>
      <dsp:txXfrm>
        <a:off x="1419235" y="906780"/>
        <a:ext cx="709401" cy="1904238"/>
      </dsp:txXfrm>
    </dsp:sp>
    <dsp:sp modelId="{DA66C2C1-7542-4E72-9A61-915B9CD6AFE5}">
      <dsp:nvSpPr>
        <dsp:cNvPr id="0" name=""/>
        <dsp:cNvSpPr/>
      </dsp:nvSpPr>
      <dsp:spPr>
        <a:xfrm>
          <a:off x="2128636" y="906780"/>
          <a:ext cx="709401" cy="1904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kern="1200" dirty="0" smtClean="0"/>
            <a:t>拉伸</a:t>
          </a:r>
          <a:endParaRPr lang="zh-CN" altLang="en-US" sz="3400" kern="1200" dirty="0"/>
        </a:p>
      </dsp:txBody>
      <dsp:txXfrm>
        <a:off x="2128636" y="906780"/>
        <a:ext cx="709401" cy="1904238"/>
      </dsp:txXfrm>
    </dsp:sp>
    <dsp:sp modelId="{E1872B92-3027-49A4-B405-D39DAE2B9E3C}">
      <dsp:nvSpPr>
        <dsp:cNvPr id="0" name=""/>
        <dsp:cNvSpPr/>
      </dsp:nvSpPr>
      <dsp:spPr>
        <a:xfrm>
          <a:off x="2838037" y="906780"/>
          <a:ext cx="709401" cy="1904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kern="1200" dirty="0" smtClean="0"/>
            <a:t>旋转</a:t>
          </a:r>
          <a:endParaRPr lang="zh-CN" altLang="en-US" sz="3400" kern="1200" dirty="0"/>
        </a:p>
      </dsp:txBody>
      <dsp:txXfrm>
        <a:off x="2838037" y="906780"/>
        <a:ext cx="709401" cy="1904238"/>
      </dsp:txXfrm>
    </dsp:sp>
    <dsp:sp modelId="{B4CA002D-2A38-4BF0-8B6B-0F0354A57702}">
      <dsp:nvSpPr>
        <dsp:cNvPr id="0" name=""/>
        <dsp:cNvSpPr/>
      </dsp:nvSpPr>
      <dsp:spPr>
        <a:xfrm>
          <a:off x="0" y="2811018"/>
          <a:ext cx="3547872" cy="2115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0.png"/><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E57B61-DCB0-4C04-8032-CA56A597FCCA}" type="datetimeFigureOut">
              <a:rPr lang="zh-CN" altLang="en-US"/>
              <a:pPr>
                <a:defRPr/>
              </a:pPr>
              <a:t>2017/12/12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F54DD2A-D627-4EEC-B116-BA341915D463}" type="slidenum">
              <a:rPr lang="zh-CN" altLang="en-US"/>
              <a:pPr>
                <a:defRPr/>
              </a:pPr>
              <a:t>‹#›</a:t>
            </a:fld>
            <a:endParaRPr lang="zh-CN" altLang="en-US"/>
          </a:p>
        </p:txBody>
      </p:sp>
    </p:spTree>
    <p:extLst>
      <p:ext uri="{BB962C8B-B14F-4D97-AF65-F5344CB8AC3E}">
        <p14:creationId xmlns:p14="http://schemas.microsoft.com/office/powerpoint/2010/main" val="1448714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fld id="{1772650C-DD4C-452C-BFC8-11490067D39E}" type="slidenum">
              <a:rPr lang="zh-CN" altLang="en-US" sz="1200" smtClean="0"/>
              <a:pPr eaLnBrk="1" hangingPunct="1"/>
              <a:t>1</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tuchio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0" y="2339975"/>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26"/>
          <p:cNvPicPr>
            <a:picLocks noChangeAspect="1" noChangeArrowheads="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0" y="17526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9"/>
          <p:cNvGrpSpPr>
            <a:grpSpLocks/>
          </p:cNvGrpSpPr>
          <p:nvPr userDrawn="1"/>
        </p:nvGrpSpPr>
        <p:grpSpPr bwMode="auto">
          <a:xfrm>
            <a:off x="1600200" y="4038600"/>
            <a:ext cx="2362200" cy="1905000"/>
            <a:chOff x="960" y="2640"/>
            <a:chExt cx="1488" cy="1200"/>
          </a:xfrm>
        </p:grpSpPr>
        <p:sp>
          <p:nvSpPr>
            <p:cNvPr id="5" name="Oval 10"/>
            <p:cNvSpPr>
              <a:spLocks noChangeArrowheads="1"/>
            </p:cNvSpPr>
            <p:nvPr/>
          </p:nvSpPr>
          <p:spPr bwMode="auto">
            <a:xfrm>
              <a:off x="1344" y="2976"/>
              <a:ext cx="672" cy="672"/>
            </a:xfrm>
            <a:prstGeom prst="ellipse">
              <a:avLst/>
            </a:prstGeom>
            <a:solidFill>
              <a:srgbClr val="3399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6" name="Rectangle 11"/>
            <p:cNvSpPr>
              <a:spLocks noChangeArrowheads="1"/>
            </p:cNvSpPr>
            <p:nvPr/>
          </p:nvSpPr>
          <p:spPr bwMode="auto">
            <a:xfrm>
              <a:off x="1728" y="3360"/>
              <a:ext cx="720" cy="480"/>
            </a:xfrm>
            <a:prstGeom prst="rect">
              <a:avLst/>
            </a:prstGeom>
            <a:solidFill>
              <a:srgbClr val="FF99FF">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sp>
          <p:nvSpPr>
            <p:cNvPr id="7" name="AutoShape 12"/>
            <p:cNvSpPr>
              <a:spLocks noChangeArrowheads="1"/>
            </p:cNvSpPr>
            <p:nvPr/>
          </p:nvSpPr>
          <p:spPr bwMode="auto">
            <a:xfrm>
              <a:off x="960" y="2640"/>
              <a:ext cx="720" cy="672"/>
            </a:xfrm>
            <a:prstGeom prst="triangle">
              <a:avLst>
                <a:gd name="adj" fmla="val 50000"/>
              </a:avLst>
            </a:prstGeom>
            <a:solidFill>
              <a:srgbClr val="FFFF00">
                <a:alpha val="50195"/>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kumimoji="0" lang="zh-CN" altLang="en-US" sz="1800">
                <a:solidFill>
                  <a:srgbClr val="000000"/>
                </a:solidFill>
              </a:endParaRPr>
            </a:p>
          </p:txBody>
        </p:sp>
      </p:grpSp>
      <p:sp>
        <p:nvSpPr>
          <p:cNvPr id="8" name="WordArt 17"/>
          <p:cNvSpPr>
            <a:spLocks noChangeArrowheads="1" noChangeShapeType="1" noTextEdit="1"/>
          </p:cNvSpPr>
          <p:nvPr userDrawn="1"/>
        </p:nvSpPr>
        <p:spPr bwMode="auto">
          <a:xfrm>
            <a:off x="4296359" y="5277644"/>
            <a:ext cx="3325813" cy="4556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机械设计制造及其</a:t>
            </a:r>
            <a:r>
              <a:rPr lang="zh-CN" altLang="en-US" sz="28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自动化</a:t>
            </a:r>
            <a:endParaRPr lang="zh-CN" altLang="en-US" sz="28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endParaRPr>
          </a:p>
        </p:txBody>
      </p:sp>
      <p:sp>
        <p:nvSpPr>
          <p:cNvPr id="9" name="WordArt 18"/>
          <p:cNvSpPr>
            <a:spLocks noChangeArrowheads="1" noChangeShapeType="1" noTextEdit="1"/>
          </p:cNvSpPr>
          <p:nvPr userDrawn="1"/>
        </p:nvSpPr>
        <p:spPr bwMode="auto">
          <a:xfrm>
            <a:off x="7783513" y="5292725"/>
            <a:ext cx="771525" cy="40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zh-CN" altLang="en-US" sz="28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行楷"/>
                <a:ea typeface="华文行楷"/>
              </a:rPr>
              <a:t>专业</a:t>
            </a:r>
          </a:p>
        </p:txBody>
      </p:sp>
    </p:spTree>
    <p:extLst>
      <p:ext uri="{BB962C8B-B14F-4D97-AF65-F5344CB8AC3E}">
        <p14:creationId xmlns:p14="http://schemas.microsoft.com/office/powerpoint/2010/main" val="19510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21" descr="下一页">
            <a:hlinkClick r:id="" action="ppaction://hlinkshowjump?jump=nextslide"/>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72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2" descr="目录">
            <a:hlinkClick r:id="" action="ppaction://hlinkshowjump?jump=endshow"/>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6400800"/>
            <a:ext cx="8382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上一页">
            <a:hlinkClick r:id="" action="ppaction://hlinkshowjump?jump=previousslide"/>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6400800"/>
            <a:ext cx="838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82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1403350" y="549275"/>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5400">
                <a:solidFill>
                  <a:srgbClr val="0000FF"/>
                </a:solidFill>
                <a:latin typeface="隶书" pitchFamily="49" charset="-122"/>
                <a:ea typeface="隶书" pitchFamily="49" charset="-122"/>
              </a:rPr>
              <a:t>本  章  结  束</a:t>
            </a:r>
          </a:p>
        </p:txBody>
      </p:sp>
      <p:pic>
        <p:nvPicPr>
          <p:cNvPr id="3" name="Picture 4" descr="26"/>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tuchio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67025" y="22860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5275263"/>
            <a:ext cx="41767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7"/>
          <p:cNvSpPr>
            <a:spLocks noChangeArrowheads="1" noChangeShapeType="1" noTextEdit="1"/>
          </p:cNvSpPr>
          <p:nvPr userDrawn="1"/>
        </p:nvSpPr>
        <p:spPr bwMode="auto">
          <a:xfrm>
            <a:off x="5853113" y="5516563"/>
            <a:ext cx="2376487" cy="265112"/>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zh-CN" altLang="en-US" kern="10">
                <a:ln w="9525">
                  <a:round/>
                  <a:headEnd/>
                  <a:tailEnd/>
                </a:ln>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gradFill>
                <a:latin typeface="宋体"/>
                <a:ea typeface="宋体"/>
              </a:rPr>
              <a:t>机电工程学院</a:t>
            </a:r>
          </a:p>
        </p:txBody>
      </p:sp>
    </p:spTree>
    <p:extLst>
      <p:ext uri="{BB962C8B-B14F-4D97-AF65-F5344CB8AC3E}">
        <p14:creationId xmlns:p14="http://schemas.microsoft.com/office/powerpoint/2010/main" val="38333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473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灯片编号占位符 4"/>
          <p:cNvSpPr>
            <a:spLocks noGrp="1"/>
          </p:cNvSpPr>
          <p:nvPr>
            <p:ph type="sldNum" sz="quarter" idx="10"/>
          </p:nvPr>
        </p:nvSpPr>
        <p:spPr>
          <a:xfrm>
            <a:off x="8650288" y="6234113"/>
            <a:ext cx="623887" cy="327025"/>
          </a:xfrm>
          <a:prstGeom prst="rect">
            <a:avLst/>
          </a:prstGeom>
        </p:spPr>
        <p:txBody>
          <a:bodyPr/>
          <a:lstStyle>
            <a:lvl1pPr>
              <a:defRPr/>
            </a:lvl1pPr>
          </a:lstStyle>
          <a:p>
            <a:pPr>
              <a:defRPr/>
            </a:pPr>
            <a:fld id="{D626EE7E-D40A-4AC7-95B7-108AA02C65CE}" type="slidenum">
              <a:rPr lang="en-US" altLang="zh-CN"/>
              <a:pPr>
                <a:defRPr/>
              </a:pPr>
              <a:t>‹#›</a:t>
            </a:fld>
            <a:endParaRPr lang="en-US" altLang="zh-CN" dirty="0"/>
          </a:p>
        </p:txBody>
      </p:sp>
    </p:spTree>
    <p:extLst>
      <p:ext uri="{BB962C8B-B14F-4D97-AF65-F5344CB8AC3E}">
        <p14:creationId xmlns:p14="http://schemas.microsoft.com/office/powerpoint/2010/main" val="319830983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ea typeface="宋体" charset="-122"/>
              </a:defRPr>
            </a:lvl1pPr>
          </a:lstStyle>
          <a:p>
            <a:pPr>
              <a:defRPr/>
            </a:pPr>
            <a:endParaRPr lang="en-US" altLang="zh-CN"/>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ea typeface="宋体" charset="-122"/>
              </a:defRPr>
            </a:lvl1pPr>
          </a:lstStyle>
          <a:p>
            <a:pPr>
              <a:defRPr/>
            </a:pPr>
            <a:endParaRPr lang="en-US" altLang="zh-CN"/>
          </a:p>
        </p:txBody>
      </p:sp>
      <p:sp>
        <p:nvSpPr>
          <p:cNvPr id="5" name="Rectangle 6"/>
          <p:cNvSpPr>
            <a:spLocks noGrp="1" noChangeArrowheads="1"/>
          </p:cNvSpPr>
          <p:nvPr>
            <p:ph type="sldNum" sz="quarter" idx="12"/>
          </p:nvPr>
        </p:nvSpPr>
        <p:spPr>
          <a:xfrm>
            <a:off x="8650288" y="6234113"/>
            <a:ext cx="623887" cy="327025"/>
          </a:xfrm>
          <a:prstGeom prst="rect">
            <a:avLst/>
          </a:prstGeom>
        </p:spPr>
        <p:txBody>
          <a:bodyPr/>
          <a:lstStyle>
            <a:lvl1pPr>
              <a:defRPr/>
            </a:lvl1pPr>
          </a:lstStyle>
          <a:p>
            <a:pPr>
              <a:defRPr/>
            </a:pPr>
            <a:fld id="{23C22F56-36B3-406D-AAEE-867E3AA5B72F}" type="slidenum">
              <a:rPr lang="en-US" altLang="zh-CN"/>
              <a:pPr>
                <a:defRPr/>
              </a:pPr>
              <a:t>‹#›</a:t>
            </a:fld>
            <a:endParaRPr lang="en-US" altLang="zh-CN"/>
          </a:p>
        </p:txBody>
      </p:sp>
    </p:spTree>
    <p:extLst>
      <p:ext uri="{BB962C8B-B14F-4D97-AF65-F5344CB8AC3E}">
        <p14:creationId xmlns:p14="http://schemas.microsoft.com/office/powerpoint/2010/main" val="3843990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FF99"/>
            </a:gs>
            <a:gs pos="100000">
              <a:srgbClr val="00CCFF"/>
            </a:gs>
          </a:gsLst>
          <a:path path="rect">
            <a:fillToRect l="100000" t="100000"/>
          </a:path>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0" y="0"/>
            <a:ext cx="553998"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spcBef>
                <a:spcPct val="50000"/>
              </a:spcBef>
              <a:defRPr/>
            </a:pPr>
            <a:r>
              <a:rPr lang="zh-CN" altLang="en-US" sz="1800" b="1" dirty="0" smtClean="0">
                <a:ea typeface="华文新魏" pitchFamily="2" charset="-122"/>
              </a:rPr>
              <a:t> 　机械制图</a:t>
            </a:r>
            <a:r>
              <a:rPr lang="zh-CN" altLang="en-US" dirty="0" smtClean="0">
                <a:ea typeface="宋体" charset="-122"/>
              </a:rPr>
              <a:t>  　　　</a:t>
            </a:r>
            <a:r>
              <a:rPr lang="zh-CN" altLang="en-US" sz="1800" dirty="0" smtClean="0">
                <a:latin typeface="仿宋_GB2312" pitchFamily="49" charset="-122"/>
                <a:ea typeface="仿宋_GB2312" pitchFamily="49" charset="-122"/>
              </a:rPr>
              <a:t>第</a:t>
            </a:r>
            <a:r>
              <a:rPr lang="en-US" altLang="zh-CN" sz="1800" dirty="0" smtClean="0">
                <a:latin typeface="仿宋_GB2312" pitchFamily="49" charset="-122"/>
                <a:ea typeface="仿宋_GB2312" pitchFamily="49" charset="-122"/>
              </a:rPr>
              <a:t>4</a:t>
            </a:r>
            <a:r>
              <a:rPr lang="zh-CN" altLang="en-US" sz="1800" dirty="0" smtClean="0">
                <a:latin typeface="仿宋_GB2312" pitchFamily="49" charset="-122"/>
                <a:ea typeface="仿宋_GB2312" pitchFamily="49" charset="-122"/>
              </a:rPr>
              <a:t>章　组合体</a:t>
            </a:r>
            <a:r>
              <a:rPr lang="zh-CN" altLang="en-US" dirty="0" smtClean="0">
                <a:ea typeface="宋体" charset="-122"/>
              </a:rPr>
              <a:t> 　　 </a:t>
            </a:r>
            <a:r>
              <a:rPr lang="zh-CN" altLang="en-US" sz="1800" dirty="0" smtClean="0">
                <a:latin typeface="华文新魏" pitchFamily="2" charset="-122"/>
                <a:ea typeface="华文新魏" pitchFamily="2" charset="-122"/>
              </a:rPr>
              <a:t>佛山科学技术学院</a:t>
            </a:r>
            <a:r>
              <a:rPr lang="zh-CN" altLang="en-US" sz="1200" dirty="0" smtClean="0">
                <a:latin typeface="宋体" charset="-122"/>
                <a:ea typeface="宋体" charset="-122"/>
              </a:rPr>
              <a:t> </a:t>
            </a:r>
          </a:p>
        </p:txBody>
      </p:sp>
      <p:sp>
        <p:nvSpPr>
          <p:cNvPr id="2051" name="Rectangle 21"/>
          <p:cNvSpPr>
            <a:spLocks noChangeArrowheads="1"/>
          </p:cNvSpPr>
          <p:nvPr userDrawn="1"/>
        </p:nvSpPr>
        <p:spPr bwMode="auto">
          <a:xfrm>
            <a:off x="0" y="0"/>
            <a:ext cx="457200" cy="6871692"/>
          </a:xfrm>
          <a:prstGeom prst="rect">
            <a:avLst/>
          </a:prstGeom>
          <a:solidFill>
            <a:srgbClr val="00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gif"/><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image" Target="../media/image35.png"/><Relationship Id="rId4" Type="http://schemas.openxmlformats.org/officeDocument/2006/relationships/oleObject" Target="../embeddings/oleObject1.bin"/><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gif"/><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8.png"/><Relationship Id="rId4" Type="http://schemas.openxmlformats.org/officeDocument/2006/relationships/oleObject" Target="../embeddings/oleObject4.bin"/><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gif"/><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gif"/><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45.png"/><Relationship Id="rId4" Type="http://schemas.openxmlformats.org/officeDocument/2006/relationships/oleObject" Target="../embeddings/oleObject11.bin"/><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8.vml"/><Relationship Id="rId5" Type="http://schemas.openxmlformats.org/officeDocument/2006/relationships/image" Target="../media/image49.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9.vml"/><Relationship Id="rId5" Type="http://schemas.openxmlformats.org/officeDocument/2006/relationships/image" Target="../media/image56.pn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75.png"/><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79.png"/><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9.png"/><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86.png"/><Relationship Id="rId2" Type="http://schemas.openxmlformats.org/officeDocument/2006/relationships/slideLayout" Target="../slideLayouts/slideLayout2.xml"/><Relationship Id="rId16" Type="http://schemas.openxmlformats.org/officeDocument/2006/relationships/image" Target="../media/image88.png"/><Relationship Id="rId1" Type="http://schemas.openxmlformats.org/officeDocument/2006/relationships/vmlDrawing" Target="../drawings/vmlDrawing14.vml"/><Relationship Id="rId6" Type="http://schemas.openxmlformats.org/officeDocument/2006/relationships/image" Target="../media/image83.png"/><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png"/><Relationship Id="rId9" Type="http://schemas.openxmlformats.org/officeDocument/2006/relationships/oleObject" Target="../embeddings/oleObject22.bin"/><Relationship Id="rId1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oleObject" Target="../embeddings/oleObject25.bin"/></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gif"/><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gi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eaLnBrk="1" hangingPunct="1"/>
            <a:endParaRPr lang="zh-CN" altLang="zh-CN">
              <a:ea typeface="宋体" charset="-122"/>
            </a:endParaRPr>
          </a:p>
        </p:txBody>
      </p:sp>
      <p:sp>
        <p:nvSpPr>
          <p:cNvPr id="6147" name="Text Box 52"/>
          <p:cNvSpPr txBox="1">
            <a:spLocks noChangeArrowheads="1"/>
          </p:cNvSpPr>
          <p:nvPr/>
        </p:nvSpPr>
        <p:spPr bwMode="auto">
          <a:xfrm>
            <a:off x="3717925" y="63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eaLnBrk="1" hangingPunct="1"/>
            <a:endParaRPr lang="zh-CN" altLang="zh-CN">
              <a:ea typeface="宋体" charset="-122"/>
            </a:endParaRPr>
          </a:p>
        </p:txBody>
      </p:sp>
      <p:sp>
        <p:nvSpPr>
          <p:cNvPr id="5" name="WordArt 53"/>
          <p:cNvSpPr>
            <a:spLocks noChangeArrowheads="1" noChangeShapeType="1" noTextEdit="1"/>
          </p:cNvSpPr>
          <p:nvPr/>
        </p:nvSpPr>
        <p:spPr bwMode="auto">
          <a:xfrm>
            <a:off x="1043608" y="698500"/>
            <a:ext cx="2016224" cy="561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defRPr/>
            </a:pP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第</a:t>
            </a:r>
            <a:r>
              <a:rPr lang="en-US" altLang="zh-CN"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4</a:t>
            </a:r>
            <a:r>
              <a:rPr lang="zh-CN" altLang="en-US" sz="4400" kern="10" dirty="0" smtClean="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rPr>
              <a:t>章</a:t>
            </a:r>
            <a:endParaRPr lang="zh-CN" altLang="en-US" sz="4400" kern="10" dirty="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隶书"/>
              <a:ea typeface="隶书"/>
            </a:endParaRPr>
          </a:p>
        </p:txBody>
      </p:sp>
      <p:sp>
        <p:nvSpPr>
          <p:cNvPr id="6149" name="WordArt 54" descr="白色大理石"/>
          <p:cNvSpPr>
            <a:spLocks noChangeArrowheads="1" noChangeShapeType="1" noTextEdit="1"/>
          </p:cNvSpPr>
          <p:nvPr/>
        </p:nvSpPr>
        <p:spPr bwMode="auto">
          <a:xfrm>
            <a:off x="3635895" y="668338"/>
            <a:ext cx="4320481" cy="57626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zh-CN" altLang="en-US" sz="4800" kern="10" dirty="0" smtClean="0">
                <a:ln w="9525">
                  <a:round/>
                  <a:headEnd/>
                  <a:tailEnd/>
                </a:ln>
                <a:blipFill dpi="0" rotWithShape="0">
                  <a:blip r:embed="rId3"/>
                  <a:srcRect/>
                  <a:tile tx="0" ty="0" sx="100000" sy="100000" flip="none" algn="tl"/>
                </a:blipFill>
                <a:latin typeface="隶书"/>
                <a:ea typeface="隶书"/>
              </a:rPr>
              <a:t>组合体</a:t>
            </a:r>
            <a:endParaRPr lang="zh-CN" altLang="en-US" sz="4800" kern="10" dirty="0">
              <a:ln w="9525">
                <a:round/>
                <a:headEnd/>
                <a:tailEnd/>
              </a:ln>
              <a:blipFill dpi="0" rotWithShape="0">
                <a:blip r:embed="rId3"/>
                <a:srcRect/>
                <a:tile tx="0" ty="0" sx="100000" sy="100000" flip="none" algn="tl"/>
              </a:blipFill>
              <a:latin typeface="隶书"/>
              <a:ea typeface="隶书"/>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1"/>
          <p:cNvSpPr txBox="1">
            <a:spLocks/>
          </p:cNvSpPr>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smtClean="0">
                <a:solidFill>
                  <a:schemeClr val="accent2"/>
                </a:solidFill>
                <a:latin typeface="隶书" pitchFamily="49" charset="-122"/>
                <a:ea typeface="隶书" pitchFamily="49" charset="-122"/>
              </a:rPr>
              <a:t>4.1.2</a:t>
            </a:r>
            <a:r>
              <a:rPr lang="zh-CN" altLang="en-US" sz="3600" b="1" smtClean="0">
                <a:solidFill>
                  <a:schemeClr val="accent2"/>
                </a:solidFill>
                <a:latin typeface="隶书" pitchFamily="49" charset="-122"/>
                <a:ea typeface="隶书" pitchFamily="49" charset="-122"/>
              </a:rPr>
              <a:t>　三视图的投影规律</a:t>
            </a:r>
            <a:endParaRPr lang="zh-CN" altLang="en-US" sz="3600" b="1" dirty="0" smtClean="0">
              <a:solidFill>
                <a:schemeClr val="accent2"/>
              </a:solidFill>
              <a:latin typeface="隶书" pitchFamily="49" charset="-122"/>
              <a:ea typeface="隶书" pitchFamily="49" charset="-122"/>
            </a:endParaRPr>
          </a:p>
        </p:txBody>
      </p:sp>
      <p:pic>
        <p:nvPicPr>
          <p:cNvPr id="9"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862517" y="1412776"/>
            <a:ext cx="6337175" cy="46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lnSpc>
                <a:spcPct val="125000"/>
              </a:lnSpc>
              <a:buClr>
                <a:srgbClr val="FF0000"/>
              </a:buClr>
              <a:buFont typeface="Wingdings" pitchFamily="2" charset="2"/>
              <a:buChar char="Ø"/>
            </a:pPr>
            <a:r>
              <a:rPr lang="zh-CN" altLang="en-US" dirty="0" smtClean="0"/>
              <a:t>位置关系：</a:t>
            </a:r>
          </a:p>
        </p:txBody>
      </p:sp>
      <p:pic>
        <p:nvPicPr>
          <p:cNvPr id="228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905936"/>
            <a:ext cx="6107351" cy="44064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500211" y="3471863"/>
            <a:ext cx="2486025"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sz="2800" b="1">
                <a:ea typeface="楷体_GB2312" pitchFamily="49" charset="-122"/>
              </a:rPr>
              <a:t>俯视图：</a:t>
            </a:r>
          </a:p>
          <a:p>
            <a:pPr eaLnBrk="1" hangingPunct="1">
              <a:lnSpc>
                <a:spcPct val="120000"/>
              </a:lnSpc>
            </a:pPr>
            <a:r>
              <a:rPr lang="zh-CN" altLang="en-US" sz="2800" b="1">
                <a:solidFill>
                  <a:srgbClr val="FF0000"/>
                </a:solidFill>
                <a:ea typeface="楷体_GB2312" pitchFamily="49" charset="-122"/>
              </a:rPr>
              <a:t>前后、左右</a:t>
            </a:r>
            <a:r>
              <a:rPr lang="zh-CN" altLang="en-US" sz="2800" b="1">
                <a:ea typeface="楷体_GB2312" pitchFamily="49" charset="-122"/>
              </a:rPr>
              <a:t>；</a:t>
            </a:r>
          </a:p>
        </p:txBody>
      </p:sp>
      <p:sp>
        <p:nvSpPr>
          <p:cNvPr id="12" name="Text Box 7"/>
          <p:cNvSpPr txBox="1">
            <a:spLocks noChangeArrowheads="1"/>
          </p:cNvSpPr>
          <p:nvPr/>
        </p:nvSpPr>
        <p:spPr bwMode="auto">
          <a:xfrm>
            <a:off x="477986" y="1981200"/>
            <a:ext cx="2486025"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sz="2800" b="1">
                <a:ea typeface="楷体_GB2312" pitchFamily="49" charset="-122"/>
              </a:rPr>
              <a:t>主视图：</a:t>
            </a:r>
          </a:p>
          <a:p>
            <a:pPr eaLnBrk="1" hangingPunct="1">
              <a:lnSpc>
                <a:spcPct val="120000"/>
              </a:lnSpc>
            </a:pPr>
            <a:r>
              <a:rPr lang="zh-CN" altLang="en-US" sz="2800" b="1">
                <a:solidFill>
                  <a:srgbClr val="FF0000"/>
                </a:solidFill>
                <a:ea typeface="楷体_GB2312" pitchFamily="49" charset="-122"/>
              </a:rPr>
              <a:t>上下、左右</a:t>
            </a:r>
            <a:r>
              <a:rPr lang="zh-CN" altLang="en-US" sz="2800" b="1">
                <a:ea typeface="楷体_GB2312" pitchFamily="49" charset="-122"/>
              </a:rPr>
              <a:t>；</a:t>
            </a:r>
          </a:p>
        </p:txBody>
      </p:sp>
      <p:sp>
        <p:nvSpPr>
          <p:cNvPr id="13" name="Text Box 8"/>
          <p:cNvSpPr txBox="1">
            <a:spLocks noChangeArrowheads="1"/>
          </p:cNvSpPr>
          <p:nvPr/>
        </p:nvSpPr>
        <p:spPr bwMode="auto">
          <a:xfrm>
            <a:off x="465286" y="4924425"/>
            <a:ext cx="2522538"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sz="2800" b="1">
                <a:ea typeface="楷体_GB2312" pitchFamily="49" charset="-122"/>
              </a:rPr>
              <a:t>左视图：</a:t>
            </a:r>
          </a:p>
          <a:p>
            <a:pPr eaLnBrk="1" hangingPunct="1">
              <a:lnSpc>
                <a:spcPct val="120000"/>
              </a:lnSpc>
            </a:pPr>
            <a:r>
              <a:rPr lang="zh-CN" altLang="en-US" sz="2800" b="1">
                <a:solidFill>
                  <a:srgbClr val="FF0000"/>
                </a:solidFill>
                <a:ea typeface="楷体_GB2312" pitchFamily="49" charset="-122"/>
              </a:rPr>
              <a:t>上下、前后</a:t>
            </a:r>
            <a:r>
              <a:rPr lang="zh-CN" altLang="en-US" sz="2800" b="1">
                <a:ea typeface="楷体_GB2312" pitchFamily="49" charset="-122"/>
              </a:rPr>
              <a:t>。</a:t>
            </a:r>
          </a:p>
        </p:txBody>
      </p:sp>
      <p:sp>
        <p:nvSpPr>
          <p:cNvPr id="14" name="Text Box 10"/>
          <p:cNvSpPr txBox="1">
            <a:spLocks noChangeArrowheads="1"/>
          </p:cNvSpPr>
          <p:nvPr/>
        </p:nvSpPr>
        <p:spPr bwMode="auto">
          <a:xfrm>
            <a:off x="4008636" y="1849438"/>
            <a:ext cx="5381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上</a:t>
            </a:r>
            <a:endParaRPr lang="zh-CN" altLang="en-US" b="1">
              <a:ea typeface="楷体_GB2312" pitchFamily="49" charset="-122"/>
            </a:endParaRPr>
          </a:p>
        </p:txBody>
      </p:sp>
      <p:sp>
        <p:nvSpPr>
          <p:cNvPr id="15" name="Text Box 11"/>
          <p:cNvSpPr txBox="1">
            <a:spLocks noChangeArrowheads="1"/>
          </p:cNvSpPr>
          <p:nvPr/>
        </p:nvSpPr>
        <p:spPr bwMode="auto">
          <a:xfrm>
            <a:off x="4010224" y="3595043"/>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下</a:t>
            </a:r>
            <a:endParaRPr lang="zh-CN" altLang="en-US" b="1">
              <a:ea typeface="楷体_GB2312" pitchFamily="49" charset="-122"/>
            </a:endParaRPr>
          </a:p>
        </p:txBody>
      </p:sp>
      <p:sp>
        <p:nvSpPr>
          <p:cNvPr id="16" name="Text Box 12"/>
          <p:cNvSpPr txBox="1">
            <a:spLocks noChangeArrowheads="1"/>
          </p:cNvSpPr>
          <p:nvPr/>
        </p:nvSpPr>
        <p:spPr bwMode="auto">
          <a:xfrm>
            <a:off x="2784500" y="2727325"/>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左</a:t>
            </a:r>
            <a:endParaRPr lang="zh-CN" altLang="en-US" b="1">
              <a:ea typeface="楷体_GB2312" pitchFamily="49" charset="-122"/>
            </a:endParaRPr>
          </a:p>
        </p:txBody>
      </p:sp>
      <p:sp>
        <p:nvSpPr>
          <p:cNvPr id="17" name="Text Box 13"/>
          <p:cNvSpPr txBox="1">
            <a:spLocks noChangeArrowheads="1"/>
          </p:cNvSpPr>
          <p:nvPr/>
        </p:nvSpPr>
        <p:spPr bwMode="auto">
          <a:xfrm>
            <a:off x="5592812" y="2752725"/>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右</a:t>
            </a:r>
            <a:endParaRPr lang="zh-CN" altLang="en-US" b="1">
              <a:ea typeface="楷体_GB2312" pitchFamily="49" charset="-122"/>
            </a:endParaRPr>
          </a:p>
        </p:txBody>
      </p:sp>
      <p:sp>
        <p:nvSpPr>
          <p:cNvPr id="18" name="Text Box 14"/>
          <p:cNvSpPr txBox="1">
            <a:spLocks noChangeArrowheads="1"/>
          </p:cNvSpPr>
          <p:nvPr/>
        </p:nvSpPr>
        <p:spPr bwMode="auto">
          <a:xfrm>
            <a:off x="3995936" y="4050903"/>
            <a:ext cx="5381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dirty="0">
                <a:solidFill>
                  <a:srgbClr val="FF0000"/>
                </a:solidFill>
                <a:ea typeface="楷体_GB2312" pitchFamily="49" charset="-122"/>
              </a:rPr>
              <a:t>后</a:t>
            </a:r>
            <a:endParaRPr lang="zh-CN" altLang="en-US" b="1" dirty="0">
              <a:ea typeface="楷体_GB2312" pitchFamily="49" charset="-122"/>
            </a:endParaRPr>
          </a:p>
        </p:txBody>
      </p:sp>
      <p:sp>
        <p:nvSpPr>
          <p:cNvPr id="19" name="Text Box 15"/>
          <p:cNvSpPr txBox="1">
            <a:spLocks noChangeArrowheads="1"/>
          </p:cNvSpPr>
          <p:nvPr/>
        </p:nvSpPr>
        <p:spPr bwMode="auto">
          <a:xfrm>
            <a:off x="4010224" y="5684838"/>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前</a:t>
            </a:r>
            <a:endParaRPr lang="zh-CN" altLang="en-US" b="1">
              <a:ea typeface="楷体_GB2312" pitchFamily="49" charset="-122"/>
            </a:endParaRPr>
          </a:p>
        </p:txBody>
      </p:sp>
      <p:sp>
        <p:nvSpPr>
          <p:cNvPr id="20" name="Text Box 16"/>
          <p:cNvSpPr txBox="1">
            <a:spLocks noChangeArrowheads="1"/>
          </p:cNvSpPr>
          <p:nvPr/>
        </p:nvSpPr>
        <p:spPr bwMode="auto">
          <a:xfrm>
            <a:off x="2771800" y="4879975"/>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左</a:t>
            </a:r>
            <a:endParaRPr lang="zh-CN" altLang="en-US" b="1">
              <a:ea typeface="楷体_GB2312" pitchFamily="49" charset="-122"/>
            </a:endParaRPr>
          </a:p>
        </p:txBody>
      </p:sp>
      <p:sp>
        <p:nvSpPr>
          <p:cNvPr id="21" name="Text Box 17"/>
          <p:cNvSpPr txBox="1">
            <a:spLocks noChangeArrowheads="1"/>
          </p:cNvSpPr>
          <p:nvPr/>
        </p:nvSpPr>
        <p:spPr bwMode="auto">
          <a:xfrm>
            <a:off x="5580112" y="4905375"/>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右</a:t>
            </a:r>
            <a:endParaRPr lang="zh-CN" altLang="en-US" b="1">
              <a:ea typeface="楷体_GB2312" pitchFamily="49" charset="-122"/>
            </a:endParaRPr>
          </a:p>
        </p:txBody>
      </p:sp>
      <p:sp>
        <p:nvSpPr>
          <p:cNvPr id="22" name="Text Box 18"/>
          <p:cNvSpPr txBox="1">
            <a:spLocks noChangeArrowheads="1"/>
          </p:cNvSpPr>
          <p:nvPr/>
        </p:nvSpPr>
        <p:spPr bwMode="auto">
          <a:xfrm>
            <a:off x="7482176" y="1873250"/>
            <a:ext cx="5381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上</a:t>
            </a:r>
            <a:endParaRPr lang="zh-CN" altLang="en-US" b="1">
              <a:ea typeface="楷体_GB2312" pitchFamily="49" charset="-122"/>
            </a:endParaRPr>
          </a:p>
        </p:txBody>
      </p:sp>
      <p:sp>
        <p:nvSpPr>
          <p:cNvPr id="23" name="Text Box 19"/>
          <p:cNvSpPr txBox="1">
            <a:spLocks noChangeArrowheads="1"/>
          </p:cNvSpPr>
          <p:nvPr/>
        </p:nvSpPr>
        <p:spPr bwMode="auto">
          <a:xfrm>
            <a:off x="7483763" y="3618855"/>
            <a:ext cx="5381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下</a:t>
            </a:r>
            <a:endParaRPr lang="zh-CN" altLang="en-US" b="1">
              <a:ea typeface="楷体_GB2312" pitchFamily="49" charset="-122"/>
            </a:endParaRPr>
          </a:p>
        </p:txBody>
      </p:sp>
      <p:sp>
        <p:nvSpPr>
          <p:cNvPr id="24" name="Text Box 20"/>
          <p:cNvSpPr txBox="1">
            <a:spLocks noChangeArrowheads="1"/>
          </p:cNvSpPr>
          <p:nvPr/>
        </p:nvSpPr>
        <p:spPr bwMode="auto">
          <a:xfrm>
            <a:off x="6375688" y="2751138"/>
            <a:ext cx="5381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后</a:t>
            </a:r>
            <a:endParaRPr lang="zh-CN" altLang="en-US" b="1">
              <a:ea typeface="楷体_GB2312" pitchFamily="49" charset="-122"/>
            </a:endParaRPr>
          </a:p>
        </p:txBody>
      </p:sp>
      <p:sp>
        <p:nvSpPr>
          <p:cNvPr id="25" name="Text Box 21"/>
          <p:cNvSpPr txBox="1">
            <a:spLocks noChangeArrowheads="1"/>
          </p:cNvSpPr>
          <p:nvPr/>
        </p:nvSpPr>
        <p:spPr bwMode="auto">
          <a:xfrm>
            <a:off x="8309263" y="2776538"/>
            <a:ext cx="5381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kumimoji="1" sz="2400">
                <a:solidFill>
                  <a:schemeClr val="tx1"/>
                </a:solidFill>
                <a:latin typeface="Times New Roman" pitchFamily="18" charset="0"/>
                <a:ea typeface="宋体" charset="-122"/>
              </a:defRPr>
            </a:lvl1pPr>
            <a:lvl2pPr marL="742950" indent="-285750" eaLnBrk="0" hangingPunct="0">
              <a:defRPr kumimoji="1" sz="2400">
                <a:solidFill>
                  <a:schemeClr val="tx1"/>
                </a:solidFill>
                <a:latin typeface="Times New Roman" pitchFamily="18" charset="0"/>
                <a:ea typeface="宋体" charset="-122"/>
              </a:defRPr>
            </a:lvl2pPr>
            <a:lvl3pPr marL="1143000" indent="-228600" eaLnBrk="0" hangingPunct="0">
              <a:defRPr kumimoji="1" sz="2400">
                <a:solidFill>
                  <a:schemeClr val="tx1"/>
                </a:solidFill>
                <a:latin typeface="Times New Roman" pitchFamily="18" charset="0"/>
                <a:ea typeface="宋体" charset="-122"/>
              </a:defRPr>
            </a:lvl3pPr>
            <a:lvl4pPr marL="1600200" indent="-228600" eaLnBrk="0" hangingPunct="0">
              <a:defRPr kumimoji="1" sz="2400">
                <a:solidFill>
                  <a:schemeClr val="tx1"/>
                </a:solidFill>
                <a:latin typeface="Times New Roman" pitchFamily="18" charset="0"/>
                <a:ea typeface="宋体" charset="-122"/>
              </a:defRPr>
            </a:lvl4pPr>
            <a:lvl5pPr marL="2057400" indent="-228600" eaLnBrk="0" hangingPunct="0">
              <a:defRPr kumimoji="1" sz="24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charset="-122"/>
              </a:defRPr>
            </a:lvl9pPr>
          </a:lstStyle>
          <a:p>
            <a:pPr eaLnBrk="1" hangingPunct="1">
              <a:lnSpc>
                <a:spcPct val="120000"/>
              </a:lnSpc>
            </a:pPr>
            <a:r>
              <a:rPr lang="zh-CN" altLang="en-US" b="1">
                <a:solidFill>
                  <a:srgbClr val="FF0000"/>
                </a:solidFill>
                <a:ea typeface="楷体_GB2312" pitchFamily="49" charset="-122"/>
              </a:rPr>
              <a:t>前</a:t>
            </a:r>
            <a:endParaRPr lang="zh-CN" altLang="en-US" b="1">
              <a:ea typeface="楷体_GB2312" pitchFamily="49" charset="-122"/>
            </a:endParaRPr>
          </a:p>
        </p:txBody>
      </p:sp>
    </p:spTree>
    <p:extLst>
      <p:ext uri="{BB962C8B-B14F-4D97-AF65-F5344CB8AC3E}">
        <p14:creationId xmlns:p14="http://schemas.microsoft.com/office/powerpoint/2010/main" val="32677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355"/>
                                        </p:tgtEl>
                                        <p:attrNameLst>
                                          <p:attrName>style.visibility</p:attrName>
                                        </p:attrNameLst>
                                      </p:cBhvr>
                                      <p:to>
                                        <p:strVal val="visible"/>
                                      </p:to>
                                    </p:set>
                                    <p:animEffect transition="in" filter="fade">
                                      <p:cBhvr>
                                        <p:cTn id="12" dur="1000"/>
                                        <p:tgtEl>
                                          <p:spTgt spid="228355"/>
                                        </p:tgtEl>
                                      </p:cBhvr>
                                    </p:animEffect>
                                    <p:anim calcmode="lin" valueType="num">
                                      <p:cBhvr>
                                        <p:cTn id="13" dur="1000" fill="hold"/>
                                        <p:tgtEl>
                                          <p:spTgt spid="228355"/>
                                        </p:tgtEl>
                                        <p:attrNameLst>
                                          <p:attrName>ppt_x</p:attrName>
                                        </p:attrNameLst>
                                      </p:cBhvr>
                                      <p:tavLst>
                                        <p:tav tm="0">
                                          <p:val>
                                            <p:strVal val="#ppt_x"/>
                                          </p:val>
                                        </p:tav>
                                        <p:tav tm="100000">
                                          <p:val>
                                            <p:strVal val="#ppt_x"/>
                                          </p:val>
                                        </p:tav>
                                      </p:tavLst>
                                    </p:anim>
                                    <p:anim calcmode="lin" valueType="num">
                                      <p:cBhvr>
                                        <p:cTn id="14" dur="1000" fill="hold"/>
                                        <p:tgtEl>
                                          <p:spTgt spid="2283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wipe(left)">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5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25" dur="500" fill="hold"/>
                                        <p:tgtEl>
                                          <p:spTgt spid="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 calcmode="lin" valueType="num">
                                      <p:cBhvr>
                                        <p:cTn id="30" dur="5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31"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9" presetClass="entr" presetSubtype="10" fill="hold" grpId="0"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5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37" dur="5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p:cTn id="42" dur="5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43"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wipe(left)">
                                      <p:cBhvr>
                                        <p:cTn id="48" dur="500"/>
                                        <p:tgtEl>
                                          <p:spTgt spid="1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left)">
                                      <p:cBhvr>
                                        <p:cTn id="53" dur="500"/>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9" presetClass="entr" presetSubtype="10" fill="hold" grpId="0" nodeType="click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p:cTn id="58" dur="50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59" dur="50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9" presetClass="entr" presetSubtype="10" fill="hold" grpId="0" nodeType="click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p:cTn id="64" dur="5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65"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ntr" presetSubtype="10" fill="hold" grpId="0" nodeType="clickEffect">
                                  <p:stCondLst>
                                    <p:cond delay="0"/>
                                  </p:stCondLst>
                                  <p:childTnLst>
                                    <p:set>
                                      <p:cBhvr>
                                        <p:cTn id="69" dur="1" fill="hold">
                                          <p:stCondLst>
                                            <p:cond delay="0"/>
                                          </p:stCondLst>
                                        </p:cTn>
                                        <p:tgtEl>
                                          <p:spTgt spid="20">
                                            <p:txEl>
                                              <p:pRg st="0" end="0"/>
                                            </p:txEl>
                                          </p:spTgt>
                                        </p:tgtEl>
                                        <p:attrNameLst>
                                          <p:attrName>style.visibility</p:attrName>
                                        </p:attrNameLst>
                                      </p:cBhvr>
                                      <p:to>
                                        <p:strVal val="visible"/>
                                      </p:to>
                                    </p:set>
                                    <p:anim calcmode="lin" valueType="num">
                                      <p:cBhvr>
                                        <p:cTn id="70" dur="500" fill="hold"/>
                                        <p:tgtEl>
                                          <p:spTgt spid="20">
                                            <p:txEl>
                                              <p:pRg st="0" end="0"/>
                                            </p:txEl>
                                          </p:spTgt>
                                        </p:tgtEl>
                                        <p:attrNameLst>
                                          <p:attrName>ppt_w</p:attrName>
                                        </p:attrNameLst>
                                      </p:cBhvr>
                                      <p:tavLst>
                                        <p:tav tm="0" fmla="#ppt_w*sin(2.5*pi*$)">
                                          <p:val>
                                            <p:fltVal val="0"/>
                                          </p:val>
                                        </p:tav>
                                        <p:tav tm="100000">
                                          <p:val>
                                            <p:fltVal val="1"/>
                                          </p:val>
                                        </p:tav>
                                      </p:tavLst>
                                    </p:anim>
                                    <p:anim calcmode="lin" valueType="num">
                                      <p:cBhvr>
                                        <p:cTn id="71" dur="500" fill="hold"/>
                                        <p:tgtEl>
                                          <p:spTgt spid="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9" presetClass="entr" presetSubtype="10" fill="hold" grpId="0" nodeType="clickEffect">
                                  <p:stCondLst>
                                    <p:cond delay="0"/>
                                  </p:stCondLst>
                                  <p:childTnLst>
                                    <p:set>
                                      <p:cBhvr>
                                        <p:cTn id="75" dur="1" fill="hold">
                                          <p:stCondLst>
                                            <p:cond delay="0"/>
                                          </p:stCondLst>
                                        </p:cTn>
                                        <p:tgtEl>
                                          <p:spTgt spid="21">
                                            <p:txEl>
                                              <p:pRg st="0" end="0"/>
                                            </p:txEl>
                                          </p:spTgt>
                                        </p:tgtEl>
                                        <p:attrNameLst>
                                          <p:attrName>style.visibility</p:attrName>
                                        </p:attrNameLst>
                                      </p:cBhvr>
                                      <p:to>
                                        <p:strVal val="visible"/>
                                      </p:to>
                                    </p:set>
                                    <p:anim calcmode="lin" valueType="num">
                                      <p:cBhvr>
                                        <p:cTn id="76" dur="5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77" dur="5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animEffect transition="in" filter="wipe(left)">
                                      <p:cBhvr>
                                        <p:cTn id="82" dur="500"/>
                                        <p:tgtEl>
                                          <p:spTgt spid="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wipe(left)">
                                      <p:cBhvr>
                                        <p:cTn id="87" dur="500"/>
                                        <p:tgtEl>
                                          <p:spTgt spid="1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9" presetClass="entr" presetSubtype="10" fill="hold" grpId="0" nodeType="click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 calcmode="lin" valueType="num">
                                      <p:cBhvr>
                                        <p:cTn id="92" dur="5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93" dur="5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9" presetClass="entr" presetSubtype="10" fill="hold" grpId="0" nodeType="clickEffect">
                                  <p:stCondLst>
                                    <p:cond delay="0"/>
                                  </p:stCondLst>
                                  <p:childTnLst>
                                    <p:set>
                                      <p:cBhvr>
                                        <p:cTn id="97" dur="1" fill="hold">
                                          <p:stCondLst>
                                            <p:cond delay="0"/>
                                          </p:stCondLst>
                                        </p:cTn>
                                        <p:tgtEl>
                                          <p:spTgt spid="23">
                                            <p:txEl>
                                              <p:pRg st="0" end="0"/>
                                            </p:txEl>
                                          </p:spTgt>
                                        </p:tgtEl>
                                        <p:attrNameLst>
                                          <p:attrName>style.visibility</p:attrName>
                                        </p:attrNameLst>
                                      </p:cBhvr>
                                      <p:to>
                                        <p:strVal val="visible"/>
                                      </p:to>
                                    </p:set>
                                    <p:anim calcmode="lin" valueType="num">
                                      <p:cBhvr>
                                        <p:cTn id="98" dur="5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99" dur="5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9" presetClass="entr" presetSubtype="10" fill="hold" grpId="0" nodeType="clickEffect">
                                  <p:stCondLst>
                                    <p:cond delay="0"/>
                                  </p:stCondLst>
                                  <p:childTnLst>
                                    <p:set>
                                      <p:cBhvr>
                                        <p:cTn id="103" dur="1" fill="hold">
                                          <p:stCondLst>
                                            <p:cond delay="0"/>
                                          </p:stCondLst>
                                        </p:cTn>
                                        <p:tgtEl>
                                          <p:spTgt spid="25">
                                            <p:txEl>
                                              <p:pRg st="0" end="0"/>
                                            </p:txEl>
                                          </p:spTgt>
                                        </p:tgtEl>
                                        <p:attrNameLst>
                                          <p:attrName>style.visibility</p:attrName>
                                        </p:attrNameLst>
                                      </p:cBhvr>
                                      <p:to>
                                        <p:strVal val="visible"/>
                                      </p:to>
                                    </p:set>
                                    <p:anim calcmode="lin" valueType="num">
                                      <p:cBhvr>
                                        <p:cTn id="104" dur="5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05" dur="5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9" presetClass="entr" presetSubtype="10" fill="hold" grpId="0" nodeType="clickEffect">
                                  <p:stCondLst>
                                    <p:cond delay="0"/>
                                  </p:stCondLst>
                                  <p:childTnLst>
                                    <p:set>
                                      <p:cBhvr>
                                        <p:cTn id="109" dur="1" fill="hold">
                                          <p:stCondLst>
                                            <p:cond delay="0"/>
                                          </p:stCondLst>
                                        </p:cTn>
                                        <p:tgtEl>
                                          <p:spTgt spid="24">
                                            <p:txEl>
                                              <p:pRg st="0" end="0"/>
                                            </p:txEl>
                                          </p:spTgt>
                                        </p:tgtEl>
                                        <p:attrNameLst>
                                          <p:attrName>style.visibility</p:attrName>
                                        </p:attrNameLst>
                                      </p:cBhvr>
                                      <p:to>
                                        <p:strVal val="visible"/>
                                      </p:to>
                                    </p:set>
                                    <p:anim calcmode="lin" valueType="num">
                                      <p:cBhvr>
                                        <p:cTn id="110" dur="5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111" dur="5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3">
                                            <p:txEl>
                                              <p:pRg st="1" end="1"/>
                                            </p:txEl>
                                          </p:spTgt>
                                        </p:tgtEl>
                                        <p:attrNameLst>
                                          <p:attrName>style.visibility</p:attrName>
                                        </p:attrNameLst>
                                      </p:cBhvr>
                                      <p:to>
                                        <p:strVal val="visible"/>
                                      </p:to>
                                    </p:set>
                                    <p:animEffect transition="in" filter="wipe(left)">
                                      <p:cBhvr>
                                        <p:cTn id="1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7" grpId="0" build="p" autoUpdateAnimBg="0"/>
      <p:bldP spid="12" grpId="0" build="p" autoUpdateAnimBg="0"/>
      <p:bldP spid="13" grpId="0" build="p" autoUpdateAnimBg="0"/>
      <p:bldP spid="14" grpId="0" build="allAtOnce"/>
      <p:bldP spid="15" grpId="0" build="allAtOnce"/>
      <p:bldP spid="16" grpId="0" build="allAtOnce"/>
      <p:bldP spid="17" grpId="0" build="allAtOnce"/>
      <p:bldP spid="18" grpId="0" build="allAtOnce"/>
      <p:bldP spid="19" grpId="0" build="allAtOnce"/>
      <p:bldP spid="20" grpId="0" build="allAtOnce"/>
      <p:bldP spid="21" grpId="0" build="allAtOnce"/>
      <p:bldP spid="22" grpId="0" build="allAtOnce"/>
      <p:bldP spid="23" grpId="0" build="allAtOnce"/>
      <p:bldP spid="24" grpId="0" build="allAtOnce"/>
      <p:bldP spid="2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4.1.3</a:t>
            </a:r>
            <a:r>
              <a:rPr lang="zh-CN" altLang="en-US" sz="3600" b="1" dirty="0" smtClean="0">
                <a:solidFill>
                  <a:schemeClr val="accent2"/>
                </a:solidFill>
                <a:latin typeface="隶书" pitchFamily="49" charset="-122"/>
                <a:ea typeface="隶书" pitchFamily="49" charset="-122"/>
              </a:rPr>
              <a:t>　组合体的组合方式</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886472" y="1340768"/>
            <a:ext cx="7632848"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组合体按构成方式可分为</a:t>
            </a:r>
            <a:r>
              <a:rPr lang="zh-CN" altLang="en-US" dirty="0">
                <a:solidFill>
                  <a:srgbClr val="FF0000"/>
                </a:solidFill>
                <a:latin typeface="隶书" pitchFamily="49" charset="-122"/>
                <a:ea typeface="隶书" pitchFamily="49" charset="-122"/>
              </a:rPr>
              <a:t>叠加</a:t>
            </a:r>
            <a:r>
              <a:rPr lang="zh-CN" altLang="en-US" dirty="0"/>
              <a:t>、</a:t>
            </a:r>
            <a:r>
              <a:rPr lang="zh-CN" altLang="en-US" dirty="0">
                <a:solidFill>
                  <a:srgbClr val="FF0000"/>
                </a:solidFill>
                <a:latin typeface="隶书" pitchFamily="49" charset="-122"/>
                <a:ea typeface="隶书" pitchFamily="49" charset="-122"/>
              </a:rPr>
              <a:t>切割</a:t>
            </a:r>
            <a:r>
              <a:rPr lang="zh-CN" altLang="en-US" dirty="0"/>
              <a:t>、</a:t>
            </a:r>
            <a:r>
              <a:rPr lang="zh-CN" altLang="en-US" dirty="0">
                <a:solidFill>
                  <a:srgbClr val="FF0000"/>
                </a:solidFill>
                <a:latin typeface="隶书" pitchFamily="49" charset="-122"/>
                <a:ea typeface="隶书" pitchFamily="49" charset="-122"/>
              </a:rPr>
              <a:t>综合型</a:t>
            </a:r>
            <a:r>
              <a:rPr lang="zh-CN" altLang="en-US" dirty="0"/>
              <a:t>三种。      </a:t>
            </a:r>
          </a:p>
        </p:txBody>
      </p:sp>
      <p:sp>
        <p:nvSpPr>
          <p:cNvPr id="9" name="Text Box 65">
            <a:hlinkClick r:id="" action="ppaction://noaction"/>
          </p:cNvPr>
          <p:cNvSpPr txBox="1">
            <a:spLocks noChangeArrowheads="1"/>
          </p:cNvSpPr>
          <p:nvPr/>
        </p:nvSpPr>
        <p:spPr bwMode="auto">
          <a:xfrm>
            <a:off x="886472" y="227687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叠加型组合体</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1" name="Text Box 5"/>
          <p:cNvSpPr txBox="1">
            <a:spLocks noChangeArrowheads="1"/>
          </p:cNvSpPr>
          <p:nvPr/>
        </p:nvSpPr>
        <p:spPr bwMode="auto">
          <a:xfrm>
            <a:off x="886472" y="2852936"/>
            <a:ext cx="4032448"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由</a:t>
            </a:r>
            <a:r>
              <a:rPr lang="zh-CN" altLang="en-US" dirty="0"/>
              <a:t>若干基本体叠加而成。</a:t>
            </a:r>
          </a:p>
        </p:txBody>
      </p:sp>
      <p:pic>
        <p:nvPicPr>
          <p:cNvPr id="13" name="Picture 33" descr="D:\用户目录\我的文档\Tencent Files\479997588\Image\C2C\IOMS]ZK8EN2XQKZ1]@U890G.png"/>
          <p:cNvPicPr>
            <a:picLocks noChangeAspect="1" noChangeArrowheads="1"/>
          </p:cNvPicPr>
          <p:nvPr/>
        </p:nvPicPr>
        <p:blipFill>
          <a:blip r:embed="rId3"/>
          <a:stretch>
            <a:fillRect/>
          </a:stretch>
        </p:blipFill>
        <p:spPr bwMode="hidden">
          <a:xfrm>
            <a:off x="1979190" y="3559995"/>
            <a:ext cx="1847011" cy="2304256"/>
          </a:xfrm>
          <a:prstGeom prst="rect">
            <a:avLst/>
          </a:prstGeom>
          <a:noFill/>
          <a:ln w="38100">
            <a:solidFill>
              <a:schemeClr val="accent2"/>
            </a:solidFill>
            <a:miter lim="800000"/>
            <a:headEnd/>
            <a:tailEnd/>
          </a:ln>
          <a:effectLst/>
        </p:spPr>
      </p:pic>
      <p:pic>
        <p:nvPicPr>
          <p:cNvPr id="14" name="Picture 1" descr="D:\用户目录\我的文档\Tencent Files\479997588\Image\C2C\U5@ZMIDX8IRQP6%S8AIFFY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277652"/>
            <a:ext cx="1982630" cy="382406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235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animBg="1"/>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4.1.3</a:t>
            </a:r>
            <a:r>
              <a:rPr lang="zh-CN" altLang="en-US" sz="3600" b="1" dirty="0" smtClean="0">
                <a:solidFill>
                  <a:schemeClr val="accent2"/>
                </a:solidFill>
                <a:latin typeface="隶书" pitchFamily="49" charset="-122"/>
                <a:ea typeface="隶书" pitchFamily="49" charset="-122"/>
              </a:rPr>
              <a:t>　组合体的组合方式</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886472" y="1340768"/>
            <a:ext cx="7632848"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组合体按构成方式可分为</a:t>
            </a:r>
            <a:r>
              <a:rPr lang="zh-CN" altLang="en-US" dirty="0">
                <a:solidFill>
                  <a:srgbClr val="FF0000"/>
                </a:solidFill>
                <a:latin typeface="隶书" pitchFamily="49" charset="-122"/>
                <a:ea typeface="隶书" pitchFamily="49" charset="-122"/>
              </a:rPr>
              <a:t>叠加</a:t>
            </a:r>
            <a:r>
              <a:rPr lang="zh-CN" altLang="en-US" dirty="0"/>
              <a:t>、</a:t>
            </a:r>
            <a:r>
              <a:rPr lang="zh-CN" altLang="en-US" dirty="0">
                <a:solidFill>
                  <a:srgbClr val="FF0000"/>
                </a:solidFill>
                <a:latin typeface="隶书" pitchFamily="49" charset="-122"/>
                <a:ea typeface="隶书" pitchFamily="49" charset="-122"/>
              </a:rPr>
              <a:t>切割</a:t>
            </a:r>
            <a:r>
              <a:rPr lang="zh-CN" altLang="en-US" dirty="0"/>
              <a:t>、</a:t>
            </a:r>
            <a:r>
              <a:rPr lang="zh-CN" altLang="en-US" dirty="0">
                <a:solidFill>
                  <a:srgbClr val="FF0000"/>
                </a:solidFill>
                <a:latin typeface="隶书" pitchFamily="49" charset="-122"/>
                <a:ea typeface="隶书" pitchFamily="49" charset="-122"/>
              </a:rPr>
              <a:t>综合型</a:t>
            </a:r>
            <a:r>
              <a:rPr lang="zh-CN" altLang="en-US" dirty="0"/>
              <a:t>三种。      </a:t>
            </a:r>
          </a:p>
        </p:txBody>
      </p:sp>
      <p:sp>
        <p:nvSpPr>
          <p:cNvPr id="9" name="Text Box 65">
            <a:hlinkClick r:id="" action="ppaction://noaction"/>
          </p:cNvPr>
          <p:cNvSpPr txBox="1">
            <a:spLocks noChangeArrowheads="1"/>
          </p:cNvSpPr>
          <p:nvPr/>
        </p:nvSpPr>
        <p:spPr bwMode="auto">
          <a:xfrm>
            <a:off x="886472" y="227687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切割型组合体</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1" name="Text Box 5"/>
          <p:cNvSpPr txBox="1">
            <a:spLocks noChangeArrowheads="1"/>
          </p:cNvSpPr>
          <p:nvPr/>
        </p:nvSpPr>
        <p:spPr bwMode="auto">
          <a:xfrm>
            <a:off x="886472" y="2997249"/>
            <a:ext cx="4032448"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可</a:t>
            </a:r>
            <a:r>
              <a:rPr lang="zh-CN" altLang="en-US" dirty="0"/>
              <a:t>看成由基本体经切割后形成的</a:t>
            </a:r>
            <a:r>
              <a:rPr lang="zh-CN" altLang="en-US" dirty="0" smtClean="0"/>
              <a:t>。</a:t>
            </a:r>
            <a:endParaRPr lang="zh-CN" altLang="en-US" dirty="0"/>
          </a:p>
        </p:txBody>
      </p:sp>
      <p:pic>
        <p:nvPicPr>
          <p:cNvPr id="10" name="Picture 73" descr="p48-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643" t="11739" r="21715" b="12939"/>
          <a:stretch>
            <a:fillRect/>
          </a:stretch>
        </p:blipFill>
        <p:spPr bwMode="auto">
          <a:xfrm>
            <a:off x="5652120" y="3069555"/>
            <a:ext cx="2752725" cy="2879725"/>
          </a:xfrm>
          <a:prstGeom prst="rect">
            <a:avLst/>
          </a:prstGeom>
          <a:solidFill>
            <a:schemeClr val="accent3"/>
          </a:solidFill>
          <a:ln w="38100">
            <a:solidFill>
              <a:schemeClr val="accent2"/>
            </a:solidFill>
          </a:ln>
        </p:spPr>
      </p:pic>
      <p:sp>
        <p:nvSpPr>
          <p:cNvPr id="12" name="Text Box 4"/>
          <p:cNvSpPr txBox="1">
            <a:spLocks noChangeArrowheads="1"/>
          </p:cNvSpPr>
          <p:nvPr/>
        </p:nvSpPr>
        <p:spPr bwMode="auto">
          <a:xfrm>
            <a:off x="899592" y="4225731"/>
            <a:ext cx="4248472" cy="1723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a:t>
            </a:r>
            <a:r>
              <a:rPr lang="zh-CN" altLang="en-US" dirty="0" smtClean="0"/>
              <a:t>图示形体</a:t>
            </a:r>
            <a:r>
              <a:rPr lang="zh-CN" altLang="en-US" dirty="0"/>
              <a:t>，方槽可看作是由两个平行于圆柱轴线的平面和一个垂直于圆柱轴线的平面切出来的。</a:t>
            </a:r>
          </a:p>
        </p:txBody>
      </p:sp>
    </p:spTree>
    <p:extLst>
      <p:ext uri="{BB962C8B-B14F-4D97-AF65-F5344CB8AC3E}">
        <p14:creationId xmlns:p14="http://schemas.microsoft.com/office/powerpoint/2010/main" val="2200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P spid="1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4.1.3</a:t>
            </a:r>
            <a:r>
              <a:rPr lang="zh-CN" altLang="en-US" sz="3600" b="1" dirty="0" smtClean="0">
                <a:solidFill>
                  <a:schemeClr val="accent2"/>
                </a:solidFill>
                <a:latin typeface="隶书" pitchFamily="49" charset="-122"/>
                <a:ea typeface="隶书" pitchFamily="49" charset="-122"/>
              </a:rPr>
              <a:t>　组合体的组合方式</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886472" y="1340768"/>
            <a:ext cx="7632848"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组合体按构成方式可分为</a:t>
            </a:r>
            <a:r>
              <a:rPr lang="zh-CN" altLang="en-US" dirty="0">
                <a:solidFill>
                  <a:srgbClr val="FF0000"/>
                </a:solidFill>
                <a:latin typeface="隶书" pitchFamily="49" charset="-122"/>
                <a:ea typeface="隶书" pitchFamily="49" charset="-122"/>
              </a:rPr>
              <a:t>叠加</a:t>
            </a:r>
            <a:r>
              <a:rPr lang="zh-CN" altLang="en-US" dirty="0"/>
              <a:t>、</a:t>
            </a:r>
            <a:r>
              <a:rPr lang="zh-CN" altLang="en-US" dirty="0">
                <a:solidFill>
                  <a:srgbClr val="FF0000"/>
                </a:solidFill>
                <a:latin typeface="隶书" pitchFamily="49" charset="-122"/>
                <a:ea typeface="隶书" pitchFamily="49" charset="-122"/>
              </a:rPr>
              <a:t>切割</a:t>
            </a:r>
            <a:r>
              <a:rPr lang="zh-CN" altLang="en-US" dirty="0"/>
              <a:t>、</a:t>
            </a:r>
            <a:r>
              <a:rPr lang="zh-CN" altLang="en-US" dirty="0">
                <a:solidFill>
                  <a:srgbClr val="FF0000"/>
                </a:solidFill>
                <a:latin typeface="隶书" pitchFamily="49" charset="-122"/>
                <a:ea typeface="隶书" pitchFamily="49" charset="-122"/>
              </a:rPr>
              <a:t>综合型</a:t>
            </a:r>
            <a:r>
              <a:rPr lang="zh-CN" altLang="en-US" dirty="0"/>
              <a:t>三种。      </a:t>
            </a:r>
          </a:p>
        </p:txBody>
      </p:sp>
      <p:sp>
        <p:nvSpPr>
          <p:cNvPr id="9" name="Text Box 65">
            <a:hlinkClick r:id="" action="ppaction://noaction"/>
          </p:cNvPr>
          <p:cNvSpPr txBox="1">
            <a:spLocks noChangeArrowheads="1"/>
          </p:cNvSpPr>
          <p:nvPr/>
        </p:nvSpPr>
        <p:spPr bwMode="auto">
          <a:xfrm>
            <a:off x="886472" y="245767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综合型组合体</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1" name="Text Box 5"/>
          <p:cNvSpPr txBox="1">
            <a:spLocks noChangeArrowheads="1"/>
          </p:cNvSpPr>
          <p:nvPr/>
        </p:nvSpPr>
        <p:spPr bwMode="auto">
          <a:xfrm>
            <a:off x="3851918" y="2257617"/>
            <a:ext cx="5184577"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由</a:t>
            </a:r>
            <a:r>
              <a:rPr lang="zh-CN" altLang="en-US" dirty="0"/>
              <a:t>若干基本体叠加后，再在</a:t>
            </a:r>
            <a:r>
              <a:rPr lang="zh-CN" altLang="en-US" dirty="0" smtClean="0"/>
              <a:t>其上切割</a:t>
            </a:r>
            <a:r>
              <a:rPr lang="zh-CN" altLang="en-US" dirty="0"/>
              <a:t>一些基本体后形成</a:t>
            </a:r>
            <a:r>
              <a:rPr lang="zh-CN" altLang="en-US" dirty="0" smtClean="0"/>
              <a:t>的</a:t>
            </a:r>
            <a:r>
              <a:rPr lang="zh-CN" altLang="en-US" dirty="0"/>
              <a:t>。</a:t>
            </a:r>
          </a:p>
        </p:txBody>
      </p:sp>
      <p:sp>
        <p:nvSpPr>
          <p:cNvPr id="12" name="Text Box 4"/>
          <p:cNvSpPr txBox="1">
            <a:spLocks noChangeArrowheads="1"/>
          </p:cNvSpPr>
          <p:nvPr/>
        </p:nvSpPr>
        <p:spPr bwMode="auto">
          <a:xfrm>
            <a:off x="802205" y="3212976"/>
            <a:ext cx="4248472"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图示形体，由四棱柱、圆柱体和一个锥台叠加后再切割掉两个小圆柱而成</a:t>
            </a:r>
            <a:r>
              <a:rPr lang="zh-CN" altLang="en-US" dirty="0" smtClean="0"/>
              <a:t>。</a:t>
            </a:r>
            <a:endParaRPr lang="zh-CN" altLang="en-US" dirty="0"/>
          </a:p>
        </p:txBody>
      </p:sp>
      <p:pic>
        <p:nvPicPr>
          <p:cNvPr id="13" name="Picture 8" descr="p47-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03" t="21077" r="16974" b="17075"/>
          <a:stretch>
            <a:fillRect/>
          </a:stretch>
        </p:blipFill>
        <p:spPr bwMode="auto">
          <a:xfrm>
            <a:off x="5346730" y="3645024"/>
            <a:ext cx="3542928" cy="2435678"/>
          </a:xfrm>
          <a:prstGeom prst="rect">
            <a:avLst/>
          </a:prstGeom>
          <a:solidFill>
            <a:schemeClr val="accent3"/>
          </a:solidFill>
          <a:ln w="38100">
            <a:solidFill>
              <a:schemeClr val="accent2"/>
            </a:solidFill>
          </a:ln>
          <a:extLst/>
        </p:spPr>
      </p:pic>
      <p:sp>
        <p:nvSpPr>
          <p:cNvPr id="14" name="AutoShape 36"/>
          <p:cNvSpPr>
            <a:spLocks noChangeArrowheads="1"/>
          </p:cNvSpPr>
          <p:nvPr/>
        </p:nvSpPr>
        <p:spPr bwMode="auto">
          <a:xfrm>
            <a:off x="611560" y="5073086"/>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注意</a:t>
            </a:r>
            <a:endParaRPr lang="zh-CN" altLang="en-US" b="1" dirty="0">
              <a:solidFill>
                <a:srgbClr val="FFFF66"/>
              </a:solidFill>
              <a:ea typeface="华文行楷" pitchFamily="2" charset="-122"/>
            </a:endParaRPr>
          </a:p>
        </p:txBody>
      </p:sp>
      <p:sp>
        <p:nvSpPr>
          <p:cNvPr id="15" name="Text Box 4"/>
          <p:cNvSpPr txBox="1">
            <a:spLocks noChangeArrowheads="1"/>
          </p:cNvSpPr>
          <p:nvPr/>
        </p:nvSpPr>
        <p:spPr bwMode="auto">
          <a:xfrm>
            <a:off x="1919733" y="4653136"/>
            <a:ext cx="3011836" cy="1723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en-US" altLang="zh-CN" dirty="0"/>
              <a:t>    </a:t>
            </a:r>
            <a:r>
              <a:rPr lang="zh-CN" altLang="en-US" dirty="0" smtClean="0"/>
              <a:t>在</a:t>
            </a:r>
            <a:r>
              <a:rPr lang="zh-CN" altLang="en-US" dirty="0"/>
              <a:t>许多情况下，由于基本体选择不同，三种形式并无严格界线。</a:t>
            </a:r>
            <a:endParaRPr lang="zh-CN" altLang="zh-CN" dirty="0"/>
          </a:p>
        </p:txBody>
      </p:sp>
    </p:spTree>
    <p:extLst>
      <p:ext uri="{BB962C8B-B14F-4D97-AF65-F5344CB8AC3E}">
        <p14:creationId xmlns:p14="http://schemas.microsoft.com/office/powerpoint/2010/main" val="17289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800" decel="100000"/>
                                        <p:tgtEl>
                                          <p:spTgt spid="14"/>
                                        </p:tgtEl>
                                      </p:cBhvr>
                                    </p:animEffect>
                                    <p:anim calcmode="lin" valueType="num">
                                      <p:cBhvr>
                                        <p:cTn id="30" dur="800" decel="100000" fill="hold"/>
                                        <p:tgtEl>
                                          <p:spTgt spid="14"/>
                                        </p:tgtEl>
                                        <p:attrNameLst>
                                          <p:attrName>style.rotation</p:attrName>
                                        </p:attrNameLst>
                                      </p:cBhvr>
                                      <p:tavLst>
                                        <p:tav tm="0">
                                          <p:val>
                                            <p:fltVal val="-90"/>
                                          </p:val>
                                        </p:tav>
                                        <p:tav tm="100000">
                                          <p:val>
                                            <p:fltVal val="0"/>
                                          </p:val>
                                        </p:tav>
                                      </p:tavLst>
                                    </p:anim>
                                    <p:anim calcmode="lin" valueType="num">
                                      <p:cBhvr>
                                        <p:cTn id="31" dur="800" decel="100000" fill="hold"/>
                                        <p:tgtEl>
                                          <p:spTgt spid="14"/>
                                        </p:tgtEl>
                                        <p:attrNameLst>
                                          <p:attrName>ppt_x</p:attrName>
                                        </p:attrNameLst>
                                      </p:cBhvr>
                                      <p:tavLst>
                                        <p:tav tm="0">
                                          <p:val>
                                            <p:strVal val="#ppt_x+0.4"/>
                                          </p:val>
                                        </p:tav>
                                        <p:tav tm="100000">
                                          <p:val>
                                            <p:strVal val="#ppt_x-0.05"/>
                                          </p:val>
                                        </p:tav>
                                      </p:tavLst>
                                    </p:anim>
                                    <p:anim calcmode="lin" valueType="num">
                                      <p:cBhvr>
                                        <p:cTn id="32" dur="800" decel="100000" fill="hold"/>
                                        <p:tgtEl>
                                          <p:spTgt spid="1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utoUpdateAnimBg="0"/>
      <p:bldP spid="12" grpId="0" autoUpdateAnimBg="0"/>
      <p:bldP spid="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25538"/>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258888" y="47625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800" b="1">
                <a:solidFill>
                  <a:schemeClr val="accent2"/>
                </a:solidFill>
                <a:ea typeface="楷体_GB2312" pitchFamily="49" charset="-122"/>
              </a:rPr>
              <a:t>形体的组合形式举例（</a:t>
            </a:r>
            <a:r>
              <a:rPr lang="en-US" altLang="zh-CN" sz="2800" b="1">
                <a:solidFill>
                  <a:schemeClr val="accent2"/>
                </a:solidFill>
                <a:ea typeface="楷体_GB2312" pitchFamily="49" charset="-122"/>
              </a:rPr>
              <a:t>1</a:t>
            </a:r>
            <a:r>
              <a:rPr lang="zh-CN" altLang="en-US" sz="2800" b="1">
                <a:solidFill>
                  <a:schemeClr val="accent2"/>
                </a:solidFill>
                <a:ea typeface="楷体_GB2312" pitchFamily="49" charset="-122"/>
              </a:rPr>
              <a:t>）</a:t>
            </a:r>
          </a:p>
        </p:txBody>
      </p:sp>
      <p:graphicFrame>
        <p:nvGraphicFramePr>
          <p:cNvPr id="129071" name="Group 47"/>
          <p:cNvGraphicFramePr>
            <a:graphicFrameLocks noGrp="1"/>
          </p:cNvGraphicFramePr>
          <p:nvPr/>
        </p:nvGraphicFramePr>
        <p:xfrm>
          <a:off x="827088" y="1412875"/>
          <a:ext cx="7705725" cy="4684713"/>
        </p:xfrm>
        <a:graphic>
          <a:graphicData uri="http://schemas.openxmlformats.org/drawingml/2006/table">
            <a:tbl>
              <a:tblPr/>
              <a:tblGrid>
                <a:gridCol w="2232025"/>
                <a:gridCol w="2857500"/>
                <a:gridCol w="2616200"/>
              </a:tblGrid>
              <a:tr h="518195">
                <a:tc rowSpan="2">
                  <a:txBody>
                    <a:bodyPr/>
                    <a:lstStyle/>
                    <a:p>
                      <a:pPr marL="0" marR="0" lvl="0" indent="0" algn="ctr" defTabSz="914400" rtl="0" eaLnBrk="1" fontAlgn="base" latinLnBrk="0" hangingPunct="1">
                        <a:lnSpc>
                          <a:spcPct val="100000"/>
                        </a:lnSpc>
                        <a:spcBef>
                          <a:spcPct val="100000"/>
                        </a:spcBef>
                        <a:spcAft>
                          <a:spcPct val="5000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51819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452" name="Text Box 33"/>
          <p:cNvSpPr txBox="1">
            <a:spLocks noChangeArrowheads="1"/>
          </p:cNvSpPr>
          <p:nvPr/>
        </p:nvSpPr>
        <p:spPr bwMode="auto">
          <a:xfrm>
            <a:off x="3851275"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叠         加</a:t>
            </a:r>
          </a:p>
        </p:txBody>
      </p:sp>
      <p:sp>
        <p:nvSpPr>
          <p:cNvPr id="18453" name="Text Box 34"/>
          <p:cNvSpPr txBox="1">
            <a:spLocks noChangeArrowheads="1"/>
          </p:cNvSpPr>
          <p:nvPr/>
        </p:nvSpPr>
        <p:spPr bwMode="auto">
          <a:xfrm>
            <a:off x="6443663"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挖         切</a:t>
            </a:r>
          </a:p>
        </p:txBody>
      </p:sp>
      <p:sp>
        <p:nvSpPr>
          <p:cNvPr id="18454" name="Text Box 35"/>
          <p:cNvSpPr txBox="1">
            <a:spLocks noChangeArrowheads="1"/>
          </p:cNvSpPr>
          <p:nvPr/>
        </p:nvSpPr>
        <p:spPr bwMode="auto">
          <a:xfrm>
            <a:off x="4716463" y="1412875"/>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组       合      形       式</a:t>
            </a:r>
          </a:p>
        </p:txBody>
      </p:sp>
      <p:sp>
        <p:nvSpPr>
          <p:cNvPr id="18455" name="Text Box 36"/>
          <p:cNvSpPr txBox="1">
            <a:spLocks noChangeArrowheads="1"/>
          </p:cNvSpPr>
          <p:nvPr/>
        </p:nvSpPr>
        <p:spPr bwMode="auto">
          <a:xfrm>
            <a:off x="1258888" y="1700213"/>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形         体</a:t>
            </a:r>
          </a:p>
        </p:txBody>
      </p:sp>
      <p:graphicFrame>
        <p:nvGraphicFramePr>
          <p:cNvPr id="18456" name="Object 42"/>
          <p:cNvGraphicFramePr>
            <a:graphicFrameLocks noChangeAspect="1"/>
          </p:cNvGraphicFramePr>
          <p:nvPr/>
        </p:nvGraphicFramePr>
        <p:xfrm>
          <a:off x="1187450" y="2708275"/>
          <a:ext cx="1589088" cy="2881313"/>
        </p:xfrm>
        <a:graphic>
          <a:graphicData uri="http://schemas.openxmlformats.org/presentationml/2006/ole">
            <mc:AlternateContent xmlns:mc="http://schemas.openxmlformats.org/markup-compatibility/2006">
              <mc:Choice xmlns:v="urn:schemas-microsoft-com:vml" Requires="v">
                <p:oleObj spid="_x0000_s225423" name="位图图像" r:id="rId4" imgW="923810" imgH="1676634" progId="Paint.Picture">
                  <p:embed/>
                </p:oleObj>
              </mc:Choice>
              <mc:Fallback>
                <p:oleObj name="位图图像" r:id="rId4" imgW="923810" imgH="167663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708275"/>
                        <a:ext cx="1589088"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67" name="Object 43"/>
          <p:cNvGraphicFramePr>
            <a:graphicFrameLocks noChangeAspect="1"/>
          </p:cNvGraphicFramePr>
          <p:nvPr/>
        </p:nvGraphicFramePr>
        <p:xfrm>
          <a:off x="3348038" y="2708275"/>
          <a:ext cx="2370137" cy="2808288"/>
        </p:xfrm>
        <a:graphic>
          <a:graphicData uri="http://schemas.openxmlformats.org/presentationml/2006/ole">
            <mc:AlternateContent xmlns:mc="http://schemas.openxmlformats.org/markup-compatibility/2006">
              <mc:Choice xmlns:v="urn:schemas-microsoft-com:vml" Requires="v">
                <p:oleObj spid="_x0000_s225424" name="位图图像" r:id="rId6" imgW="1752381" imgH="2076740" progId="Paint.Picture">
                  <p:embed/>
                </p:oleObj>
              </mc:Choice>
              <mc:Fallback>
                <p:oleObj name="位图图像" r:id="rId6" imgW="1752381" imgH="207674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708275"/>
                        <a:ext cx="2370137"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68" name="Object 44"/>
          <p:cNvGraphicFramePr>
            <a:graphicFrameLocks noChangeAspect="1"/>
          </p:cNvGraphicFramePr>
          <p:nvPr/>
        </p:nvGraphicFramePr>
        <p:xfrm>
          <a:off x="6011863" y="2852738"/>
          <a:ext cx="2447925" cy="2435225"/>
        </p:xfrm>
        <a:graphic>
          <a:graphicData uri="http://schemas.openxmlformats.org/presentationml/2006/ole">
            <mc:AlternateContent xmlns:mc="http://schemas.openxmlformats.org/markup-compatibility/2006">
              <mc:Choice xmlns:v="urn:schemas-microsoft-com:vml" Requires="v">
                <p:oleObj spid="_x0000_s225425" name="位图图像" r:id="rId8" imgW="1828571" imgH="1819529" progId="Paint.Picture">
                  <p:embed/>
                </p:oleObj>
              </mc:Choice>
              <mc:Fallback>
                <p:oleObj name="位图图像" r:id="rId8" imgW="1828571" imgH="181952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2852738"/>
                        <a:ext cx="244792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69" name="Rectangle 45"/>
          <p:cNvSpPr>
            <a:spLocks noChangeArrowheads="1"/>
          </p:cNvSpPr>
          <p:nvPr/>
        </p:nvSpPr>
        <p:spPr bwMode="auto">
          <a:xfrm>
            <a:off x="3779838" y="4868863"/>
            <a:ext cx="936625"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9070" name="Rectangle 46"/>
          <p:cNvSpPr>
            <a:spLocks noChangeArrowheads="1"/>
          </p:cNvSpPr>
          <p:nvPr/>
        </p:nvSpPr>
        <p:spPr bwMode="auto">
          <a:xfrm>
            <a:off x="6659563" y="4797425"/>
            <a:ext cx="936625"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423296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9067"/>
                                        </p:tgtEl>
                                        <p:attrNameLst>
                                          <p:attrName>style.visibility</p:attrName>
                                        </p:attrNameLst>
                                      </p:cBhvr>
                                      <p:to>
                                        <p:strVal val="visible"/>
                                      </p:to>
                                    </p:set>
                                    <p:animEffect transition="in" filter="dissolve">
                                      <p:cBhvr>
                                        <p:cTn id="7" dur="500"/>
                                        <p:tgtEl>
                                          <p:spTgt spid="129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29069"/>
                                        </p:tgtEl>
                                      </p:cBhvr>
                                    </p:animEffect>
                                    <p:set>
                                      <p:cBhvr>
                                        <p:cTn id="12" dur="1" fill="hold">
                                          <p:stCondLst>
                                            <p:cond delay="499"/>
                                          </p:stCondLst>
                                        </p:cTn>
                                        <p:tgtEl>
                                          <p:spTgt spid="12906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9068"/>
                                        </p:tgtEl>
                                        <p:attrNameLst>
                                          <p:attrName>style.visibility</p:attrName>
                                        </p:attrNameLst>
                                      </p:cBhvr>
                                      <p:to>
                                        <p:strVal val="visible"/>
                                      </p:to>
                                    </p:set>
                                    <p:animEffect transition="in" filter="dissolve">
                                      <p:cBhvr>
                                        <p:cTn id="17" dur="500"/>
                                        <p:tgtEl>
                                          <p:spTgt spid="1290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29070"/>
                                        </p:tgtEl>
                                      </p:cBhvr>
                                    </p:animEffect>
                                    <p:set>
                                      <p:cBhvr>
                                        <p:cTn id="22" dur="1" fill="hold">
                                          <p:stCondLst>
                                            <p:cond delay="499"/>
                                          </p:stCondLst>
                                        </p:cTn>
                                        <p:tgtEl>
                                          <p:spTgt spid="1290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69" grpId="0" animBg="1"/>
      <p:bldP spid="1290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25538"/>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1258888" y="47625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800" b="1">
                <a:solidFill>
                  <a:schemeClr val="accent2"/>
                </a:solidFill>
                <a:ea typeface="楷体_GB2312" pitchFamily="49" charset="-122"/>
              </a:rPr>
              <a:t>形体的组合形式举例（</a:t>
            </a:r>
            <a:r>
              <a:rPr lang="en-US" altLang="zh-CN" sz="2800" b="1">
                <a:solidFill>
                  <a:schemeClr val="accent2"/>
                </a:solidFill>
                <a:ea typeface="楷体_GB2312" pitchFamily="49" charset="-122"/>
              </a:rPr>
              <a:t>2</a:t>
            </a:r>
            <a:r>
              <a:rPr lang="zh-CN" altLang="en-US" sz="2800" b="1">
                <a:solidFill>
                  <a:schemeClr val="accent2"/>
                </a:solidFill>
                <a:ea typeface="楷体_GB2312" pitchFamily="49" charset="-122"/>
              </a:rPr>
              <a:t>）</a:t>
            </a:r>
          </a:p>
        </p:txBody>
      </p:sp>
      <p:graphicFrame>
        <p:nvGraphicFramePr>
          <p:cNvPr id="128032" name="Group 32"/>
          <p:cNvGraphicFramePr>
            <a:graphicFrameLocks noGrp="1"/>
          </p:cNvGraphicFramePr>
          <p:nvPr/>
        </p:nvGraphicFramePr>
        <p:xfrm>
          <a:off x="827088" y="1412875"/>
          <a:ext cx="7705725" cy="4684713"/>
        </p:xfrm>
        <a:graphic>
          <a:graphicData uri="http://schemas.openxmlformats.org/drawingml/2006/table">
            <a:tbl>
              <a:tblPr/>
              <a:tblGrid>
                <a:gridCol w="2232025"/>
                <a:gridCol w="2857500"/>
                <a:gridCol w="2616200"/>
              </a:tblGrid>
              <a:tr h="518195">
                <a:tc rowSpan="2">
                  <a:txBody>
                    <a:bodyPr/>
                    <a:lstStyle/>
                    <a:p>
                      <a:pPr marL="0" marR="0" lvl="0" indent="0" algn="ctr" defTabSz="914400" rtl="0" eaLnBrk="1" fontAlgn="base" latinLnBrk="0" hangingPunct="1">
                        <a:lnSpc>
                          <a:spcPct val="100000"/>
                        </a:lnSpc>
                        <a:spcBef>
                          <a:spcPct val="100000"/>
                        </a:spcBef>
                        <a:spcAft>
                          <a:spcPct val="5000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51819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476" name="Text Box 21"/>
          <p:cNvSpPr txBox="1">
            <a:spLocks noChangeArrowheads="1"/>
          </p:cNvSpPr>
          <p:nvPr/>
        </p:nvSpPr>
        <p:spPr bwMode="auto">
          <a:xfrm>
            <a:off x="3851275"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叠         加</a:t>
            </a:r>
          </a:p>
        </p:txBody>
      </p:sp>
      <p:sp>
        <p:nvSpPr>
          <p:cNvPr id="19477" name="Text Box 22"/>
          <p:cNvSpPr txBox="1">
            <a:spLocks noChangeArrowheads="1"/>
          </p:cNvSpPr>
          <p:nvPr/>
        </p:nvSpPr>
        <p:spPr bwMode="auto">
          <a:xfrm>
            <a:off x="6443663"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挖         切</a:t>
            </a:r>
          </a:p>
        </p:txBody>
      </p:sp>
      <p:sp>
        <p:nvSpPr>
          <p:cNvPr id="19478" name="Text Box 23"/>
          <p:cNvSpPr txBox="1">
            <a:spLocks noChangeArrowheads="1"/>
          </p:cNvSpPr>
          <p:nvPr/>
        </p:nvSpPr>
        <p:spPr bwMode="auto">
          <a:xfrm>
            <a:off x="4716463" y="1412875"/>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组       合      形       式</a:t>
            </a:r>
          </a:p>
        </p:txBody>
      </p:sp>
      <p:sp>
        <p:nvSpPr>
          <p:cNvPr id="19479" name="Text Box 24"/>
          <p:cNvSpPr txBox="1">
            <a:spLocks noChangeArrowheads="1"/>
          </p:cNvSpPr>
          <p:nvPr/>
        </p:nvSpPr>
        <p:spPr bwMode="auto">
          <a:xfrm>
            <a:off x="1258888" y="1700213"/>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形         体</a:t>
            </a:r>
          </a:p>
        </p:txBody>
      </p:sp>
      <p:graphicFrame>
        <p:nvGraphicFramePr>
          <p:cNvPr id="19480" name="Object 30"/>
          <p:cNvGraphicFramePr>
            <a:graphicFrameLocks noChangeAspect="1"/>
          </p:cNvGraphicFramePr>
          <p:nvPr/>
        </p:nvGraphicFramePr>
        <p:xfrm>
          <a:off x="971550" y="2852738"/>
          <a:ext cx="1965325" cy="2665412"/>
        </p:xfrm>
        <a:graphic>
          <a:graphicData uri="http://schemas.openxmlformats.org/presentationml/2006/ole">
            <mc:AlternateContent xmlns:mc="http://schemas.openxmlformats.org/markup-compatibility/2006">
              <mc:Choice xmlns:v="urn:schemas-microsoft-com:vml" Requires="v">
                <p:oleObj spid="_x0000_s226447" name="位图图像" r:id="rId4" imgW="1419048" imgH="1924319" progId="Paint.Picture">
                  <p:embed/>
                </p:oleObj>
              </mc:Choice>
              <mc:Fallback>
                <p:oleObj name="位图图像" r:id="rId4" imgW="1419048" imgH="19243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852738"/>
                        <a:ext cx="1965325"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31" name="Object 31"/>
          <p:cNvGraphicFramePr>
            <a:graphicFrameLocks noChangeAspect="1"/>
          </p:cNvGraphicFramePr>
          <p:nvPr/>
        </p:nvGraphicFramePr>
        <p:xfrm>
          <a:off x="3203575" y="2924175"/>
          <a:ext cx="2571750" cy="2592388"/>
        </p:xfrm>
        <a:graphic>
          <a:graphicData uri="http://schemas.openxmlformats.org/presentationml/2006/ole">
            <mc:AlternateContent xmlns:mc="http://schemas.openxmlformats.org/markup-compatibility/2006">
              <mc:Choice xmlns:v="urn:schemas-microsoft-com:vml" Requires="v">
                <p:oleObj spid="_x0000_s226448" name="位图图像" r:id="rId6" imgW="2305372" imgH="2324424" progId="Paint.Picture">
                  <p:embed/>
                </p:oleObj>
              </mc:Choice>
              <mc:Fallback>
                <p:oleObj name="位图图像" r:id="rId6" imgW="2305372" imgH="232442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2924175"/>
                        <a:ext cx="2571750"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33" name="Object 33"/>
          <p:cNvGraphicFramePr>
            <a:graphicFrameLocks noChangeAspect="1"/>
          </p:cNvGraphicFramePr>
          <p:nvPr/>
        </p:nvGraphicFramePr>
        <p:xfrm>
          <a:off x="5940425" y="3068638"/>
          <a:ext cx="2519363" cy="2159000"/>
        </p:xfrm>
        <a:graphic>
          <a:graphicData uri="http://schemas.openxmlformats.org/presentationml/2006/ole">
            <mc:AlternateContent xmlns:mc="http://schemas.openxmlformats.org/markup-compatibility/2006">
              <mc:Choice xmlns:v="urn:schemas-microsoft-com:vml" Requires="v">
                <p:oleObj spid="_x0000_s226449" name="位图图像" r:id="rId8" imgW="3123810" imgH="2676899" progId="Paint.Picture">
                  <p:embed/>
                </p:oleObj>
              </mc:Choice>
              <mc:Fallback>
                <p:oleObj name="位图图像" r:id="rId8" imgW="3123810" imgH="267689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3068638"/>
                        <a:ext cx="2519363"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28" name="Rectangle 28"/>
          <p:cNvSpPr>
            <a:spLocks noChangeArrowheads="1"/>
          </p:cNvSpPr>
          <p:nvPr/>
        </p:nvSpPr>
        <p:spPr bwMode="auto">
          <a:xfrm>
            <a:off x="3995738" y="5157788"/>
            <a:ext cx="936625"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8029" name="Rectangle 29"/>
          <p:cNvSpPr>
            <a:spLocks noChangeArrowheads="1"/>
          </p:cNvSpPr>
          <p:nvPr/>
        </p:nvSpPr>
        <p:spPr bwMode="auto">
          <a:xfrm>
            <a:off x="7019925" y="4868863"/>
            <a:ext cx="1223963"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69193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8031"/>
                                        </p:tgtEl>
                                        <p:attrNameLst>
                                          <p:attrName>style.visibility</p:attrName>
                                        </p:attrNameLst>
                                      </p:cBhvr>
                                      <p:to>
                                        <p:strVal val="visible"/>
                                      </p:to>
                                    </p:set>
                                    <p:animEffect transition="in" filter="dissolve">
                                      <p:cBhvr>
                                        <p:cTn id="7" dur="500"/>
                                        <p:tgtEl>
                                          <p:spTgt spid="128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28028"/>
                                        </p:tgtEl>
                                      </p:cBhvr>
                                    </p:animEffect>
                                    <p:set>
                                      <p:cBhvr>
                                        <p:cTn id="12" dur="1" fill="hold">
                                          <p:stCondLst>
                                            <p:cond delay="499"/>
                                          </p:stCondLst>
                                        </p:cTn>
                                        <p:tgtEl>
                                          <p:spTgt spid="12802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8033"/>
                                        </p:tgtEl>
                                        <p:attrNameLst>
                                          <p:attrName>style.visibility</p:attrName>
                                        </p:attrNameLst>
                                      </p:cBhvr>
                                      <p:to>
                                        <p:strVal val="visible"/>
                                      </p:to>
                                    </p:set>
                                    <p:animEffect transition="in" filter="dissolve">
                                      <p:cBhvr>
                                        <p:cTn id="17" dur="500"/>
                                        <p:tgtEl>
                                          <p:spTgt spid="1280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28029"/>
                                        </p:tgtEl>
                                      </p:cBhvr>
                                    </p:animEffect>
                                    <p:set>
                                      <p:cBhvr>
                                        <p:cTn id="22" dur="1" fill="hold">
                                          <p:stCondLst>
                                            <p:cond delay="499"/>
                                          </p:stCondLst>
                                        </p:cTn>
                                        <p:tgtEl>
                                          <p:spTgt spid="128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8" grpId="0" animBg="1"/>
      <p:bldP spid="1280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25538"/>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1258888" y="47625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800" b="1">
                <a:solidFill>
                  <a:schemeClr val="accent2"/>
                </a:solidFill>
                <a:ea typeface="楷体_GB2312" pitchFamily="49" charset="-122"/>
              </a:rPr>
              <a:t>形体的组合形式举例（</a:t>
            </a:r>
            <a:r>
              <a:rPr lang="en-US" altLang="zh-CN" sz="2800" b="1">
                <a:solidFill>
                  <a:schemeClr val="accent2"/>
                </a:solidFill>
                <a:ea typeface="楷体_GB2312" pitchFamily="49" charset="-122"/>
              </a:rPr>
              <a:t>3</a:t>
            </a:r>
            <a:r>
              <a:rPr lang="zh-CN" altLang="en-US" sz="2800" b="1">
                <a:solidFill>
                  <a:schemeClr val="accent2"/>
                </a:solidFill>
                <a:ea typeface="楷体_GB2312" pitchFamily="49" charset="-122"/>
              </a:rPr>
              <a:t>）</a:t>
            </a:r>
          </a:p>
        </p:txBody>
      </p:sp>
      <p:graphicFrame>
        <p:nvGraphicFramePr>
          <p:cNvPr id="126980" name="Group 4"/>
          <p:cNvGraphicFramePr>
            <a:graphicFrameLocks noGrp="1"/>
          </p:cNvGraphicFramePr>
          <p:nvPr/>
        </p:nvGraphicFramePr>
        <p:xfrm>
          <a:off x="827088" y="1412875"/>
          <a:ext cx="7705725" cy="4684713"/>
        </p:xfrm>
        <a:graphic>
          <a:graphicData uri="http://schemas.openxmlformats.org/drawingml/2006/table">
            <a:tbl>
              <a:tblPr/>
              <a:tblGrid>
                <a:gridCol w="2232025"/>
                <a:gridCol w="2857500"/>
                <a:gridCol w="2616200"/>
              </a:tblGrid>
              <a:tr h="518195">
                <a:tc rowSpan="2">
                  <a:txBody>
                    <a:bodyPr/>
                    <a:lstStyle/>
                    <a:p>
                      <a:pPr marL="0" marR="0" lvl="0" indent="0" algn="ctr" defTabSz="914400" rtl="0" eaLnBrk="1" fontAlgn="base" latinLnBrk="0" hangingPunct="1">
                        <a:lnSpc>
                          <a:spcPct val="100000"/>
                        </a:lnSpc>
                        <a:spcBef>
                          <a:spcPct val="100000"/>
                        </a:spcBef>
                        <a:spcAft>
                          <a:spcPct val="5000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51819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00" name="Text Box 20"/>
          <p:cNvSpPr txBox="1">
            <a:spLocks noChangeArrowheads="1"/>
          </p:cNvSpPr>
          <p:nvPr/>
        </p:nvSpPr>
        <p:spPr bwMode="auto">
          <a:xfrm>
            <a:off x="3851275"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叠         加</a:t>
            </a:r>
          </a:p>
        </p:txBody>
      </p:sp>
      <p:sp>
        <p:nvSpPr>
          <p:cNvPr id="20501" name="Text Box 21"/>
          <p:cNvSpPr txBox="1">
            <a:spLocks noChangeArrowheads="1"/>
          </p:cNvSpPr>
          <p:nvPr/>
        </p:nvSpPr>
        <p:spPr bwMode="auto">
          <a:xfrm>
            <a:off x="6443663"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挖         切</a:t>
            </a:r>
          </a:p>
        </p:txBody>
      </p:sp>
      <p:sp>
        <p:nvSpPr>
          <p:cNvPr id="20502" name="Text Box 22"/>
          <p:cNvSpPr txBox="1">
            <a:spLocks noChangeArrowheads="1"/>
          </p:cNvSpPr>
          <p:nvPr/>
        </p:nvSpPr>
        <p:spPr bwMode="auto">
          <a:xfrm>
            <a:off x="4716463" y="1412875"/>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组       合      形       式</a:t>
            </a:r>
          </a:p>
        </p:txBody>
      </p:sp>
      <p:sp>
        <p:nvSpPr>
          <p:cNvPr id="20503" name="Text Box 23"/>
          <p:cNvSpPr txBox="1">
            <a:spLocks noChangeArrowheads="1"/>
          </p:cNvSpPr>
          <p:nvPr/>
        </p:nvSpPr>
        <p:spPr bwMode="auto">
          <a:xfrm>
            <a:off x="1258888" y="1700213"/>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形         体</a:t>
            </a:r>
          </a:p>
        </p:txBody>
      </p:sp>
      <p:graphicFrame>
        <p:nvGraphicFramePr>
          <p:cNvPr id="20504" name="Object 29"/>
          <p:cNvGraphicFramePr>
            <a:graphicFrameLocks noChangeAspect="1"/>
          </p:cNvGraphicFramePr>
          <p:nvPr/>
        </p:nvGraphicFramePr>
        <p:xfrm>
          <a:off x="1116013" y="2565400"/>
          <a:ext cx="1681162" cy="3384550"/>
        </p:xfrm>
        <a:graphic>
          <a:graphicData uri="http://schemas.openxmlformats.org/presentationml/2006/ole">
            <mc:AlternateContent xmlns:mc="http://schemas.openxmlformats.org/markup-compatibility/2006">
              <mc:Choice xmlns:v="urn:schemas-microsoft-com:vml" Requires="v">
                <p:oleObj spid="_x0000_s227518" name="位图图像" r:id="rId4" imgW="1419048" imgH="2857899" progId="Paint.Picture">
                  <p:embed/>
                </p:oleObj>
              </mc:Choice>
              <mc:Fallback>
                <p:oleObj name="位图图像" r:id="rId4" imgW="1419048" imgH="285789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565400"/>
                        <a:ext cx="16811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006" name="Object 30"/>
          <p:cNvGraphicFramePr>
            <a:graphicFrameLocks noChangeAspect="1"/>
          </p:cNvGraphicFramePr>
          <p:nvPr/>
        </p:nvGraphicFramePr>
        <p:xfrm>
          <a:off x="3132138" y="2708275"/>
          <a:ext cx="2657475" cy="2787650"/>
        </p:xfrm>
        <a:graphic>
          <a:graphicData uri="http://schemas.openxmlformats.org/presentationml/2006/ole">
            <mc:AlternateContent xmlns:mc="http://schemas.openxmlformats.org/markup-compatibility/2006">
              <mc:Choice xmlns:v="urn:schemas-microsoft-com:vml" Requires="v">
                <p:oleObj spid="_x0000_s227519" name="位图图像" r:id="rId6" imgW="2933333" imgH="3076190" progId="Paint.Picture">
                  <p:embed/>
                </p:oleObj>
              </mc:Choice>
              <mc:Fallback>
                <p:oleObj name="位图图像" r:id="rId6" imgW="2933333" imgH="307619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708275"/>
                        <a:ext cx="2657475"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003" name="Rectangle 27"/>
          <p:cNvSpPr>
            <a:spLocks noChangeArrowheads="1"/>
          </p:cNvSpPr>
          <p:nvPr/>
        </p:nvSpPr>
        <p:spPr bwMode="auto">
          <a:xfrm>
            <a:off x="3419475" y="5157788"/>
            <a:ext cx="2232025"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27008" name="Object 32"/>
          <p:cNvGraphicFramePr>
            <a:graphicFrameLocks noChangeAspect="1"/>
          </p:cNvGraphicFramePr>
          <p:nvPr/>
        </p:nvGraphicFramePr>
        <p:xfrm>
          <a:off x="5940425" y="2997200"/>
          <a:ext cx="2519363" cy="1914525"/>
        </p:xfrm>
        <a:graphic>
          <a:graphicData uri="http://schemas.openxmlformats.org/presentationml/2006/ole">
            <mc:AlternateContent xmlns:mc="http://schemas.openxmlformats.org/markup-compatibility/2006">
              <mc:Choice xmlns:v="urn:schemas-microsoft-com:vml" Requires="v">
                <p:oleObj spid="_x0000_s227520" name="位图图像" r:id="rId8" imgW="4200000" imgH="3191320" progId="Paint.Picture">
                  <p:embed/>
                </p:oleObj>
              </mc:Choice>
              <mc:Fallback>
                <p:oleObj name="位图图像" r:id="rId8" imgW="4200000" imgH="3191320"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2997200"/>
                        <a:ext cx="25193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7009" name="Object 33"/>
          <p:cNvGraphicFramePr>
            <a:graphicFrameLocks noChangeAspect="1"/>
          </p:cNvGraphicFramePr>
          <p:nvPr/>
        </p:nvGraphicFramePr>
        <p:xfrm>
          <a:off x="6156325" y="5157788"/>
          <a:ext cx="2212975" cy="438150"/>
        </p:xfrm>
        <a:graphic>
          <a:graphicData uri="http://schemas.openxmlformats.org/presentationml/2006/ole">
            <mc:AlternateContent xmlns:mc="http://schemas.openxmlformats.org/markup-compatibility/2006">
              <mc:Choice xmlns:v="urn:schemas-microsoft-com:vml" Requires="v">
                <p:oleObj spid="_x0000_s227521" name="位图图像" r:id="rId10" imgW="3561905" imgH="704948" progId="Paint.Picture">
                  <p:embed/>
                </p:oleObj>
              </mc:Choice>
              <mc:Fallback>
                <p:oleObj name="位图图像" r:id="rId10" imgW="3561905" imgH="704948"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325" y="5157788"/>
                        <a:ext cx="22129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4480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7006"/>
                                        </p:tgtEl>
                                        <p:attrNameLst>
                                          <p:attrName>style.visibility</p:attrName>
                                        </p:attrNameLst>
                                      </p:cBhvr>
                                      <p:to>
                                        <p:strVal val="visible"/>
                                      </p:to>
                                    </p:set>
                                    <p:animEffect transition="in" filter="dissolve">
                                      <p:cBhvr>
                                        <p:cTn id="7" dur="500"/>
                                        <p:tgtEl>
                                          <p:spTgt spid="127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27003"/>
                                        </p:tgtEl>
                                      </p:cBhvr>
                                    </p:animEffect>
                                    <p:set>
                                      <p:cBhvr>
                                        <p:cTn id="12" dur="1" fill="hold">
                                          <p:stCondLst>
                                            <p:cond delay="499"/>
                                          </p:stCondLst>
                                        </p:cTn>
                                        <p:tgtEl>
                                          <p:spTgt spid="12700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7008"/>
                                        </p:tgtEl>
                                        <p:attrNameLst>
                                          <p:attrName>style.visibility</p:attrName>
                                        </p:attrNameLst>
                                      </p:cBhvr>
                                      <p:to>
                                        <p:strVal val="visible"/>
                                      </p:to>
                                    </p:set>
                                    <p:animEffect transition="in" filter="dissolve">
                                      <p:cBhvr>
                                        <p:cTn id="17" dur="500"/>
                                        <p:tgtEl>
                                          <p:spTgt spid="1270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7009"/>
                                        </p:tgtEl>
                                        <p:attrNameLst>
                                          <p:attrName>style.visibility</p:attrName>
                                        </p:attrNameLst>
                                      </p:cBhvr>
                                      <p:to>
                                        <p:strVal val="visible"/>
                                      </p:to>
                                    </p:set>
                                    <p:animEffect transition="in" filter="wipe(left)">
                                      <p:cBhvr>
                                        <p:cTn id="22" dur="500"/>
                                        <p:tgtEl>
                                          <p:spTgt spid="127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25538"/>
            <a:ext cx="6858000"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258888" y="47625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800" b="1">
                <a:solidFill>
                  <a:schemeClr val="accent2"/>
                </a:solidFill>
                <a:ea typeface="楷体_GB2312" pitchFamily="49" charset="-122"/>
              </a:rPr>
              <a:t>形体的组合形式举例（</a:t>
            </a:r>
            <a:r>
              <a:rPr lang="en-US" altLang="zh-CN" sz="2800" b="1">
                <a:solidFill>
                  <a:schemeClr val="accent2"/>
                </a:solidFill>
                <a:ea typeface="楷体_GB2312" pitchFamily="49" charset="-122"/>
              </a:rPr>
              <a:t>4</a:t>
            </a:r>
            <a:r>
              <a:rPr lang="zh-CN" altLang="en-US" sz="2800" b="1">
                <a:solidFill>
                  <a:schemeClr val="accent2"/>
                </a:solidFill>
                <a:ea typeface="楷体_GB2312" pitchFamily="49" charset="-122"/>
              </a:rPr>
              <a:t>）</a:t>
            </a:r>
          </a:p>
        </p:txBody>
      </p:sp>
      <p:graphicFrame>
        <p:nvGraphicFramePr>
          <p:cNvPr id="125956" name="Group 4"/>
          <p:cNvGraphicFramePr>
            <a:graphicFrameLocks noGrp="1"/>
          </p:cNvGraphicFramePr>
          <p:nvPr/>
        </p:nvGraphicFramePr>
        <p:xfrm>
          <a:off x="827088" y="1412875"/>
          <a:ext cx="7705725" cy="4684713"/>
        </p:xfrm>
        <a:graphic>
          <a:graphicData uri="http://schemas.openxmlformats.org/drawingml/2006/table">
            <a:tbl>
              <a:tblPr/>
              <a:tblGrid>
                <a:gridCol w="2232025"/>
                <a:gridCol w="2857500"/>
                <a:gridCol w="2616200"/>
              </a:tblGrid>
              <a:tr h="518195">
                <a:tc rowSpan="2">
                  <a:txBody>
                    <a:bodyPr/>
                    <a:lstStyle/>
                    <a:p>
                      <a:pPr marL="0" marR="0" lvl="0" indent="0" algn="ctr" defTabSz="914400" rtl="0" eaLnBrk="1" fontAlgn="base" latinLnBrk="0" hangingPunct="1">
                        <a:lnSpc>
                          <a:spcPct val="100000"/>
                        </a:lnSpc>
                        <a:spcBef>
                          <a:spcPct val="100000"/>
                        </a:spcBef>
                        <a:spcAft>
                          <a:spcPct val="5000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r>
              <a:tr h="51819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4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smtClean="0">
                        <a:ln>
                          <a:noFill/>
                        </a:ln>
                        <a:solidFill>
                          <a:schemeClr val="tx1"/>
                        </a:solidFill>
                        <a:effectLst/>
                        <a:latin typeface="Times New Roman" pitchFamily="18" charset="0"/>
                        <a:ea typeface="宋体" pitchFamily="2" charset="-122"/>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24" name="Text Box 20"/>
          <p:cNvSpPr txBox="1">
            <a:spLocks noChangeArrowheads="1"/>
          </p:cNvSpPr>
          <p:nvPr/>
        </p:nvSpPr>
        <p:spPr bwMode="auto">
          <a:xfrm>
            <a:off x="3851275"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叠         加</a:t>
            </a:r>
          </a:p>
        </p:txBody>
      </p:sp>
      <p:sp>
        <p:nvSpPr>
          <p:cNvPr id="21525" name="Text Box 21"/>
          <p:cNvSpPr txBox="1">
            <a:spLocks noChangeArrowheads="1"/>
          </p:cNvSpPr>
          <p:nvPr/>
        </p:nvSpPr>
        <p:spPr bwMode="auto">
          <a:xfrm>
            <a:off x="6443663" y="1989138"/>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挖         切</a:t>
            </a:r>
          </a:p>
        </p:txBody>
      </p:sp>
      <p:sp>
        <p:nvSpPr>
          <p:cNvPr id="21526" name="Text Box 22"/>
          <p:cNvSpPr txBox="1">
            <a:spLocks noChangeArrowheads="1"/>
          </p:cNvSpPr>
          <p:nvPr/>
        </p:nvSpPr>
        <p:spPr bwMode="auto">
          <a:xfrm>
            <a:off x="4716463" y="1412875"/>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组       合      形       式</a:t>
            </a:r>
          </a:p>
        </p:txBody>
      </p:sp>
      <p:sp>
        <p:nvSpPr>
          <p:cNvPr id="21527" name="Text Box 23"/>
          <p:cNvSpPr txBox="1">
            <a:spLocks noChangeArrowheads="1"/>
          </p:cNvSpPr>
          <p:nvPr/>
        </p:nvSpPr>
        <p:spPr bwMode="auto">
          <a:xfrm>
            <a:off x="1258888" y="1700213"/>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lang="zh-CN" altLang="en-US" sz="2000" b="1">
                <a:latin typeface="华文新魏" pitchFamily="2" charset="-122"/>
                <a:ea typeface="华文新魏" pitchFamily="2" charset="-122"/>
              </a:rPr>
              <a:t>形         体</a:t>
            </a:r>
          </a:p>
        </p:txBody>
      </p:sp>
      <p:graphicFrame>
        <p:nvGraphicFramePr>
          <p:cNvPr id="21528" name="Object 29"/>
          <p:cNvGraphicFramePr>
            <a:graphicFrameLocks noChangeAspect="1"/>
          </p:cNvGraphicFramePr>
          <p:nvPr/>
        </p:nvGraphicFramePr>
        <p:xfrm>
          <a:off x="1042988" y="2565400"/>
          <a:ext cx="1717675" cy="3384550"/>
        </p:xfrm>
        <a:graphic>
          <a:graphicData uri="http://schemas.openxmlformats.org/presentationml/2006/ole">
            <mc:AlternateContent xmlns:mc="http://schemas.openxmlformats.org/markup-compatibility/2006">
              <mc:Choice xmlns:v="urn:schemas-microsoft-com:vml" Requires="v">
                <p:oleObj spid="_x0000_s228495" name="位图图像" r:id="rId4" imgW="1571844" imgH="3095238" progId="Paint.Picture">
                  <p:embed/>
                </p:oleObj>
              </mc:Choice>
              <mc:Fallback>
                <p:oleObj name="位图图像" r:id="rId4" imgW="1571844" imgH="30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565400"/>
                        <a:ext cx="17176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82" name="Object 30"/>
          <p:cNvGraphicFramePr>
            <a:graphicFrameLocks noChangeAspect="1"/>
          </p:cNvGraphicFramePr>
          <p:nvPr/>
        </p:nvGraphicFramePr>
        <p:xfrm>
          <a:off x="3132138" y="2708275"/>
          <a:ext cx="2733675" cy="3086100"/>
        </p:xfrm>
        <a:graphic>
          <a:graphicData uri="http://schemas.openxmlformats.org/presentationml/2006/ole">
            <mc:AlternateContent xmlns:mc="http://schemas.openxmlformats.org/markup-compatibility/2006">
              <mc:Choice xmlns:v="urn:schemas-microsoft-com:vml" Requires="v">
                <p:oleObj spid="_x0000_s228496" name="位图图像" r:id="rId6" imgW="2734057" imgH="3086531" progId="Paint.Picture">
                  <p:embed/>
                </p:oleObj>
              </mc:Choice>
              <mc:Fallback>
                <p:oleObj name="位图图像" r:id="rId6" imgW="2734057" imgH="3086531"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2708275"/>
                        <a:ext cx="27336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84" name="Object 32"/>
          <p:cNvGraphicFramePr>
            <a:graphicFrameLocks noChangeAspect="1"/>
          </p:cNvGraphicFramePr>
          <p:nvPr/>
        </p:nvGraphicFramePr>
        <p:xfrm>
          <a:off x="6011863" y="3068638"/>
          <a:ext cx="2447925" cy="2355850"/>
        </p:xfrm>
        <a:graphic>
          <a:graphicData uri="http://schemas.openxmlformats.org/presentationml/2006/ole">
            <mc:AlternateContent xmlns:mc="http://schemas.openxmlformats.org/markup-compatibility/2006">
              <mc:Choice xmlns:v="urn:schemas-microsoft-com:vml" Requires="v">
                <p:oleObj spid="_x0000_s228497" name="位图图像" r:id="rId8" imgW="2762636" imgH="2657846" progId="Paint.Picture">
                  <p:embed/>
                </p:oleObj>
              </mc:Choice>
              <mc:Fallback>
                <p:oleObj name="位图图像" r:id="rId8" imgW="2762636" imgH="2657846"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1863" y="3068638"/>
                        <a:ext cx="2447925"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79" name="Rectangle 27"/>
          <p:cNvSpPr>
            <a:spLocks noChangeArrowheads="1"/>
          </p:cNvSpPr>
          <p:nvPr/>
        </p:nvSpPr>
        <p:spPr bwMode="auto">
          <a:xfrm>
            <a:off x="3492500" y="5373688"/>
            <a:ext cx="2232025"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980" name="Rectangle 28"/>
          <p:cNvSpPr>
            <a:spLocks noChangeArrowheads="1"/>
          </p:cNvSpPr>
          <p:nvPr/>
        </p:nvSpPr>
        <p:spPr bwMode="auto">
          <a:xfrm>
            <a:off x="6516688" y="5157788"/>
            <a:ext cx="1223962" cy="504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438126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5982"/>
                                        </p:tgtEl>
                                        <p:attrNameLst>
                                          <p:attrName>style.visibility</p:attrName>
                                        </p:attrNameLst>
                                      </p:cBhvr>
                                      <p:to>
                                        <p:strVal val="visible"/>
                                      </p:to>
                                    </p:set>
                                    <p:animEffect transition="in" filter="dissolve">
                                      <p:cBhvr>
                                        <p:cTn id="7" dur="500"/>
                                        <p:tgtEl>
                                          <p:spTgt spid="1259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25979"/>
                                        </p:tgtEl>
                                      </p:cBhvr>
                                    </p:animEffect>
                                    <p:set>
                                      <p:cBhvr>
                                        <p:cTn id="12" dur="1" fill="hold">
                                          <p:stCondLst>
                                            <p:cond delay="499"/>
                                          </p:stCondLst>
                                        </p:cTn>
                                        <p:tgtEl>
                                          <p:spTgt spid="12597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5984"/>
                                        </p:tgtEl>
                                        <p:attrNameLst>
                                          <p:attrName>style.visibility</p:attrName>
                                        </p:attrNameLst>
                                      </p:cBhvr>
                                      <p:to>
                                        <p:strVal val="visible"/>
                                      </p:to>
                                    </p:set>
                                    <p:animEffect transition="in" filter="dissolve">
                                      <p:cBhvr>
                                        <p:cTn id="17" dur="500"/>
                                        <p:tgtEl>
                                          <p:spTgt spid="1259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25980"/>
                                        </p:tgtEl>
                                      </p:cBhvr>
                                    </p:animEffect>
                                    <p:set>
                                      <p:cBhvr>
                                        <p:cTn id="22" dur="1" fill="hold">
                                          <p:stCondLst>
                                            <p:cond delay="499"/>
                                          </p:stCondLst>
                                        </p:cTn>
                                        <p:tgtEl>
                                          <p:spTgt spid="1259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9" grpId="0" animBg="1"/>
      <p:bldP spid="1259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16" name="Text Box 9"/>
          <p:cNvSpPr txBox="1">
            <a:spLocks noChangeArrowheads="1"/>
          </p:cNvSpPr>
          <p:nvPr/>
        </p:nvSpPr>
        <p:spPr bwMode="auto">
          <a:xfrm>
            <a:off x="827584" y="2564904"/>
            <a:ext cx="76484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组合体</a:t>
            </a:r>
            <a:r>
              <a:rPr lang="zh-CN" altLang="en-US" dirty="0"/>
              <a:t>中互相结合的两个基本体表面之间的关系，</a:t>
            </a:r>
            <a:r>
              <a:rPr lang="zh-CN" altLang="en-US" dirty="0" smtClean="0"/>
              <a:t>有</a:t>
            </a:r>
            <a:r>
              <a:rPr lang="zh-CN" altLang="en-US" dirty="0" smtClean="0">
                <a:solidFill>
                  <a:srgbClr val="FF0000"/>
                </a:solidFill>
                <a:latin typeface="隶书" pitchFamily="49" charset="-122"/>
                <a:ea typeface="隶书" pitchFamily="49" charset="-122"/>
              </a:rPr>
              <a:t>共面</a:t>
            </a:r>
            <a:r>
              <a:rPr lang="zh-CN" altLang="en-US" dirty="0" smtClean="0"/>
              <a:t>、</a:t>
            </a:r>
            <a:r>
              <a:rPr lang="zh-CN" altLang="en-US" dirty="0">
                <a:solidFill>
                  <a:srgbClr val="FF0000"/>
                </a:solidFill>
                <a:latin typeface="隶书" pitchFamily="49" charset="-122"/>
                <a:ea typeface="隶书" pitchFamily="49" charset="-122"/>
              </a:rPr>
              <a:t>相交</a:t>
            </a:r>
            <a:r>
              <a:rPr lang="zh-CN" altLang="en-US" dirty="0"/>
              <a:t>、</a:t>
            </a:r>
            <a:r>
              <a:rPr lang="zh-CN" altLang="en-US" dirty="0">
                <a:solidFill>
                  <a:srgbClr val="FF0000"/>
                </a:solidFill>
                <a:latin typeface="隶书" pitchFamily="49" charset="-122"/>
                <a:ea typeface="隶书" pitchFamily="49" charset="-122"/>
              </a:rPr>
              <a:t>相切</a:t>
            </a:r>
            <a:r>
              <a:rPr lang="zh-CN" altLang="en-US" dirty="0"/>
              <a:t>三种连接关系。</a:t>
            </a:r>
          </a:p>
        </p:txBody>
      </p:sp>
      <p:sp>
        <p:nvSpPr>
          <p:cNvPr id="17" name="Text Box 10"/>
          <p:cNvSpPr txBox="1">
            <a:spLocks noChangeArrowheads="1"/>
          </p:cNvSpPr>
          <p:nvPr/>
        </p:nvSpPr>
        <p:spPr bwMode="auto">
          <a:xfrm>
            <a:off x="814137" y="1268760"/>
            <a:ext cx="760196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a:t>    </a:t>
            </a:r>
            <a:r>
              <a:rPr lang="zh-CN" altLang="en-US" dirty="0" smtClean="0"/>
              <a:t>为绘制组合体视图，须</a:t>
            </a:r>
            <a:r>
              <a:rPr lang="zh-CN" altLang="en-US" dirty="0"/>
              <a:t>分析</a:t>
            </a:r>
            <a:r>
              <a:rPr lang="zh-CN" altLang="en-US" dirty="0" smtClean="0"/>
              <a:t>组合体构成时各</a:t>
            </a:r>
            <a:r>
              <a:rPr lang="zh-CN" altLang="en-US" dirty="0"/>
              <a:t>基本体之间的</a:t>
            </a:r>
            <a:r>
              <a:rPr lang="zh-CN" altLang="en-US" dirty="0">
                <a:solidFill>
                  <a:srgbClr val="FF0000"/>
                </a:solidFill>
                <a:latin typeface="隶书" pitchFamily="49" charset="-122"/>
                <a:ea typeface="隶书" pitchFamily="49" charset="-122"/>
              </a:rPr>
              <a:t>相对位置</a:t>
            </a:r>
            <a:r>
              <a:rPr lang="zh-CN" altLang="en-US" dirty="0"/>
              <a:t>和</a:t>
            </a:r>
            <a:r>
              <a:rPr lang="zh-CN" altLang="en-US" dirty="0">
                <a:solidFill>
                  <a:srgbClr val="FF0000"/>
                </a:solidFill>
                <a:latin typeface="隶书" pitchFamily="49" charset="-122"/>
                <a:ea typeface="隶书" pitchFamily="49" charset="-122"/>
              </a:rPr>
              <a:t>相邻表面</a:t>
            </a:r>
            <a:r>
              <a:rPr lang="zh-CN" altLang="en-US" dirty="0"/>
              <a:t>之间的连接关系。</a:t>
            </a:r>
          </a:p>
        </p:txBody>
      </p:sp>
    </p:spTree>
    <p:controls>
      <mc:AlternateContent xmlns:mc="http://schemas.openxmlformats.org/markup-compatibility/2006">
        <mc:Choice xmlns:v="urn:schemas-microsoft-com:vml" Requires="v">
          <p:control spid="229389" name="ShockwaveFlash1" r:id="rId2" imgW="7849696" imgH="2584371"/>
        </mc:Choice>
        <mc:Fallback>
          <p:control name="ShockwaveFlash1" r:id="rId2" imgW="7849696" imgH="2584371">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644900"/>
                  <a:ext cx="7848600" cy="2584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143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15">
                                            <p:txEl>
                                              <p:pRg st="0" end="0"/>
                                            </p:txEl>
                                          </p:spTgt>
                                        </p:tgtEl>
                                        <p:attrNameLst>
                                          <p:attrName>style.color</p:attrName>
                                        </p:attrNameLst>
                                      </p:cBhvr>
                                      <p:to>
                                        <a:srgbClr val="FF0000"/>
                                      </p:to>
                                    </p:animClr>
                                    <p:animClr clrSpc="rgb" dir="cw">
                                      <p:cBhvr>
                                        <p:cTn id="7" dur="500" autoRev="1" fill="remove"/>
                                        <p:tgtEl>
                                          <p:spTgt spid="15">
                                            <p:txEl>
                                              <p:pRg st="0" end="0"/>
                                            </p:txEl>
                                          </p:spTgt>
                                        </p:tgtEl>
                                        <p:attrNameLst>
                                          <p:attrName>fillcolor</p:attrName>
                                        </p:attrNameLst>
                                      </p:cBhvr>
                                      <p:to>
                                        <a:srgbClr val="FF0000"/>
                                      </p:to>
                                    </p:animClr>
                                    <p:set>
                                      <p:cBhvr>
                                        <p:cTn id="8" dur="500" autoRev="1" fill="remove"/>
                                        <p:tgtEl>
                                          <p:spTgt spid="15">
                                            <p:txEl>
                                              <p:pRg st="0" end="0"/>
                                            </p:txEl>
                                          </p:spTgt>
                                        </p:tgtEl>
                                        <p:attrNameLst>
                                          <p:attrName>fill.type</p:attrName>
                                        </p:attrNameLst>
                                      </p:cBhvr>
                                      <p:to>
                                        <p:strVal val="solid"/>
                                      </p:to>
                                    </p:set>
                                    <p:set>
                                      <p:cBhvr>
                                        <p:cTn id="9" dur="500" autoRev="1" fill="remove"/>
                                        <p:tgtEl>
                                          <p:spTgt spid="1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autoUpdateAnimBg="0"/>
      <p:bldP spid="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6" name="Text Box 65">
            <a:hlinkClick r:id="" action="ppaction://noaction"/>
          </p:cNvPr>
          <p:cNvSpPr txBox="1">
            <a:spLocks noChangeArrowheads="1"/>
          </p:cNvSpPr>
          <p:nvPr/>
        </p:nvSpPr>
        <p:spPr bwMode="auto">
          <a:xfrm>
            <a:off x="611560" y="119675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形体表面共面</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231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946753"/>
            <a:ext cx="8141965" cy="358447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Line 70"/>
          <p:cNvSpPr>
            <a:spLocks noChangeShapeType="1"/>
          </p:cNvSpPr>
          <p:nvPr/>
        </p:nvSpPr>
        <p:spPr bwMode="auto">
          <a:xfrm flipV="1">
            <a:off x="6732240" y="2810069"/>
            <a:ext cx="659408" cy="0"/>
          </a:xfrm>
          <a:prstGeom prst="line">
            <a:avLst/>
          </a:prstGeom>
          <a:noFill/>
          <a:ln w="12700">
            <a:solidFill>
              <a:srgbClr val="FF3300"/>
            </a:solidFill>
            <a:prstDash val="lgDash"/>
            <a:round/>
            <a:headEnd/>
            <a:tailEnd/>
          </a:ln>
          <a:effectLst/>
        </p:spPr>
        <p:txBody>
          <a:bodyPr wrap="none" anchor="ct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85" name="未知"/>
          <p:cNvSpPr>
            <a:spLocks/>
          </p:cNvSpPr>
          <p:nvPr/>
        </p:nvSpPr>
        <p:spPr bwMode="auto">
          <a:xfrm>
            <a:off x="6732240" y="2803378"/>
            <a:ext cx="591025" cy="45719"/>
          </a:xfrm>
          <a:custGeom>
            <a:avLst/>
            <a:gdLst/>
            <a:ahLst/>
            <a:cxnLst>
              <a:cxn ang="0">
                <a:pos x="0" y="0"/>
              </a:cxn>
              <a:cxn ang="0">
                <a:pos x="579" y="0"/>
              </a:cxn>
            </a:cxnLst>
            <a:rect l="0" t="0" r="r" b="b"/>
            <a:pathLst>
              <a:path w="579" h="1">
                <a:moveTo>
                  <a:pt x="0" y="0"/>
                </a:moveTo>
                <a:lnTo>
                  <a:pt x="579" y="0"/>
                </a:lnTo>
              </a:path>
            </a:pathLst>
          </a:custGeom>
          <a:noFill/>
          <a:ln w="38100" cmpd="sng">
            <a:solidFill>
              <a:srgbClr val="FF0000"/>
            </a:solidFill>
            <a:round/>
            <a:headEnd/>
            <a:tailEnd/>
          </a:ln>
        </p:spPr>
        <p:txBody>
          <a:bodyPr wrap="none" anchor="ct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86" name="Text Box 72"/>
          <p:cNvSpPr txBox="1">
            <a:spLocks noChangeArrowheads="1"/>
          </p:cNvSpPr>
          <p:nvPr/>
        </p:nvSpPr>
        <p:spPr bwMode="auto">
          <a:xfrm>
            <a:off x="1207954" y="5550331"/>
            <a:ext cx="1569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Font typeface="Arial" charset="0"/>
              <a:defRPr sz="3200" b="1">
                <a:solidFill>
                  <a:schemeClr val="tx1"/>
                </a:solidFill>
                <a:latin typeface="Times New Roman" pitchFamily="18" charset="0"/>
                <a:ea typeface="宋体" charset="-122"/>
              </a:defRPr>
            </a:lvl1pPr>
            <a:lvl2pPr marL="742950" indent="-285750" eaLnBrk="0" hangingPunct="0">
              <a:buFont typeface="Arial" charset="0"/>
              <a:defRPr sz="3200" b="1">
                <a:solidFill>
                  <a:schemeClr val="tx1"/>
                </a:solidFill>
                <a:latin typeface="Times New Roman" pitchFamily="18" charset="0"/>
                <a:ea typeface="宋体" charset="-122"/>
              </a:defRPr>
            </a:lvl2pPr>
            <a:lvl3pPr marL="1143000" indent="-228600" eaLnBrk="0" hangingPunct="0">
              <a:buFont typeface="Arial" charset="0"/>
              <a:defRPr sz="3200" b="1">
                <a:solidFill>
                  <a:schemeClr val="tx1"/>
                </a:solidFill>
                <a:latin typeface="Times New Roman" pitchFamily="18" charset="0"/>
                <a:ea typeface="宋体" charset="-122"/>
              </a:defRPr>
            </a:lvl3pPr>
            <a:lvl4pPr marL="1600200" indent="-228600" eaLnBrk="0" hangingPunct="0">
              <a:buFont typeface="Arial" charset="0"/>
              <a:defRPr sz="3200" b="1">
                <a:solidFill>
                  <a:schemeClr val="tx1"/>
                </a:solidFill>
                <a:latin typeface="Times New Roman" pitchFamily="18" charset="0"/>
                <a:ea typeface="宋体" charset="-122"/>
              </a:defRPr>
            </a:lvl4pPr>
            <a:lvl5pPr marL="2057400" indent="-228600" eaLnBrk="0" hangingPunct="0">
              <a:buFont typeface="Arial" charset="0"/>
              <a:defRPr sz="3200" b="1">
                <a:solidFill>
                  <a:schemeClr val="tx1"/>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9pPr>
          </a:lstStyle>
          <a:p>
            <a:pPr eaLnBrk="1" hangingPunct="1"/>
            <a:r>
              <a:rPr lang="en-US" altLang="zh-CN" sz="2400" b="0" dirty="0">
                <a:solidFill>
                  <a:srgbClr val="C00000"/>
                </a:solidFill>
                <a:latin typeface="隶书" pitchFamily="49" charset="-122"/>
                <a:ea typeface="隶书" pitchFamily="49" charset="-122"/>
              </a:rPr>
              <a:t>(a</a:t>
            </a:r>
            <a:r>
              <a:rPr lang="en-US" altLang="zh-CN" sz="2400" b="0" dirty="0" smtClean="0">
                <a:solidFill>
                  <a:srgbClr val="C00000"/>
                </a:solidFill>
                <a:latin typeface="隶书" pitchFamily="49" charset="-122"/>
                <a:ea typeface="隶书" pitchFamily="49" charset="-122"/>
              </a:rPr>
              <a:t>)</a:t>
            </a:r>
            <a:r>
              <a:rPr lang="zh-CN" altLang="en-US" sz="2400" b="0" dirty="0" smtClean="0">
                <a:solidFill>
                  <a:srgbClr val="C00000"/>
                </a:solidFill>
                <a:latin typeface="隶书" pitchFamily="49" charset="-122"/>
                <a:ea typeface="隶书" pitchFamily="49" charset="-122"/>
              </a:rPr>
              <a:t>前、后</a:t>
            </a:r>
            <a:endParaRPr lang="en-US" altLang="zh-CN" sz="2400" b="0" dirty="0" smtClean="0">
              <a:solidFill>
                <a:srgbClr val="C00000"/>
              </a:solidFill>
              <a:latin typeface="隶书" pitchFamily="49" charset="-122"/>
              <a:ea typeface="隶书" pitchFamily="49" charset="-122"/>
            </a:endParaRPr>
          </a:p>
          <a:p>
            <a:pPr eaLnBrk="1" hangingPunct="1"/>
            <a:r>
              <a:rPr lang="zh-CN" altLang="en-US" sz="2400" b="0" dirty="0" smtClean="0">
                <a:solidFill>
                  <a:srgbClr val="C00000"/>
                </a:solidFill>
                <a:latin typeface="隶书" pitchFamily="49" charset="-122"/>
                <a:ea typeface="隶书" pitchFamily="49" charset="-122"/>
              </a:rPr>
              <a:t>均共面</a:t>
            </a:r>
            <a:endParaRPr lang="en-US" altLang="zh-CN" sz="2400" b="0" dirty="0">
              <a:solidFill>
                <a:srgbClr val="C00000"/>
              </a:solidFill>
              <a:latin typeface="隶书" pitchFamily="49" charset="-122"/>
              <a:ea typeface="隶书" pitchFamily="49" charset="-122"/>
            </a:endParaRPr>
          </a:p>
        </p:txBody>
      </p:sp>
      <p:sp>
        <p:nvSpPr>
          <p:cNvPr id="87" name="Text Box 73"/>
          <p:cNvSpPr txBox="1">
            <a:spLocks noChangeArrowheads="1"/>
          </p:cNvSpPr>
          <p:nvPr/>
        </p:nvSpPr>
        <p:spPr bwMode="auto">
          <a:xfrm>
            <a:off x="3971196" y="5563031"/>
            <a:ext cx="1569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eaLnBrk="1" hangingPunct="1">
              <a:buFont typeface="Arial" charset="0"/>
              <a:defRPr b="0">
                <a:solidFill>
                  <a:srgbClr val="C00000"/>
                </a:solidFill>
                <a:latin typeface="隶书" pitchFamily="49" charset="-122"/>
                <a:ea typeface="隶书" pitchFamily="49" charset="-122"/>
              </a:defRPr>
            </a:lvl1pPr>
            <a:lvl2pPr marL="742950" indent="-285750" eaLnBrk="0" hangingPunct="0">
              <a:buFont typeface="Arial" charset="0"/>
              <a:defRPr sz="3200" b="1">
                <a:ea typeface="宋体" charset="-122"/>
              </a:defRPr>
            </a:lvl2pPr>
            <a:lvl3pPr marL="1143000" indent="-228600" eaLnBrk="0" hangingPunct="0">
              <a:buFont typeface="Arial" charset="0"/>
              <a:defRPr sz="3200" b="1">
                <a:ea typeface="宋体" charset="-122"/>
              </a:defRPr>
            </a:lvl3pPr>
            <a:lvl4pPr marL="1600200" indent="-228600" eaLnBrk="0" hangingPunct="0">
              <a:buFont typeface="Arial" charset="0"/>
              <a:defRPr sz="3200" b="1">
                <a:ea typeface="宋体" charset="-122"/>
              </a:defRPr>
            </a:lvl4pPr>
            <a:lvl5pPr marL="2057400" indent="-228600" eaLnBrk="0" hangingPunct="0">
              <a:buFont typeface="Arial" charset="0"/>
              <a:defRPr sz="3200" b="1">
                <a:ea typeface="宋体" charset="-122"/>
              </a:defRPr>
            </a:lvl5pPr>
            <a:lvl6pPr marL="2514600" indent="-228600" eaLnBrk="0" fontAlgn="base" hangingPunct="0">
              <a:spcBef>
                <a:spcPct val="0"/>
              </a:spcBef>
              <a:spcAft>
                <a:spcPct val="0"/>
              </a:spcAft>
              <a:buFont typeface="Arial" charset="0"/>
              <a:defRPr sz="3200" b="1">
                <a:ea typeface="宋体" charset="-122"/>
              </a:defRPr>
            </a:lvl6pPr>
            <a:lvl7pPr marL="2971800" indent="-228600" eaLnBrk="0" fontAlgn="base" hangingPunct="0">
              <a:spcBef>
                <a:spcPct val="0"/>
              </a:spcBef>
              <a:spcAft>
                <a:spcPct val="0"/>
              </a:spcAft>
              <a:buFont typeface="Arial" charset="0"/>
              <a:defRPr sz="3200" b="1">
                <a:ea typeface="宋体" charset="-122"/>
              </a:defRPr>
            </a:lvl7pPr>
            <a:lvl8pPr marL="3429000" indent="-228600" eaLnBrk="0" fontAlgn="base" hangingPunct="0">
              <a:spcBef>
                <a:spcPct val="0"/>
              </a:spcBef>
              <a:spcAft>
                <a:spcPct val="0"/>
              </a:spcAft>
              <a:buFont typeface="Arial" charset="0"/>
              <a:defRPr sz="3200" b="1">
                <a:ea typeface="宋体" charset="-122"/>
              </a:defRPr>
            </a:lvl8pPr>
            <a:lvl9pPr marL="3886200" indent="-228600" eaLnBrk="0" fontAlgn="base" hangingPunct="0">
              <a:spcBef>
                <a:spcPct val="0"/>
              </a:spcBef>
              <a:spcAft>
                <a:spcPct val="0"/>
              </a:spcAft>
              <a:buFont typeface="Arial" charset="0"/>
              <a:defRPr sz="3200" b="1">
                <a:ea typeface="宋体" charset="-122"/>
              </a:defRPr>
            </a:lvl9pPr>
          </a:lstStyle>
          <a:p>
            <a:r>
              <a:rPr lang="en-US" altLang="zh-CN" dirty="0" smtClean="0"/>
              <a:t>(b)</a:t>
            </a:r>
            <a:r>
              <a:rPr lang="zh-CN" altLang="en-US" dirty="0"/>
              <a:t>前、</a:t>
            </a:r>
            <a:r>
              <a:rPr lang="zh-CN" altLang="en-US" dirty="0" smtClean="0"/>
              <a:t>后</a:t>
            </a:r>
            <a:endParaRPr lang="en-US" altLang="zh-CN" dirty="0" smtClean="0"/>
          </a:p>
          <a:p>
            <a:r>
              <a:rPr lang="zh-CN" altLang="en-US" dirty="0" smtClean="0"/>
              <a:t>均不</a:t>
            </a:r>
            <a:r>
              <a:rPr lang="zh-CN" altLang="en-US" dirty="0"/>
              <a:t>共面</a:t>
            </a:r>
          </a:p>
        </p:txBody>
      </p:sp>
      <p:sp>
        <p:nvSpPr>
          <p:cNvPr id="88" name="Text Box 75"/>
          <p:cNvSpPr txBox="1">
            <a:spLocks noChangeArrowheads="1"/>
          </p:cNvSpPr>
          <p:nvPr/>
        </p:nvSpPr>
        <p:spPr bwMode="auto">
          <a:xfrm>
            <a:off x="6629826" y="5513491"/>
            <a:ext cx="1877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zh-CN"/>
            </a:defPPr>
            <a:lvl1pPr eaLnBrk="1" hangingPunct="1">
              <a:buFont typeface="Arial" charset="0"/>
              <a:defRPr b="0">
                <a:solidFill>
                  <a:srgbClr val="C00000"/>
                </a:solidFill>
                <a:latin typeface="隶书" pitchFamily="49" charset="-122"/>
                <a:ea typeface="隶书" pitchFamily="49" charset="-122"/>
              </a:defRPr>
            </a:lvl1pPr>
            <a:lvl2pPr marL="742950" indent="-285750" eaLnBrk="0" hangingPunct="0">
              <a:buFont typeface="Arial" charset="0"/>
              <a:defRPr sz="3200" b="1">
                <a:ea typeface="宋体" charset="-122"/>
              </a:defRPr>
            </a:lvl2pPr>
            <a:lvl3pPr marL="1143000" indent="-228600" eaLnBrk="0" hangingPunct="0">
              <a:buFont typeface="Arial" charset="0"/>
              <a:defRPr sz="3200" b="1">
                <a:ea typeface="宋体" charset="-122"/>
              </a:defRPr>
            </a:lvl3pPr>
            <a:lvl4pPr marL="1600200" indent="-228600" eaLnBrk="0" hangingPunct="0">
              <a:buFont typeface="Arial" charset="0"/>
              <a:defRPr sz="3200" b="1">
                <a:ea typeface="宋体" charset="-122"/>
              </a:defRPr>
            </a:lvl4pPr>
            <a:lvl5pPr marL="2057400" indent="-228600" eaLnBrk="0" hangingPunct="0">
              <a:buFont typeface="Arial" charset="0"/>
              <a:defRPr sz="3200" b="1">
                <a:ea typeface="宋体" charset="-122"/>
              </a:defRPr>
            </a:lvl5pPr>
            <a:lvl6pPr marL="2514600" indent="-228600" eaLnBrk="0" fontAlgn="base" hangingPunct="0">
              <a:spcBef>
                <a:spcPct val="0"/>
              </a:spcBef>
              <a:spcAft>
                <a:spcPct val="0"/>
              </a:spcAft>
              <a:buFont typeface="Arial" charset="0"/>
              <a:defRPr sz="3200" b="1">
                <a:ea typeface="宋体" charset="-122"/>
              </a:defRPr>
            </a:lvl6pPr>
            <a:lvl7pPr marL="2971800" indent="-228600" eaLnBrk="0" fontAlgn="base" hangingPunct="0">
              <a:spcBef>
                <a:spcPct val="0"/>
              </a:spcBef>
              <a:spcAft>
                <a:spcPct val="0"/>
              </a:spcAft>
              <a:buFont typeface="Arial" charset="0"/>
              <a:defRPr sz="3200" b="1">
                <a:ea typeface="宋体" charset="-122"/>
              </a:defRPr>
            </a:lvl7pPr>
            <a:lvl8pPr marL="3429000" indent="-228600" eaLnBrk="0" fontAlgn="base" hangingPunct="0">
              <a:spcBef>
                <a:spcPct val="0"/>
              </a:spcBef>
              <a:spcAft>
                <a:spcPct val="0"/>
              </a:spcAft>
              <a:buFont typeface="Arial" charset="0"/>
              <a:defRPr sz="3200" b="1">
                <a:ea typeface="宋体" charset="-122"/>
              </a:defRPr>
            </a:lvl8pPr>
            <a:lvl9pPr marL="3886200" indent="-228600" eaLnBrk="0" fontAlgn="base" hangingPunct="0">
              <a:spcBef>
                <a:spcPct val="0"/>
              </a:spcBef>
              <a:spcAft>
                <a:spcPct val="0"/>
              </a:spcAft>
              <a:buFont typeface="Arial" charset="0"/>
              <a:defRPr sz="3200" b="1">
                <a:ea typeface="宋体" charset="-122"/>
              </a:defRPr>
            </a:lvl9pPr>
          </a:lstStyle>
          <a:p>
            <a:r>
              <a:rPr lang="en-US" altLang="zh-CN" dirty="0" smtClean="0"/>
              <a:t>(c)</a:t>
            </a:r>
            <a:r>
              <a:rPr lang="zh-CN" altLang="en-US" dirty="0"/>
              <a:t>前共面</a:t>
            </a:r>
            <a:r>
              <a:rPr lang="zh-CN" altLang="en-US" dirty="0" smtClean="0"/>
              <a:t>、</a:t>
            </a:r>
            <a:endParaRPr lang="en-US" altLang="zh-CN" dirty="0" smtClean="0"/>
          </a:p>
          <a:p>
            <a:r>
              <a:rPr lang="zh-CN" altLang="en-US" dirty="0" smtClean="0"/>
              <a:t>后</a:t>
            </a:r>
            <a:r>
              <a:rPr lang="zh-CN" altLang="en-US" dirty="0"/>
              <a:t>不共面</a:t>
            </a:r>
          </a:p>
        </p:txBody>
      </p:sp>
      <p:grpSp>
        <p:nvGrpSpPr>
          <p:cNvPr id="89" name="Group 76"/>
          <p:cNvGrpSpPr>
            <a:grpSpLocks/>
          </p:cNvGrpSpPr>
          <p:nvPr/>
        </p:nvGrpSpPr>
        <p:grpSpPr bwMode="auto">
          <a:xfrm>
            <a:off x="7111345" y="1888784"/>
            <a:ext cx="1560513" cy="898525"/>
            <a:chOff x="0" y="333"/>
            <a:chExt cx="983" cy="566"/>
          </a:xfrm>
        </p:grpSpPr>
        <p:sp>
          <p:nvSpPr>
            <p:cNvPr id="90" name="Line 77"/>
            <p:cNvSpPr>
              <a:spLocks noChangeShapeType="1"/>
            </p:cNvSpPr>
            <p:nvPr/>
          </p:nvSpPr>
          <p:spPr bwMode="auto">
            <a:xfrm flipH="1">
              <a:off x="0" y="624"/>
              <a:ext cx="347" cy="275"/>
            </a:xfrm>
            <a:prstGeom prst="line">
              <a:avLst/>
            </a:prstGeom>
            <a:noFill/>
            <a:ln w="38100">
              <a:solidFill>
                <a:schemeClr val="accent2"/>
              </a:solidFill>
              <a:round/>
              <a:headEnd type="none"/>
              <a:tailEnd type="stealth" w="med" len="lg"/>
            </a:ln>
          </p:spPr>
          <p:txBody>
            <a:bodyPr wrap="none" anchor="ctr"/>
            <a:lstStyle/>
            <a:p>
              <a:pPr eaLnBrk="0" hangingPunct="0">
                <a:buFont typeface="Arial" pitchFamily="34" charset="0"/>
                <a:buNone/>
              </a:pPr>
              <a:endParaRPr lang="zh-CN" altLang="en-US">
                <a:effectLst>
                  <a:outerShdw blurRad="38100" dist="38100" dir="2700000" algn="tl">
                    <a:srgbClr val="000000">
                      <a:alpha val="43137"/>
                    </a:srgbClr>
                  </a:outerShdw>
                </a:effectLst>
                <a:ea typeface="宋体" pitchFamily="2" charset="-122"/>
              </a:endParaRPr>
            </a:p>
          </p:txBody>
        </p:sp>
        <p:sp>
          <p:nvSpPr>
            <p:cNvPr id="91" name="Text Box 78"/>
            <p:cNvSpPr txBox="1">
              <a:spLocks noChangeArrowheads="1"/>
            </p:cNvSpPr>
            <p:nvPr/>
          </p:nvSpPr>
          <p:spPr bwMode="auto">
            <a:xfrm>
              <a:off x="288" y="333"/>
              <a:ext cx="695" cy="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eaLnBrk="0" hangingPunct="0">
                <a:buFont typeface="Arial" pitchFamily="34" charset="0"/>
                <a:buNone/>
                <a:defRPr>
                  <a:effectLst>
                    <a:outerShdw blurRad="38100" dist="38100" dir="2700000" algn="tl">
                      <a:srgbClr val="000000">
                        <a:alpha val="43137"/>
                      </a:srgbClr>
                    </a:outerShdw>
                  </a:effectLst>
                  <a:ea typeface="宋体" pitchFamily="2" charset="-122"/>
                </a:defRPr>
              </a:lvl1pPr>
            </a:lstStyle>
            <a:p>
              <a:pPr eaLnBrk="1" hangingPunct="1">
                <a:buFont typeface="Arial" charset="0"/>
              </a:pPr>
              <a:r>
                <a:rPr lang="zh-CN" altLang="en-US" b="1" dirty="0">
                  <a:solidFill>
                    <a:srgbClr val="FF0000"/>
                  </a:solidFill>
                  <a:latin typeface="隶书" pitchFamily="49" charset="-122"/>
                  <a:ea typeface="隶书" pitchFamily="49" charset="-122"/>
                </a:rPr>
                <a:t>细虚线</a:t>
              </a:r>
            </a:p>
          </p:txBody>
        </p:sp>
      </p:grpSp>
      <p:grpSp>
        <p:nvGrpSpPr>
          <p:cNvPr id="92" name="Group 79"/>
          <p:cNvGrpSpPr>
            <a:grpSpLocks/>
          </p:cNvGrpSpPr>
          <p:nvPr/>
        </p:nvGrpSpPr>
        <p:grpSpPr bwMode="auto">
          <a:xfrm>
            <a:off x="4064254" y="1959694"/>
            <a:ext cx="1630362" cy="860425"/>
            <a:chOff x="0" y="357"/>
            <a:chExt cx="1027" cy="542"/>
          </a:xfrm>
        </p:grpSpPr>
        <p:sp>
          <p:nvSpPr>
            <p:cNvPr id="93" name="Line 80"/>
            <p:cNvSpPr>
              <a:spLocks noChangeShapeType="1"/>
            </p:cNvSpPr>
            <p:nvPr/>
          </p:nvSpPr>
          <p:spPr bwMode="auto">
            <a:xfrm flipH="1">
              <a:off x="0" y="626"/>
              <a:ext cx="389" cy="273"/>
            </a:xfrm>
            <a:prstGeom prst="line">
              <a:avLst/>
            </a:prstGeom>
            <a:noFill/>
            <a:ln w="38100">
              <a:solidFill>
                <a:schemeClr val="accent2"/>
              </a:solidFill>
              <a:round/>
              <a:headEnd type="none"/>
              <a:tailEnd type="stealth" w="med" len="lg"/>
            </a:ln>
          </p:spPr>
          <p:txBody>
            <a:bodyPr wrap="none" anchor="ctr"/>
            <a:lstStyle/>
            <a:p>
              <a:pPr eaLnBrk="0" hangingPunct="0">
                <a:buFont typeface="Arial" pitchFamily="34" charset="0"/>
                <a:buNone/>
              </a:pPr>
              <a:endParaRPr lang="zh-CN" altLang="en-US">
                <a:effectLst>
                  <a:outerShdw blurRad="38100" dist="38100" dir="2700000" algn="tl">
                    <a:srgbClr val="000000">
                      <a:alpha val="43137"/>
                    </a:srgbClr>
                  </a:outerShdw>
                </a:effectLst>
                <a:ea typeface="宋体" pitchFamily="2" charset="-122"/>
              </a:endParaRPr>
            </a:p>
          </p:txBody>
        </p:sp>
        <p:sp>
          <p:nvSpPr>
            <p:cNvPr id="94" name="Text Box 81"/>
            <p:cNvSpPr txBox="1">
              <a:spLocks noChangeArrowheads="1"/>
            </p:cNvSpPr>
            <p:nvPr/>
          </p:nvSpPr>
          <p:spPr bwMode="auto">
            <a:xfrm>
              <a:off x="326" y="357"/>
              <a:ext cx="701" cy="2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zh-CN"/>
              </a:defPPr>
              <a:lvl1pPr eaLnBrk="0" hangingPunct="0">
                <a:buFont typeface="Arial" pitchFamily="34" charset="0"/>
                <a:buNone/>
                <a:defRPr>
                  <a:effectLst>
                    <a:outerShdw blurRad="38100" dist="38100" dir="2700000" algn="tl">
                      <a:srgbClr val="000000">
                        <a:alpha val="43137"/>
                      </a:srgbClr>
                    </a:outerShdw>
                  </a:effectLst>
                  <a:ea typeface="宋体" pitchFamily="2" charset="-122"/>
                </a:defRPr>
              </a:lvl1pPr>
            </a:lstStyle>
            <a:p>
              <a:pPr eaLnBrk="1" hangingPunct="1">
                <a:buFont typeface="Arial" charset="0"/>
              </a:pPr>
              <a:r>
                <a:rPr lang="zh-CN" altLang="en-US" b="1" dirty="0">
                  <a:solidFill>
                    <a:srgbClr val="FF0000"/>
                  </a:solidFill>
                  <a:latin typeface="隶书" pitchFamily="49" charset="-122"/>
                  <a:ea typeface="隶书" pitchFamily="49" charset="-122"/>
                </a:rPr>
                <a:t>粗实线</a:t>
              </a:r>
            </a:p>
          </p:txBody>
        </p:sp>
      </p:grpSp>
      <p:sp>
        <p:nvSpPr>
          <p:cNvPr id="95" name="未知"/>
          <p:cNvSpPr>
            <a:spLocks/>
          </p:cNvSpPr>
          <p:nvPr/>
        </p:nvSpPr>
        <p:spPr bwMode="auto">
          <a:xfrm>
            <a:off x="1119798" y="2822277"/>
            <a:ext cx="571882" cy="45719"/>
          </a:xfrm>
          <a:custGeom>
            <a:avLst/>
            <a:gdLst/>
            <a:ahLst/>
            <a:cxnLst>
              <a:cxn ang="0">
                <a:pos x="0" y="0"/>
              </a:cxn>
              <a:cxn ang="0">
                <a:pos x="557" y="0"/>
              </a:cxn>
            </a:cxnLst>
            <a:rect l="0" t="0" r="r" b="b"/>
            <a:pathLst>
              <a:path w="557" h="1">
                <a:moveTo>
                  <a:pt x="0" y="0"/>
                </a:moveTo>
                <a:lnTo>
                  <a:pt x="557" y="0"/>
                </a:lnTo>
              </a:path>
            </a:pathLst>
          </a:custGeom>
          <a:noFill/>
          <a:ln w="38100" cmpd="sng">
            <a:solidFill>
              <a:srgbClr val="FF0000"/>
            </a:solidFill>
            <a:round/>
            <a:headEnd/>
            <a:tailEnd/>
          </a:ln>
        </p:spPr>
        <p:txBody>
          <a:bodyPr wrap="none" anchor="ct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96" name="Line 133"/>
          <p:cNvSpPr>
            <a:spLocks noChangeShapeType="1"/>
          </p:cNvSpPr>
          <p:nvPr/>
        </p:nvSpPr>
        <p:spPr bwMode="auto">
          <a:xfrm>
            <a:off x="3757545" y="2820119"/>
            <a:ext cx="547141" cy="0"/>
          </a:xfrm>
          <a:prstGeom prst="line">
            <a:avLst/>
          </a:prstGeom>
          <a:noFill/>
          <a:ln w="38100">
            <a:solidFill>
              <a:srgbClr val="FF0000"/>
            </a:solidFill>
            <a:round/>
            <a:headEnd/>
            <a:tailEnd/>
          </a:ln>
          <a:effectLst/>
        </p:spPr>
        <p:txBody>
          <a:bodyPr wrap="square">
            <a:spAutoFit/>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grpSp>
        <p:nvGrpSpPr>
          <p:cNvPr id="97" name="Group 162"/>
          <p:cNvGrpSpPr>
            <a:grpSpLocks/>
          </p:cNvGrpSpPr>
          <p:nvPr/>
        </p:nvGrpSpPr>
        <p:grpSpPr bwMode="auto">
          <a:xfrm>
            <a:off x="1527175" y="2011506"/>
            <a:ext cx="1228726" cy="810771"/>
            <a:chOff x="0" y="-8"/>
            <a:chExt cx="774" cy="894"/>
          </a:xfrm>
        </p:grpSpPr>
        <p:sp>
          <p:nvSpPr>
            <p:cNvPr id="98" name="Line 163"/>
            <p:cNvSpPr>
              <a:spLocks noChangeShapeType="1"/>
            </p:cNvSpPr>
            <p:nvPr/>
          </p:nvSpPr>
          <p:spPr bwMode="auto">
            <a:xfrm flipH="1">
              <a:off x="0" y="397"/>
              <a:ext cx="432" cy="489"/>
            </a:xfrm>
            <a:prstGeom prst="line">
              <a:avLst/>
            </a:prstGeom>
            <a:noFill/>
            <a:ln w="38100">
              <a:solidFill>
                <a:schemeClr val="accent2"/>
              </a:solidFill>
              <a:round/>
              <a:headEnd type="none"/>
              <a:tailEnd type="stealth" w="med" len="lg"/>
            </a:ln>
          </p:spPr>
          <p:txBody>
            <a:bodyPr wrap="none" anchor="ct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99" name="Text Box 164"/>
            <p:cNvSpPr txBox="1">
              <a:spLocks noChangeArrowheads="1"/>
            </p:cNvSpPr>
            <p:nvPr/>
          </p:nvSpPr>
          <p:spPr bwMode="auto">
            <a:xfrm>
              <a:off x="219" y="-8"/>
              <a:ext cx="555"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charset="0"/>
                <a:defRPr sz="3200" b="1">
                  <a:solidFill>
                    <a:schemeClr val="tx1"/>
                  </a:solidFill>
                  <a:latin typeface="Times New Roman" pitchFamily="18" charset="0"/>
                  <a:ea typeface="宋体" charset="-122"/>
                </a:defRPr>
              </a:lvl1pPr>
              <a:lvl2pPr marL="742950" indent="-285750" eaLnBrk="0" hangingPunct="0">
                <a:buFont typeface="Arial" charset="0"/>
                <a:defRPr sz="3200" b="1">
                  <a:solidFill>
                    <a:schemeClr val="tx1"/>
                  </a:solidFill>
                  <a:latin typeface="Times New Roman" pitchFamily="18" charset="0"/>
                  <a:ea typeface="宋体" charset="-122"/>
                </a:defRPr>
              </a:lvl2pPr>
              <a:lvl3pPr marL="1143000" indent="-228600" eaLnBrk="0" hangingPunct="0">
                <a:buFont typeface="Arial" charset="0"/>
                <a:defRPr sz="3200" b="1">
                  <a:solidFill>
                    <a:schemeClr val="tx1"/>
                  </a:solidFill>
                  <a:latin typeface="Times New Roman" pitchFamily="18" charset="0"/>
                  <a:ea typeface="宋体" charset="-122"/>
                </a:defRPr>
              </a:lvl3pPr>
              <a:lvl4pPr marL="1600200" indent="-228600" eaLnBrk="0" hangingPunct="0">
                <a:buFont typeface="Arial" charset="0"/>
                <a:defRPr sz="3200" b="1">
                  <a:solidFill>
                    <a:schemeClr val="tx1"/>
                  </a:solidFill>
                  <a:latin typeface="Times New Roman" pitchFamily="18" charset="0"/>
                  <a:ea typeface="宋体" charset="-122"/>
                </a:defRPr>
              </a:lvl4pPr>
              <a:lvl5pPr marL="2057400" indent="-228600" eaLnBrk="0" hangingPunct="0">
                <a:buFont typeface="Arial" charset="0"/>
                <a:defRPr sz="3200" b="1">
                  <a:solidFill>
                    <a:schemeClr val="tx1"/>
                  </a:solidFill>
                  <a:latin typeface="Times New Roman" pitchFamily="18" charset="0"/>
                  <a:ea typeface="宋体" charset="-122"/>
                </a:defRPr>
              </a:lvl5pPr>
              <a:lvl6pPr marL="25146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6pPr>
              <a:lvl7pPr marL="29718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7pPr>
              <a:lvl8pPr marL="34290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8pPr>
              <a:lvl9pPr marL="3886200" indent="-228600" eaLnBrk="0" fontAlgn="base" hangingPunct="0">
                <a:spcBef>
                  <a:spcPct val="0"/>
                </a:spcBef>
                <a:spcAft>
                  <a:spcPct val="0"/>
                </a:spcAft>
                <a:buFont typeface="Arial" charset="0"/>
                <a:defRPr sz="3200" b="1">
                  <a:solidFill>
                    <a:schemeClr val="tx1"/>
                  </a:solidFill>
                  <a:latin typeface="Times New Roman" pitchFamily="18" charset="0"/>
                  <a:ea typeface="宋体" charset="-122"/>
                </a:defRPr>
              </a:lvl9pPr>
            </a:lstStyle>
            <a:p>
              <a:pPr eaLnBrk="1" hangingPunct="1"/>
              <a:r>
                <a:rPr lang="zh-CN" altLang="en-US" sz="2400" dirty="0"/>
                <a:t> </a:t>
              </a:r>
              <a:r>
                <a:rPr lang="zh-CN" altLang="en-US" sz="2400" dirty="0">
                  <a:solidFill>
                    <a:srgbClr val="FF0000"/>
                  </a:solidFill>
                  <a:latin typeface="隶书" pitchFamily="49" charset="-122"/>
                  <a:ea typeface="隶书" pitchFamily="49" charset="-122"/>
                </a:rPr>
                <a:t>无线</a:t>
              </a:r>
            </a:p>
          </p:txBody>
        </p:sp>
      </p:grpSp>
    </p:spTree>
    <p:extLst>
      <p:ext uri="{BB962C8B-B14F-4D97-AF65-F5344CB8AC3E}">
        <p14:creationId xmlns:p14="http://schemas.microsoft.com/office/powerpoint/2010/main" val="2693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1426"/>
                                        </p:tgtEl>
                                        <p:attrNameLst>
                                          <p:attrName>style.visibility</p:attrName>
                                        </p:attrNameLst>
                                      </p:cBhvr>
                                      <p:to>
                                        <p:strVal val="visible"/>
                                      </p:to>
                                    </p:set>
                                    <p:animEffect transition="in" filter="fade">
                                      <p:cBhvr>
                                        <p:cTn id="12" dur="1000"/>
                                        <p:tgtEl>
                                          <p:spTgt spid="231426"/>
                                        </p:tgtEl>
                                      </p:cBhvr>
                                    </p:animEffect>
                                    <p:anim calcmode="lin" valueType="num">
                                      <p:cBhvr>
                                        <p:cTn id="13" dur="1000" fill="hold"/>
                                        <p:tgtEl>
                                          <p:spTgt spid="231426"/>
                                        </p:tgtEl>
                                        <p:attrNameLst>
                                          <p:attrName>ppt_x</p:attrName>
                                        </p:attrNameLst>
                                      </p:cBhvr>
                                      <p:tavLst>
                                        <p:tav tm="0">
                                          <p:val>
                                            <p:strVal val="#ppt_x"/>
                                          </p:val>
                                        </p:tav>
                                        <p:tav tm="100000">
                                          <p:val>
                                            <p:strVal val="#ppt_x"/>
                                          </p:val>
                                        </p:tav>
                                      </p:tavLst>
                                    </p:anim>
                                    <p:anim calcmode="lin" valueType="num">
                                      <p:cBhvr>
                                        <p:cTn id="14" dur="1000" fill="hold"/>
                                        <p:tgtEl>
                                          <p:spTgt spid="2314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wipe(up)">
                                      <p:cBhvr>
                                        <p:cTn id="19" dur="500"/>
                                        <p:tgtEl>
                                          <p:spTgt spid="86"/>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0" fill="hold"/>
                                        <p:tgtEl>
                                          <p:spTgt spid="95"/>
                                        </p:tgtEl>
                                        <p:attrNameLst>
                                          <p:attrName>ppt_w</p:attrName>
                                        </p:attrNameLst>
                                      </p:cBhvr>
                                      <p:tavLst>
                                        <p:tav tm="0" fmla="#ppt_w*sin(2.5*pi*$)">
                                          <p:val>
                                            <p:fltVal val="0"/>
                                          </p:val>
                                        </p:tav>
                                        <p:tav tm="100000">
                                          <p:val>
                                            <p:fltVal val="1"/>
                                          </p:val>
                                        </p:tav>
                                      </p:tavLst>
                                    </p:anim>
                                    <p:anim calcmode="lin" valueType="num">
                                      <p:cBhvr>
                                        <p:cTn id="25" dur="5000" fill="hold"/>
                                        <p:tgtEl>
                                          <p:spTgt spid="9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down)">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nodeType="click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0" fill="hold"/>
                                        <p:tgtEl>
                                          <p:spTgt spid="96"/>
                                        </p:tgtEl>
                                        <p:attrNameLst>
                                          <p:attrName>ppt_w</p:attrName>
                                        </p:attrNameLst>
                                      </p:cBhvr>
                                      <p:tavLst>
                                        <p:tav tm="0" fmla="#ppt_w*sin(2.5*pi*$)">
                                          <p:val>
                                            <p:fltVal val="0"/>
                                          </p:val>
                                        </p:tav>
                                        <p:tav tm="100000">
                                          <p:val>
                                            <p:fltVal val="1"/>
                                          </p:val>
                                        </p:tav>
                                      </p:tavLst>
                                    </p:anim>
                                    <p:anim calcmode="lin" valueType="num">
                                      <p:cBhvr>
                                        <p:cTn id="41" dur="5000" fill="hold"/>
                                        <p:tgtEl>
                                          <p:spTgt spid="96"/>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96"/>
                                        </p:tgtEl>
                                        <p:attrNameLst>
                                          <p:attrName>ppt_c</p:attrName>
                                        </p:attrNameLst>
                                      </p:cBhvr>
                                      <p:to>
                                        <a:schemeClr val="tx2"/>
                                      </p:to>
                                    </p:animClr>
                                    <p:audio>
                                      <p:cMediaNode>
                                        <p:cTn display="0" masterRel="sameClick">
                                          <p:stCondLst>
                                            <p:cond evt="begin" delay="0">
                                              <p:tn val="38"/>
                                            </p:cond>
                                          </p:stCondLst>
                                          <p:endCondLst>
                                            <p:cond evt="onStopAudio" delay="0">
                                              <p:tgtEl>
                                                <p:sldTgt/>
                                              </p:tgtEl>
                                            </p:cond>
                                          </p:endCondLst>
                                        </p:cTn>
                                        <p:tgtEl>
                                          <p:sndTgt r:embed="rId2"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down)">
                                      <p:cBhvr>
                                        <p:cTn id="46" dur="500"/>
                                        <p:tgtEl>
                                          <p:spTgt spid="92"/>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0" fill="hold"/>
                                        <p:tgtEl>
                                          <p:spTgt spid="85"/>
                                        </p:tgtEl>
                                        <p:attrNameLst>
                                          <p:attrName>ppt_w</p:attrName>
                                        </p:attrNameLst>
                                      </p:cBhvr>
                                      <p:tavLst>
                                        <p:tav tm="0" fmla="#ppt_w*sin(2.5*pi*$)">
                                          <p:val>
                                            <p:fltVal val="0"/>
                                          </p:val>
                                        </p:tav>
                                        <p:tav tm="100000">
                                          <p:val>
                                            <p:fltVal val="1"/>
                                          </p:val>
                                        </p:tav>
                                      </p:tavLst>
                                    </p:anim>
                                    <p:anim calcmode="lin" valueType="num">
                                      <p:cBhvr>
                                        <p:cTn id="58" dur="5000" fill="hold"/>
                                        <p:tgtEl>
                                          <p:spTgt spid="8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85"/>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2" presetClass="entr" presetSubtype="8" fill="hold"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slide(fromLeft)">
                                      <p:cBhvr>
                                        <p:cTn id="63" dur="500"/>
                                        <p:tgtEl>
                                          <p:spTgt spid="84"/>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1"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slide(fromTop)">
                                      <p:cBhvr>
                                        <p:cTn id="6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6" grpId="0" autoUpdateAnimBg="0"/>
      <p:bldP spid="87" grpId="0" autoUpdateAnimBg="0"/>
      <p:bldP spid="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1015752" y="332656"/>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Tx/>
              <a:buNone/>
            </a:pPr>
            <a:r>
              <a:rPr lang="en-US" altLang="zh-CN" sz="3600" b="1" dirty="0" smtClean="0">
                <a:solidFill>
                  <a:schemeClr val="accent2"/>
                </a:solidFill>
                <a:latin typeface="隶书" pitchFamily="49" charset="-122"/>
                <a:ea typeface="隶书" pitchFamily="49" charset="-122"/>
              </a:rPr>
              <a:t>4.1</a:t>
            </a:r>
            <a:r>
              <a:rPr lang="zh-CN" altLang="en-US" sz="3600" b="1" dirty="0" smtClean="0">
                <a:solidFill>
                  <a:schemeClr val="accent2"/>
                </a:solidFill>
                <a:latin typeface="隶书" pitchFamily="49" charset="-122"/>
                <a:ea typeface="隶书" pitchFamily="49" charset="-122"/>
              </a:rPr>
              <a:t>　组合体的形成</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77"/>
          <p:cNvSpPr>
            <a:spLocks noChangeArrowheads="1"/>
          </p:cNvSpPr>
          <p:nvPr/>
        </p:nvSpPr>
        <p:spPr bwMode="auto">
          <a:xfrm>
            <a:off x="755576" y="1590996"/>
            <a:ext cx="7992888" cy="183800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smtClean="0">
                <a:effectLst>
                  <a:outerShdw blurRad="38100" dist="38100" dir="2700000" algn="tl">
                    <a:srgbClr val="C0C0C0"/>
                  </a:outerShdw>
                </a:effectLst>
                <a:latin typeface="楷体" pitchFamily="49" charset="-122"/>
                <a:ea typeface="楷体" pitchFamily="49" charset="-122"/>
              </a:rPr>
              <a:t>　　任何</a:t>
            </a:r>
            <a:r>
              <a:rPr lang="zh-CN" altLang="en-US" sz="2800" b="1" dirty="0">
                <a:effectLst>
                  <a:outerShdw blurRad="38100" dist="38100" dir="2700000" algn="tl">
                    <a:srgbClr val="C0C0C0"/>
                  </a:outerShdw>
                </a:effectLst>
                <a:latin typeface="楷体" pitchFamily="49" charset="-122"/>
                <a:ea typeface="楷体" pitchFamily="49" charset="-122"/>
              </a:rPr>
              <a:t>机械零件，从形体的角度分析，都可看作是由若干简单的形体（通常称</a:t>
            </a:r>
            <a:r>
              <a:rPr lang="zh-CN" altLang="en-US" sz="2800" b="1" dirty="0">
                <a:solidFill>
                  <a:srgbClr val="FF0000"/>
                </a:solidFill>
                <a:effectLst>
                  <a:outerShdw blurRad="38100" dist="38100" dir="2700000" algn="tl">
                    <a:srgbClr val="C0C0C0"/>
                  </a:outerShdw>
                </a:effectLst>
                <a:latin typeface="隶书" pitchFamily="49" charset="-122"/>
                <a:ea typeface="隶书" pitchFamily="49" charset="-122"/>
              </a:rPr>
              <a:t>基本体</a:t>
            </a:r>
            <a:r>
              <a:rPr lang="zh-CN" altLang="en-US" sz="2800" b="1" dirty="0">
                <a:effectLst>
                  <a:outerShdw blurRad="38100" dist="38100" dir="2700000" algn="tl">
                    <a:srgbClr val="C0C0C0"/>
                  </a:outerShdw>
                </a:effectLst>
                <a:latin typeface="楷体" pitchFamily="49" charset="-122"/>
                <a:ea typeface="楷体" pitchFamily="49" charset="-122"/>
              </a:rPr>
              <a:t>）组合而成的</a:t>
            </a:r>
            <a:r>
              <a:rPr lang="zh-CN" altLang="en-US" sz="2800" b="1" dirty="0">
                <a:solidFill>
                  <a:srgbClr val="FF0000"/>
                </a:solidFill>
                <a:effectLst>
                  <a:outerShdw blurRad="38100" dist="38100" dir="2700000" algn="tl">
                    <a:srgbClr val="C0C0C0"/>
                  </a:outerShdw>
                </a:effectLst>
                <a:latin typeface="隶书" pitchFamily="49" charset="-122"/>
                <a:ea typeface="隶书" pitchFamily="49" charset="-122"/>
              </a:rPr>
              <a:t>组合体</a:t>
            </a:r>
            <a:r>
              <a:rPr lang="zh-CN" altLang="en-US" sz="2800" b="1" dirty="0" smtClean="0">
                <a:effectLst>
                  <a:outerShdw blurRad="38100" dist="38100" dir="2700000" algn="tl">
                    <a:srgbClr val="C0C0C0"/>
                  </a:outerShdw>
                </a:effectLst>
                <a:latin typeface="楷体" pitchFamily="49" charset="-122"/>
                <a:ea typeface="楷体" pitchFamily="49" charset="-122"/>
              </a:rPr>
              <a:t>。</a:t>
            </a:r>
            <a:endParaRPr lang="zh-CN" altLang="en-US" sz="2800" b="1" dirty="0">
              <a:effectLst>
                <a:outerShdw blurRad="38100" dist="38100" dir="2700000" algn="tl">
                  <a:srgbClr val="C0C0C0"/>
                </a:outerShdw>
              </a:effectLst>
              <a:latin typeface="楷体" pitchFamily="49" charset="-122"/>
              <a:ea typeface="楷体" pitchFamily="49" charset="-122"/>
            </a:endParaRPr>
          </a:p>
        </p:txBody>
      </p:sp>
      <p:sp>
        <p:nvSpPr>
          <p:cNvPr id="33" name="Rectangle 77"/>
          <p:cNvSpPr>
            <a:spLocks noChangeArrowheads="1"/>
          </p:cNvSpPr>
          <p:nvPr/>
        </p:nvSpPr>
        <p:spPr bwMode="auto">
          <a:xfrm>
            <a:off x="730533" y="3861048"/>
            <a:ext cx="7992888" cy="183800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smtClean="0">
                <a:effectLst>
                  <a:outerShdw blurRad="38100" dist="38100" dir="2700000" algn="tl">
                    <a:srgbClr val="C0C0C0"/>
                  </a:outerShdw>
                </a:effectLst>
                <a:latin typeface="楷体" pitchFamily="49" charset="-122"/>
                <a:ea typeface="楷体" pitchFamily="49" charset="-122"/>
              </a:rPr>
              <a:t>　  组合体大多是由机件抽象而成的几何模型。掌握组合体的画图与读图方法十分重要，将为进一步学习零件图的绘制与识读打下基础。</a:t>
            </a:r>
            <a:endParaRPr lang="zh-CN" altLang="en-US" sz="2800" b="1" dirty="0">
              <a:effectLst>
                <a:outerShdw blurRad="38100" dist="38100" dir="2700000" algn="tl">
                  <a:srgbClr val="C0C0C0"/>
                </a:outerShdw>
              </a:effectLst>
              <a:latin typeface="楷体" pitchFamily="49" charset="-122"/>
              <a:ea typeface="楷体" pitchFamily="49" charset="-122"/>
            </a:endParaRPr>
          </a:p>
        </p:txBody>
      </p:sp>
    </p:spTree>
    <p:extLst>
      <p:ext uri="{BB962C8B-B14F-4D97-AF65-F5344CB8AC3E}">
        <p14:creationId xmlns:p14="http://schemas.microsoft.com/office/powerpoint/2010/main" val="42935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1"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wipe(up)">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Effect transition="in" filter="wipe(up)">
                                      <p:cBhvr>
                                        <p:cTn id="1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32" grpId="0" build="p"/>
      <p:bldP spid="3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6" name="Text Box 65">
            <a:hlinkClick r:id="" action="ppaction://noaction"/>
          </p:cNvPr>
          <p:cNvSpPr txBox="1">
            <a:spLocks noChangeArrowheads="1"/>
          </p:cNvSpPr>
          <p:nvPr/>
        </p:nvSpPr>
        <p:spPr bwMode="auto">
          <a:xfrm>
            <a:off x="611560" y="119675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形体表面</a:t>
            </a:r>
            <a:r>
              <a:rPr kumimoji="0" lang="zh-CN" altLang="en-US" b="1" kern="0" dirty="0" smtClean="0">
                <a:solidFill>
                  <a:srgbClr val="FF0000"/>
                </a:solidFill>
                <a:latin typeface="宋体" pitchFamily="2" charset="-122"/>
                <a:ea typeface="楷体_GB2312"/>
                <a:cs typeface="楷体_GB2312"/>
              </a:rPr>
              <a:t>相切</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22" name="Text Box 9"/>
          <p:cNvSpPr txBox="1">
            <a:spLocks noChangeArrowheads="1"/>
          </p:cNvSpPr>
          <p:nvPr/>
        </p:nvSpPr>
        <p:spPr bwMode="auto">
          <a:xfrm>
            <a:off x="747445" y="2130057"/>
            <a:ext cx="2012403"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形体</a:t>
            </a:r>
            <a:r>
              <a:rPr lang="zh-CN" altLang="en-US" dirty="0"/>
              <a:t>表面</a:t>
            </a:r>
            <a:r>
              <a:rPr lang="zh-CN" altLang="en-US" dirty="0">
                <a:solidFill>
                  <a:srgbClr val="FF0000"/>
                </a:solidFill>
                <a:latin typeface="隶书" pitchFamily="49" charset="-122"/>
                <a:ea typeface="隶书" pitchFamily="49" charset="-122"/>
              </a:rPr>
              <a:t>相切</a:t>
            </a:r>
            <a:r>
              <a:rPr lang="zh-CN" altLang="en-US" dirty="0"/>
              <a:t>时，相切处光滑过渡，作图</a:t>
            </a:r>
            <a:r>
              <a:rPr lang="zh-CN" altLang="en-US" dirty="0" smtClean="0"/>
              <a:t>时一般</a:t>
            </a:r>
            <a:r>
              <a:rPr lang="zh-CN" altLang="en-US" dirty="0" smtClean="0">
                <a:solidFill>
                  <a:srgbClr val="FF0000"/>
                </a:solidFill>
                <a:latin typeface="隶书" pitchFamily="49" charset="-122"/>
                <a:ea typeface="隶书" pitchFamily="49" charset="-122"/>
              </a:rPr>
              <a:t>不</a:t>
            </a:r>
            <a:r>
              <a:rPr lang="zh-CN" altLang="en-US" dirty="0">
                <a:solidFill>
                  <a:srgbClr val="FF0000"/>
                </a:solidFill>
                <a:latin typeface="隶书" pitchFamily="49" charset="-122"/>
                <a:ea typeface="隶书" pitchFamily="49" charset="-122"/>
              </a:rPr>
              <a:t>画</a:t>
            </a:r>
            <a:r>
              <a:rPr lang="zh-CN" altLang="en-US" dirty="0" smtClean="0"/>
              <a:t>出</a:t>
            </a:r>
            <a:r>
              <a:rPr lang="zh-CN" altLang="en-US" dirty="0">
                <a:solidFill>
                  <a:srgbClr val="FF0000"/>
                </a:solidFill>
                <a:latin typeface="隶书" pitchFamily="49" charset="-122"/>
                <a:ea typeface="隶书" pitchFamily="49" charset="-122"/>
              </a:rPr>
              <a:t>过渡线</a:t>
            </a:r>
            <a:r>
              <a:rPr lang="zh-CN" altLang="en-US" dirty="0"/>
              <a:t>的投影</a:t>
            </a:r>
            <a:r>
              <a:rPr lang="zh-CN" altLang="en-US" dirty="0" smtClean="0"/>
              <a:t>。</a:t>
            </a:r>
            <a:endParaRPr lang="zh-CN" altLang="en-US" dirty="0"/>
          </a:p>
        </p:txBody>
      </p:sp>
      <p:sp>
        <p:nvSpPr>
          <p:cNvPr id="23" name="Rectangle 2"/>
          <p:cNvSpPr>
            <a:spLocks noChangeArrowheads="1"/>
          </p:cNvSpPr>
          <p:nvPr/>
        </p:nvSpPr>
        <p:spPr bwMode="auto">
          <a:xfrm flipV="1">
            <a:off x="3061047" y="1872630"/>
            <a:ext cx="5759425" cy="443669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4" name="Group 98"/>
          <p:cNvGrpSpPr>
            <a:grpSpLocks noChangeAspect="1"/>
          </p:cNvGrpSpPr>
          <p:nvPr/>
        </p:nvGrpSpPr>
        <p:grpSpPr bwMode="auto">
          <a:xfrm>
            <a:off x="3230663" y="2082908"/>
            <a:ext cx="4132263" cy="3648075"/>
            <a:chOff x="2210" y="122"/>
            <a:chExt cx="2310" cy="2039"/>
          </a:xfrm>
        </p:grpSpPr>
        <p:sp>
          <p:nvSpPr>
            <p:cNvPr id="25" name="Line 9"/>
            <p:cNvSpPr>
              <a:spLocks noChangeAspect="1" noChangeShapeType="1"/>
            </p:cNvSpPr>
            <p:nvPr/>
          </p:nvSpPr>
          <p:spPr bwMode="auto">
            <a:xfrm flipV="1">
              <a:off x="2261" y="616"/>
              <a:ext cx="0" cy="5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10"/>
            <p:cNvSpPr>
              <a:spLocks noChangeAspect="1" noChangeShapeType="1"/>
            </p:cNvSpPr>
            <p:nvPr/>
          </p:nvSpPr>
          <p:spPr bwMode="auto">
            <a:xfrm>
              <a:off x="2261" y="1133"/>
              <a:ext cx="117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11"/>
            <p:cNvSpPr>
              <a:spLocks noChangeAspect="1" noChangeShapeType="1"/>
            </p:cNvSpPr>
            <p:nvPr/>
          </p:nvSpPr>
          <p:spPr bwMode="auto">
            <a:xfrm flipV="1">
              <a:off x="2684" y="182"/>
              <a:ext cx="0" cy="4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12"/>
            <p:cNvSpPr>
              <a:spLocks noChangeAspect="1" noChangeShapeType="1"/>
            </p:cNvSpPr>
            <p:nvPr/>
          </p:nvSpPr>
          <p:spPr bwMode="auto">
            <a:xfrm flipV="1">
              <a:off x="2684" y="182"/>
              <a:ext cx="0" cy="4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13"/>
            <p:cNvSpPr>
              <a:spLocks noChangeAspect="1" noChangeShapeType="1"/>
            </p:cNvSpPr>
            <p:nvPr/>
          </p:nvSpPr>
          <p:spPr bwMode="auto">
            <a:xfrm>
              <a:off x="2261" y="616"/>
              <a:ext cx="63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19"/>
            <p:cNvSpPr>
              <a:spLocks noChangeAspect="1" noChangeShapeType="1"/>
            </p:cNvSpPr>
            <p:nvPr/>
          </p:nvSpPr>
          <p:spPr bwMode="auto">
            <a:xfrm>
              <a:off x="2684" y="182"/>
              <a:ext cx="7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20"/>
            <p:cNvSpPr>
              <a:spLocks noChangeAspect="1" noChangeShapeType="1"/>
            </p:cNvSpPr>
            <p:nvPr/>
          </p:nvSpPr>
          <p:spPr bwMode="auto">
            <a:xfrm flipV="1">
              <a:off x="3434" y="182"/>
              <a:ext cx="0" cy="95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7"/>
            <p:cNvSpPr>
              <a:spLocks noChangeAspect="1" noChangeShapeType="1"/>
            </p:cNvSpPr>
            <p:nvPr/>
          </p:nvSpPr>
          <p:spPr bwMode="auto">
            <a:xfrm>
              <a:off x="3770" y="1133"/>
              <a:ext cx="7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8"/>
            <p:cNvSpPr>
              <a:spLocks noChangeAspect="1" noChangeShapeType="1"/>
            </p:cNvSpPr>
            <p:nvPr/>
          </p:nvSpPr>
          <p:spPr bwMode="auto">
            <a:xfrm flipV="1">
              <a:off x="3770" y="182"/>
              <a:ext cx="0" cy="95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4"/>
            <p:cNvSpPr>
              <a:spLocks noChangeAspect="1" noChangeShapeType="1"/>
            </p:cNvSpPr>
            <p:nvPr/>
          </p:nvSpPr>
          <p:spPr bwMode="auto">
            <a:xfrm>
              <a:off x="3806" y="616"/>
              <a:ext cx="67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5"/>
            <p:cNvSpPr>
              <a:spLocks noChangeAspect="1" noChangeShapeType="1"/>
            </p:cNvSpPr>
            <p:nvPr/>
          </p:nvSpPr>
          <p:spPr bwMode="auto">
            <a:xfrm flipV="1">
              <a:off x="4520" y="182"/>
              <a:ext cx="0" cy="95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6"/>
            <p:cNvSpPr>
              <a:spLocks noChangeAspect="1" noChangeShapeType="1"/>
            </p:cNvSpPr>
            <p:nvPr/>
          </p:nvSpPr>
          <p:spPr bwMode="auto">
            <a:xfrm>
              <a:off x="3770" y="182"/>
              <a:ext cx="7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Freeform 37"/>
            <p:cNvSpPr>
              <a:spLocks noChangeAspect="1"/>
            </p:cNvSpPr>
            <p:nvPr/>
          </p:nvSpPr>
          <p:spPr bwMode="auto">
            <a:xfrm>
              <a:off x="2684" y="1362"/>
              <a:ext cx="750" cy="752"/>
            </a:xfrm>
            <a:custGeom>
              <a:avLst/>
              <a:gdLst>
                <a:gd name="T0" fmla="*/ 5606 w 5606"/>
                <a:gd name="T1" fmla="*/ 2815 h 5630"/>
                <a:gd name="T2" fmla="*/ 5536 w 5606"/>
                <a:gd name="T3" fmla="*/ 2188 h 5630"/>
                <a:gd name="T4" fmla="*/ 5328 w 5606"/>
                <a:gd name="T5" fmla="*/ 1593 h 5630"/>
                <a:gd name="T6" fmla="*/ 4994 w 5606"/>
                <a:gd name="T7" fmla="*/ 1059 h 5630"/>
                <a:gd name="T8" fmla="*/ 4550 w 5606"/>
                <a:gd name="T9" fmla="*/ 614 h 5630"/>
                <a:gd name="T10" fmla="*/ 4019 w 5606"/>
                <a:gd name="T11" fmla="*/ 279 h 5630"/>
                <a:gd name="T12" fmla="*/ 3427 w 5606"/>
                <a:gd name="T13" fmla="*/ 71 h 5630"/>
                <a:gd name="T14" fmla="*/ 2803 w 5606"/>
                <a:gd name="T15" fmla="*/ 0 h 5630"/>
                <a:gd name="T16" fmla="*/ 2179 w 5606"/>
                <a:gd name="T17" fmla="*/ 71 h 5630"/>
                <a:gd name="T18" fmla="*/ 1587 w 5606"/>
                <a:gd name="T19" fmla="*/ 279 h 5630"/>
                <a:gd name="T20" fmla="*/ 1055 w 5606"/>
                <a:gd name="T21" fmla="*/ 614 h 5630"/>
                <a:gd name="T22" fmla="*/ 611 w 5606"/>
                <a:gd name="T23" fmla="*/ 1059 h 5630"/>
                <a:gd name="T24" fmla="*/ 278 w 5606"/>
                <a:gd name="T25" fmla="*/ 1593 h 5630"/>
                <a:gd name="T26" fmla="*/ 71 w 5606"/>
                <a:gd name="T27" fmla="*/ 2188 h 5630"/>
                <a:gd name="T28" fmla="*/ 0 w 5606"/>
                <a:gd name="T29" fmla="*/ 2815 h 5630"/>
                <a:gd name="T30" fmla="*/ 71 w 5606"/>
                <a:gd name="T31" fmla="*/ 3441 h 5630"/>
                <a:gd name="T32" fmla="*/ 278 w 5606"/>
                <a:gd name="T33" fmla="*/ 4035 h 5630"/>
                <a:gd name="T34" fmla="*/ 611 w 5606"/>
                <a:gd name="T35" fmla="*/ 4569 h 5630"/>
                <a:gd name="T36" fmla="*/ 1055 w 5606"/>
                <a:gd name="T37" fmla="*/ 5016 h 5630"/>
                <a:gd name="T38" fmla="*/ 1587 w 5606"/>
                <a:gd name="T39" fmla="*/ 5351 h 5630"/>
                <a:gd name="T40" fmla="*/ 2179 w 5606"/>
                <a:gd name="T41" fmla="*/ 5559 h 5630"/>
                <a:gd name="T42" fmla="*/ 2803 w 5606"/>
                <a:gd name="T43" fmla="*/ 5630 h 5630"/>
                <a:gd name="T44" fmla="*/ 3427 w 5606"/>
                <a:gd name="T45" fmla="*/ 5559 h 5630"/>
                <a:gd name="T46" fmla="*/ 4019 w 5606"/>
                <a:gd name="T47" fmla="*/ 5351 h 5630"/>
                <a:gd name="T48" fmla="*/ 4550 w 5606"/>
                <a:gd name="T49" fmla="*/ 5016 h 5630"/>
                <a:gd name="T50" fmla="*/ 4994 w 5606"/>
                <a:gd name="T51" fmla="*/ 4569 h 5630"/>
                <a:gd name="T52" fmla="*/ 5328 w 5606"/>
                <a:gd name="T53" fmla="*/ 4035 h 5630"/>
                <a:gd name="T54" fmla="*/ 5536 w 5606"/>
                <a:gd name="T55" fmla="*/ 3441 h 5630"/>
                <a:gd name="T56" fmla="*/ 5606 w 5606"/>
                <a:gd name="T57" fmla="*/ 2815 h 56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06"/>
                <a:gd name="T88" fmla="*/ 0 h 5630"/>
                <a:gd name="T89" fmla="*/ 5606 w 5606"/>
                <a:gd name="T90" fmla="*/ 5630 h 56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06" h="5630">
                  <a:moveTo>
                    <a:pt x="5606" y="2815"/>
                  </a:moveTo>
                  <a:lnTo>
                    <a:pt x="5536" y="2188"/>
                  </a:lnTo>
                  <a:lnTo>
                    <a:pt x="5328" y="1593"/>
                  </a:lnTo>
                  <a:lnTo>
                    <a:pt x="4994" y="1059"/>
                  </a:lnTo>
                  <a:lnTo>
                    <a:pt x="4550" y="614"/>
                  </a:lnTo>
                  <a:lnTo>
                    <a:pt x="4019" y="279"/>
                  </a:lnTo>
                  <a:lnTo>
                    <a:pt x="3427" y="71"/>
                  </a:lnTo>
                  <a:lnTo>
                    <a:pt x="2803" y="0"/>
                  </a:lnTo>
                  <a:lnTo>
                    <a:pt x="2179" y="71"/>
                  </a:lnTo>
                  <a:lnTo>
                    <a:pt x="1587" y="279"/>
                  </a:lnTo>
                  <a:lnTo>
                    <a:pt x="1055" y="614"/>
                  </a:lnTo>
                  <a:lnTo>
                    <a:pt x="611" y="1059"/>
                  </a:lnTo>
                  <a:lnTo>
                    <a:pt x="278" y="1593"/>
                  </a:lnTo>
                  <a:lnTo>
                    <a:pt x="71" y="2188"/>
                  </a:lnTo>
                  <a:lnTo>
                    <a:pt x="0" y="2815"/>
                  </a:lnTo>
                  <a:lnTo>
                    <a:pt x="71" y="3441"/>
                  </a:lnTo>
                  <a:lnTo>
                    <a:pt x="278" y="4035"/>
                  </a:lnTo>
                  <a:lnTo>
                    <a:pt x="611" y="4569"/>
                  </a:lnTo>
                  <a:lnTo>
                    <a:pt x="1055" y="5016"/>
                  </a:lnTo>
                  <a:lnTo>
                    <a:pt x="1587" y="5351"/>
                  </a:lnTo>
                  <a:lnTo>
                    <a:pt x="2179" y="5559"/>
                  </a:lnTo>
                  <a:lnTo>
                    <a:pt x="2803" y="5630"/>
                  </a:lnTo>
                  <a:lnTo>
                    <a:pt x="3427" y="5559"/>
                  </a:lnTo>
                  <a:lnTo>
                    <a:pt x="4019" y="5351"/>
                  </a:lnTo>
                  <a:lnTo>
                    <a:pt x="4550" y="5016"/>
                  </a:lnTo>
                  <a:lnTo>
                    <a:pt x="4994" y="4569"/>
                  </a:lnTo>
                  <a:lnTo>
                    <a:pt x="5328" y="4035"/>
                  </a:lnTo>
                  <a:lnTo>
                    <a:pt x="5536" y="3441"/>
                  </a:lnTo>
                  <a:lnTo>
                    <a:pt x="5606" y="2815"/>
                  </a:lnTo>
                  <a:close/>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8" name="Group 96"/>
            <p:cNvGrpSpPr>
              <a:grpSpLocks noChangeAspect="1"/>
            </p:cNvGrpSpPr>
            <p:nvPr/>
          </p:nvGrpSpPr>
          <p:grpSpPr bwMode="auto">
            <a:xfrm>
              <a:off x="2210" y="122"/>
              <a:ext cx="1936" cy="2039"/>
              <a:chOff x="2210" y="122"/>
              <a:chExt cx="1936" cy="2039"/>
            </a:xfrm>
          </p:grpSpPr>
          <p:grpSp>
            <p:nvGrpSpPr>
              <p:cNvPr id="42" name="Group 91"/>
              <p:cNvGrpSpPr>
                <a:grpSpLocks noChangeAspect="1"/>
              </p:cNvGrpSpPr>
              <p:nvPr/>
            </p:nvGrpSpPr>
            <p:grpSpPr bwMode="auto">
              <a:xfrm>
                <a:off x="2399" y="545"/>
                <a:ext cx="0" cy="657"/>
                <a:chOff x="2399" y="545"/>
                <a:chExt cx="0" cy="657"/>
              </a:xfrm>
            </p:grpSpPr>
            <p:sp>
              <p:nvSpPr>
                <p:cNvPr id="65" name="Line 38"/>
                <p:cNvSpPr>
                  <a:spLocks noChangeAspect="1" noChangeShapeType="1"/>
                </p:cNvSpPr>
                <p:nvPr/>
              </p:nvSpPr>
              <p:spPr bwMode="auto">
                <a:xfrm>
                  <a:off x="2399" y="545"/>
                  <a:ext cx="0" cy="24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Line 39"/>
                <p:cNvSpPr>
                  <a:spLocks noChangeAspect="1" noChangeShapeType="1"/>
                </p:cNvSpPr>
                <p:nvPr/>
              </p:nvSpPr>
              <p:spPr bwMode="auto">
                <a:xfrm>
                  <a:off x="2399" y="845"/>
                  <a:ext cx="0"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 name="Line 40"/>
                <p:cNvSpPr>
                  <a:spLocks noChangeAspect="1" noChangeShapeType="1"/>
                </p:cNvSpPr>
                <p:nvPr/>
              </p:nvSpPr>
              <p:spPr bwMode="auto">
                <a:xfrm>
                  <a:off x="2399" y="957"/>
                  <a:ext cx="0" cy="24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3" name="Group 95"/>
              <p:cNvGrpSpPr>
                <a:grpSpLocks noChangeAspect="1"/>
              </p:cNvGrpSpPr>
              <p:nvPr/>
            </p:nvGrpSpPr>
            <p:grpSpPr bwMode="auto">
              <a:xfrm>
                <a:off x="2210" y="122"/>
                <a:ext cx="1936" cy="2039"/>
                <a:chOff x="2210" y="122"/>
                <a:chExt cx="1936" cy="2039"/>
              </a:xfrm>
            </p:grpSpPr>
            <p:grpSp>
              <p:nvGrpSpPr>
                <p:cNvPr id="44" name="Group 94"/>
                <p:cNvGrpSpPr>
                  <a:grpSpLocks noChangeAspect="1"/>
                </p:cNvGrpSpPr>
                <p:nvPr/>
              </p:nvGrpSpPr>
              <p:grpSpPr bwMode="auto">
                <a:xfrm>
                  <a:off x="4146" y="122"/>
                  <a:ext cx="0" cy="1071"/>
                  <a:chOff x="4146" y="122"/>
                  <a:chExt cx="0" cy="1071"/>
                </a:xfrm>
              </p:grpSpPr>
              <p:sp>
                <p:nvSpPr>
                  <p:cNvPr id="60" name="Line 29"/>
                  <p:cNvSpPr>
                    <a:spLocks noChangeAspect="1" noChangeShapeType="1"/>
                  </p:cNvSpPr>
                  <p:nvPr/>
                </p:nvSpPr>
                <p:spPr bwMode="auto">
                  <a:xfrm>
                    <a:off x="4146" y="122"/>
                    <a:ext cx="0" cy="2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30"/>
                  <p:cNvSpPr>
                    <a:spLocks noChangeAspect="1" noChangeShapeType="1"/>
                  </p:cNvSpPr>
                  <p:nvPr/>
                </p:nvSpPr>
                <p:spPr bwMode="auto">
                  <a:xfrm>
                    <a:off x="4146" y="407"/>
                    <a:ext cx="0"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31"/>
                  <p:cNvSpPr>
                    <a:spLocks noChangeAspect="1" noChangeShapeType="1"/>
                  </p:cNvSpPr>
                  <p:nvPr/>
                </p:nvSpPr>
                <p:spPr bwMode="auto">
                  <a:xfrm>
                    <a:off x="4146" y="518"/>
                    <a:ext cx="0" cy="2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32"/>
                  <p:cNvSpPr>
                    <a:spLocks noChangeAspect="1" noChangeShapeType="1"/>
                  </p:cNvSpPr>
                  <p:nvPr/>
                </p:nvSpPr>
                <p:spPr bwMode="auto">
                  <a:xfrm>
                    <a:off x="4146" y="852"/>
                    <a:ext cx="0"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33"/>
                  <p:cNvSpPr>
                    <a:spLocks noChangeAspect="1" noChangeShapeType="1"/>
                  </p:cNvSpPr>
                  <p:nvPr/>
                </p:nvSpPr>
                <p:spPr bwMode="auto">
                  <a:xfrm>
                    <a:off x="4146" y="961"/>
                    <a:ext cx="0" cy="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5" name="Group 93"/>
                <p:cNvGrpSpPr>
                  <a:grpSpLocks noChangeAspect="1"/>
                </p:cNvGrpSpPr>
                <p:nvPr/>
              </p:nvGrpSpPr>
              <p:grpSpPr bwMode="auto">
                <a:xfrm>
                  <a:off x="2210" y="122"/>
                  <a:ext cx="1271" cy="2039"/>
                  <a:chOff x="2210" y="122"/>
                  <a:chExt cx="1271" cy="2039"/>
                </a:xfrm>
              </p:grpSpPr>
              <p:grpSp>
                <p:nvGrpSpPr>
                  <p:cNvPr id="46" name="Group 92"/>
                  <p:cNvGrpSpPr>
                    <a:grpSpLocks noChangeAspect="1"/>
                  </p:cNvGrpSpPr>
                  <p:nvPr/>
                </p:nvGrpSpPr>
                <p:grpSpPr bwMode="auto">
                  <a:xfrm>
                    <a:off x="2210" y="1738"/>
                    <a:ext cx="1271" cy="0"/>
                    <a:chOff x="2210" y="1738"/>
                    <a:chExt cx="1271" cy="0"/>
                  </a:xfrm>
                </p:grpSpPr>
                <p:sp>
                  <p:nvSpPr>
                    <p:cNvPr id="56" name="Line 21"/>
                    <p:cNvSpPr>
                      <a:spLocks noChangeAspect="1" noChangeShapeType="1"/>
                    </p:cNvSpPr>
                    <p:nvPr/>
                  </p:nvSpPr>
                  <p:spPr bwMode="auto">
                    <a:xfrm flipH="1">
                      <a:off x="2717" y="1738"/>
                      <a:ext cx="341"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22"/>
                    <p:cNvSpPr>
                      <a:spLocks noChangeAspect="1" noChangeShapeType="1"/>
                    </p:cNvSpPr>
                    <p:nvPr/>
                  </p:nvSpPr>
                  <p:spPr bwMode="auto">
                    <a:xfrm flipH="1">
                      <a:off x="2608" y="1738"/>
                      <a:ext cx="5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Line 23"/>
                    <p:cNvSpPr>
                      <a:spLocks noChangeAspect="1" noChangeShapeType="1"/>
                    </p:cNvSpPr>
                    <p:nvPr/>
                  </p:nvSpPr>
                  <p:spPr bwMode="auto">
                    <a:xfrm flipH="1">
                      <a:off x="2210" y="1738"/>
                      <a:ext cx="34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24"/>
                    <p:cNvSpPr>
                      <a:spLocks noChangeAspect="1" noChangeShapeType="1"/>
                    </p:cNvSpPr>
                    <p:nvPr/>
                  </p:nvSpPr>
                  <p:spPr bwMode="auto">
                    <a:xfrm>
                      <a:off x="3058" y="1738"/>
                      <a:ext cx="42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7" name="Group 90"/>
                  <p:cNvGrpSpPr>
                    <a:grpSpLocks noChangeAspect="1"/>
                  </p:cNvGrpSpPr>
                  <p:nvPr/>
                </p:nvGrpSpPr>
                <p:grpSpPr bwMode="auto">
                  <a:xfrm>
                    <a:off x="3058" y="122"/>
                    <a:ext cx="0" cy="2039"/>
                    <a:chOff x="3058" y="122"/>
                    <a:chExt cx="0" cy="2039"/>
                  </a:xfrm>
                </p:grpSpPr>
                <p:sp>
                  <p:nvSpPr>
                    <p:cNvPr id="49" name="Line 14"/>
                    <p:cNvSpPr>
                      <a:spLocks noChangeAspect="1" noChangeShapeType="1"/>
                    </p:cNvSpPr>
                    <p:nvPr/>
                  </p:nvSpPr>
                  <p:spPr bwMode="auto">
                    <a:xfrm>
                      <a:off x="3058" y="122"/>
                      <a:ext cx="0" cy="2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15"/>
                    <p:cNvSpPr>
                      <a:spLocks noChangeAspect="1" noChangeShapeType="1"/>
                    </p:cNvSpPr>
                    <p:nvPr/>
                  </p:nvSpPr>
                  <p:spPr bwMode="auto">
                    <a:xfrm>
                      <a:off x="3058" y="407"/>
                      <a:ext cx="0"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16"/>
                    <p:cNvSpPr>
                      <a:spLocks noChangeAspect="1" noChangeShapeType="1"/>
                    </p:cNvSpPr>
                    <p:nvPr/>
                  </p:nvSpPr>
                  <p:spPr bwMode="auto">
                    <a:xfrm>
                      <a:off x="3058" y="518"/>
                      <a:ext cx="0" cy="27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17"/>
                    <p:cNvSpPr>
                      <a:spLocks noChangeAspect="1" noChangeShapeType="1"/>
                    </p:cNvSpPr>
                    <p:nvPr/>
                  </p:nvSpPr>
                  <p:spPr bwMode="auto">
                    <a:xfrm>
                      <a:off x="3058" y="852"/>
                      <a:ext cx="0" cy="5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18"/>
                    <p:cNvSpPr>
                      <a:spLocks noChangeAspect="1" noChangeShapeType="1"/>
                    </p:cNvSpPr>
                    <p:nvPr/>
                  </p:nvSpPr>
                  <p:spPr bwMode="auto">
                    <a:xfrm>
                      <a:off x="3058" y="961"/>
                      <a:ext cx="0" cy="2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25"/>
                    <p:cNvSpPr>
                      <a:spLocks noChangeAspect="1" noChangeShapeType="1"/>
                    </p:cNvSpPr>
                    <p:nvPr/>
                  </p:nvSpPr>
                  <p:spPr bwMode="auto">
                    <a:xfrm>
                      <a:off x="3058" y="1738"/>
                      <a:ext cx="0" cy="42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26"/>
                    <p:cNvSpPr>
                      <a:spLocks noChangeAspect="1" noChangeShapeType="1"/>
                    </p:cNvSpPr>
                    <p:nvPr/>
                  </p:nvSpPr>
                  <p:spPr bwMode="auto">
                    <a:xfrm flipV="1">
                      <a:off x="3058" y="1315"/>
                      <a:ext cx="0" cy="42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8" name="Line 41"/>
                  <p:cNvSpPr>
                    <a:spLocks noChangeAspect="1" noChangeShapeType="1"/>
                  </p:cNvSpPr>
                  <p:nvPr/>
                </p:nvSpPr>
                <p:spPr bwMode="auto">
                  <a:xfrm>
                    <a:off x="2399" y="1540"/>
                    <a:ext cx="0" cy="4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39" name="Freeform 42"/>
            <p:cNvSpPr>
              <a:spLocks noChangeAspect="1"/>
            </p:cNvSpPr>
            <p:nvPr/>
          </p:nvSpPr>
          <p:spPr bwMode="auto">
            <a:xfrm>
              <a:off x="2261" y="1611"/>
              <a:ext cx="89" cy="256"/>
            </a:xfrm>
            <a:custGeom>
              <a:avLst/>
              <a:gdLst>
                <a:gd name="T0" fmla="*/ 655 w 655"/>
                <a:gd name="T1" fmla="*/ 0 h 1921"/>
                <a:gd name="T2" fmla="*/ 389 w 655"/>
                <a:gd name="T3" fmla="*/ 153 h 1921"/>
                <a:gd name="T4" fmla="*/ 179 w 655"/>
                <a:gd name="T5" fmla="*/ 378 h 1921"/>
                <a:gd name="T6" fmla="*/ 46 w 655"/>
                <a:gd name="T7" fmla="*/ 656 h 1921"/>
                <a:gd name="T8" fmla="*/ 0 w 655"/>
                <a:gd name="T9" fmla="*/ 961 h 1921"/>
                <a:gd name="T10" fmla="*/ 46 w 655"/>
                <a:gd name="T11" fmla="*/ 1266 h 1921"/>
                <a:gd name="T12" fmla="*/ 179 w 655"/>
                <a:gd name="T13" fmla="*/ 1542 h 1921"/>
                <a:gd name="T14" fmla="*/ 389 w 655"/>
                <a:gd name="T15" fmla="*/ 1768 h 1921"/>
                <a:gd name="T16" fmla="*/ 655 w 655"/>
                <a:gd name="T17" fmla="*/ 1921 h 19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1921"/>
                <a:gd name="T29" fmla="*/ 655 w 655"/>
                <a:gd name="T30" fmla="*/ 1921 h 19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1921">
                  <a:moveTo>
                    <a:pt x="655" y="0"/>
                  </a:moveTo>
                  <a:lnTo>
                    <a:pt x="389" y="153"/>
                  </a:lnTo>
                  <a:lnTo>
                    <a:pt x="179" y="378"/>
                  </a:lnTo>
                  <a:lnTo>
                    <a:pt x="46" y="656"/>
                  </a:lnTo>
                  <a:lnTo>
                    <a:pt x="0" y="961"/>
                  </a:lnTo>
                  <a:lnTo>
                    <a:pt x="46" y="1266"/>
                  </a:lnTo>
                  <a:lnTo>
                    <a:pt x="179" y="1542"/>
                  </a:lnTo>
                  <a:lnTo>
                    <a:pt x="389" y="1768"/>
                  </a:lnTo>
                  <a:lnTo>
                    <a:pt x="655" y="1921"/>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 name="Line 43"/>
            <p:cNvSpPr>
              <a:spLocks noChangeAspect="1" noChangeShapeType="1"/>
            </p:cNvSpPr>
            <p:nvPr/>
          </p:nvSpPr>
          <p:spPr bwMode="auto">
            <a:xfrm flipH="1">
              <a:off x="2350" y="1389"/>
              <a:ext cx="574" cy="2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44"/>
            <p:cNvSpPr>
              <a:spLocks noChangeAspect="1" noChangeShapeType="1"/>
            </p:cNvSpPr>
            <p:nvPr/>
          </p:nvSpPr>
          <p:spPr bwMode="auto">
            <a:xfrm flipH="1" flipV="1">
              <a:off x="2350" y="1867"/>
              <a:ext cx="574" cy="22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pic>
        <p:nvPicPr>
          <p:cNvPr id="68" name="Picture 104" descr="p49-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804" t="13474" r="23570" b="19298"/>
          <a:stretch>
            <a:fillRect/>
          </a:stretch>
        </p:blipFill>
        <p:spPr bwMode="auto">
          <a:xfrm>
            <a:off x="6310109" y="3791545"/>
            <a:ext cx="24542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Line 38"/>
          <p:cNvSpPr>
            <a:spLocks noChangeAspect="1" noChangeShapeType="1"/>
          </p:cNvSpPr>
          <p:nvPr/>
        </p:nvSpPr>
        <p:spPr bwMode="auto">
          <a:xfrm flipV="1">
            <a:off x="4460307" y="2960588"/>
            <a:ext cx="0" cy="9311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38"/>
          <p:cNvSpPr>
            <a:spLocks noChangeAspect="1" noChangeShapeType="1"/>
          </p:cNvSpPr>
          <p:nvPr/>
        </p:nvSpPr>
        <p:spPr bwMode="auto">
          <a:xfrm flipV="1">
            <a:off x="6085681" y="2963668"/>
            <a:ext cx="0" cy="9311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38"/>
          <p:cNvSpPr>
            <a:spLocks noChangeAspect="1" noChangeShapeType="1"/>
          </p:cNvSpPr>
          <p:nvPr/>
        </p:nvSpPr>
        <p:spPr bwMode="auto">
          <a:xfrm flipV="1">
            <a:off x="7298527" y="2960588"/>
            <a:ext cx="0" cy="9311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40116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down)">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1000" fill="hold"/>
                                        <p:tgtEl>
                                          <p:spTgt spid="78"/>
                                        </p:tgtEl>
                                        <p:attrNameLst>
                                          <p:attrName>ppt_w</p:attrName>
                                        </p:attrNameLst>
                                      </p:cBhvr>
                                      <p:tavLst>
                                        <p:tav tm="0">
                                          <p:val>
                                            <p:fltVal val="0"/>
                                          </p:val>
                                        </p:tav>
                                        <p:tav tm="100000">
                                          <p:val>
                                            <p:strVal val="#ppt_w"/>
                                          </p:val>
                                        </p:tav>
                                      </p:tavLst>
                                    </p:anim>
                                    <p:anim calcmode="lin" valueType="num">
                                      <p:cBhvr>
                                        <p:cTn id="31" dur="1000" fill="hold"/>
                                        <p:tgtEl>
                                          <p:spTgt spid="78"/>
                                        </p:tgtEl>
                                        <p:attrNameLst>
                                          <p:attrName>ppt_h</p:attrName>
                                        </p:attrNameLst>
                                      </p:cBhvr>
                                      <p:tavLst>
                                        <p:tav tm="0">
                                          <p:val>
                                            <p:fltVal val="0"/>
                                          </p:val>
                                        </p:tav>
                                        <p:tav tm="100000">
                                          <p:val>
                                            <p:strVal val="#ppt_h"/>
                                          </p:val>
                                        </p:tav>
                                      </p:tavLst>
                                    </p:anim>
                                    <p:anim calcmode="lin" valueType="num">
                                      <p:cBhvr>
                                        <p:cTn id="32" dur="1000" fill="hold"/>
                                        <p:tgtEl>
                                          <p:spTgt spid="78"/>
                                        </p:tgtEl>
                                        <p:attrNameLst>
                                          <p:attrName>style.rotation</p:attrName>
                                        </p:attrNameLst>
                                      </p:cBhvr>
                                      <p:tavLst>
                                        <p:tav tm="0">
                                          <p:val>
                                            <p:fltVal val="90"/>
                                          </p:val>
                                        </p:tav>
                                        <p:tav tm="100000">
                                          <p:val>
                                            <p:fltVal val="0"/>
                                          </p:val>
                                        </p:tav>
                                      </p:tavLst>
                                    </p:anim>
                                    <p:animEffect transition="in" filter="fade">
                                      <p:cBhvr>
                                        <p:cTn id="33" dur="1000"/>
                                        <p:tgtEl>
                                          <p:spTgt spid="78"/>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xit" presetSubtype="0" fill="hold" grpId="1" nodeType="clickEffect">
                                  <p:stCondLst>
                                    <p:cond delay="0"/>
                                  </p:stCondLst>
                                  <p:childTnLst>
                                    <p:animEffect transition="out" filter="wipe(down)">
                                      <p:cBhvr>
                                        <p:cTn id="37" dur="180" accel="50000">
                                          <p:stCondLst>
                                            <p:cond delay="1820"/>
                                          </p:stCondLst>
                                        </p:cTn>
                                        <p:tgtEl>
                                          <p:spTgt spid="78"/>
                                        </p:tgtEl>
                                      </p:cBhvr>
                                    </p:animEffect>
                                    <p:anim calcmode="lin" valueType="num">
                                      <p:cBhvr>
                                        <p:cTn id="38" dur="1822" tmFilter="0,0; 0.14,0.31; 0.43,0.73; 0.71,0.91; 1.0,1.0">
                                          <p:stCondLst>
                                            <p:cond delay="0"/>
                                          </p:stCondLst>
                                        </p:cTn>
                                        <p:tgtEl>
                                          <p:spTgt spid="78"/>
                                        </p:tgtEl>
                                        <p:attrNameLst>
                                          <p:attrName>ppt_x</p:attrName>
                                        </p:attrNameLst>
                                      </p:cBhvr>
                                      <p:tavLst>
                                        <p:tav tm="0">
                                          <p:val>
                                            <p:strVal val="ppt_x"/>
                                          </p:val>
                                        </p:tav>
                                        <p:tav tm="100000">
                                          <p:val>
                                            <p:strVal val="#ppt_x+0.25"/>
                                          </p:val>
                                        </p:tav>
                                      </p:tavLst>
                                    </p:anim>
                                    <p:anim calcmode="lin" valueType="num">
                                      <p:cBhvr>
                                        <p:cTn id="39" dur="178">
                                          <p:stCondLst>
                                            <p:cond delay="1822"/>
                                          </p:stCondLst>
                                        </p:cTn>
                                        <p:tgtEl>
                                          <p:spTgt spid="78"/>
                                        </p:tgtEl>
                                        <p:attrNameLst>
                                          <p:attrName>ppt_x</p:attrName>
                                        </p:attrNameLst>
                                      </p:cBhvr>
                                      <p:tavLst>
                                        <p:tav tm="0">
                                          <p:val>
                                            <p:strVal val="ppt_x"/>
                                          </p:val>
                                        </p:tav>
                                        <p:tav tm="100000">
                                          <p:val>
                                            <p:strVal val="ppt_x"/>
                                          </p:val>
                                        </p:tav>
                                      </p:tavLst>
                                    </p:anim>
                                    <p:anim calcmode="lin" valueType="num">
                                      <p:cBhvr>
                                        <p:cTn id="40" dur="664" tmFilter="0.0,0.0;0.25,0.07;0.50,0.2;0.75,0.467;1.0,1.0">
                                          <p:stCondLst>
                                            <p:cond delay="0"/>
                                          </p:stCondLst>
                                        </p:cTn>
                                        <p:tgtEl>
                                          <p:spTgt spid="7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1" dur="664" tmFilter="0, 0; 0.125,0.2665; 0.25,0.4; 0.375,0.465; 0.5,0.5;  0.625,0.535; 0.75,0.6; 0.875,0.7335; 1,1">
                                          <p:stCondLst>
                                            <p:cond delay="664"/>
                                          </p:stCondLst>
                                        </p:cTn>
                                        <p:tgtEl>
                                          <p:spTgt spid="7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2" dur="332" tmFilter="0, 0; 0.125,0.2665; 0.25,0.4; 0.375,0.465; 0.5,0.5;  0.625,0.535; 0.75,0.6; 0.875,0.7335; 1,1">
                                          <p:stCondLst>
                                            <p:cond delay="1324"/>
                                          </p:stCondLst>
                                        </p:cTn>
                                        <p:tgtEl>
                                          <p:spTgt spid="7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3" dur="164" tmFilter="0, 0; 0.125,0.2665; 0.25,0.4; 0.375,0.465; 0.5,0.5;  0.625,0.535; 0.75,0.6; 0.875,0.7335; 1,1">
                                          <p:stCondLst>
                                            <p:cond delay="1656"/>
                                          </p:stCondLst>
                                        </p:cTn>
                                        <p:tgtEl>
                                          <p:spTgt spid="7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4" dur="180" accel="50000">
                                          <p:stCondLst>
                                            <p:cond delay="1820"/>
                                          </p:stCondLst>
                                        </p:cTn>
                                        <p:tgtEl>
                                          <p:spTgt spid="78"/>
                                        </p:tgtEl>
                                        <p:attrNameLst>
                                          <p:attrName>ppt_y</p:attrName>
                                        </p:attrNameLst>
                                      </p:cBhvr>
                                      <p:tavLst>
                                        <p:tav tm="0">
                                          <p:val>
                                            <p:strVal val="ppt_y"/>
                                          </p:val>
                                        </p:tav>
                                        <p:tav tm="100000">
                                          <p:val>
                                            <p:strVal val="ppt_y+ppt_h"/>
                                          </p:val>
                                        </p:tav>
                                      </p:tavLst>
                                    </p:anim>
                                    <p:animScale>
                                      <p:cBhvr>
                                        <p:cTn id="45" dur="26">
                                          <p:stCondLst>
                                            <p:cond delay="620"/>
                                          </p:stCondLst>
                                        </p:cTn>
                                        <p:tgtEl>
                                          <p:spTgt spid="78"/>
                                        </p:tgtEl>
                                      </p:cBhvr>
                                      <p:to x="100000" y="60000"/>
                                    </p:animScale>
                                    <p:animScale>
                                      <p:cBhvr>
                                        <p:cTn id="46" dur="166" decel="50000">
                                          <p:stCondLst>
                                            <p:cond delay="646"/>
                                          </p:stCondLst>
                                        </p:cTn>
                                        <p:tgtEl>
                                          <p:spTgt spid="78"/>
                                        </p:tgtEl>
                                      </p:cBhvr>
                                      <p:to x="100000" y="100000"/>
                                    </p:animScale>
                                    <p:animScale>
                                      <p:cBhvr>
                                        <p:cTn id="47" dur="26">
                                          <p:stCondLst>
                                            <p:cond delay="1312"/>
                                          </p:stCondLst>
                                        </p:cTn>
                                        <p:tgtEl>
                                          <p:spTgt spid="78"/>
                                        </p:tgtEl>
                                      </p:cBhvr>
                                      <p:to x="100000" y="80000"/>
                                    </p:animScale>
                                    <p:animScale>
                                      <p:cBhvr>
                                        <p:cTn id="48" dur="166" decel="50000">
                                          <p:stCondLst>
                                            <p:cond delay="1338"/>
                                          </p:stCondLst>
                                        </p:cTn>
                                        <p:tgtEl>
                                          <p:spTgt spid="78"/>
                                        </p:tgtEl>
                                      </p:cBhvr>
                                      <p:to x="100000" y="100000"/>
                                    </p:animScale>
                                    <p:animScale>
                                      <p:cBhvr>
                                        <p:cTn id="49" dur="26">
                                          <p:stCondLst>
                                            <p:cond delay="1642"/>
                                          </p:stCondLst>
                                        </p:cTn>
                                        <p:tgtEl>
                                          <p:spTgt spid="78"/>
                                        </p:tgtEl>
                                      </p:cBhvr>
                                      <p:to x="100000" y="90000"/>
                                    </p:animScale>
                                    <p:animScale>
                                      <p:cBhvr>
                                        <p:cTn id="50" dur="166" decel="50000">
                                          <p:stCondLst>
                                            <p:cond delay="1668"/>
                                          </p:stCondLst>
                                        </p:cTn>
                                        <p:tgtEl>
                                          <p:spTgt spid="78"/>
                                        </p:tgtEl>
                                      </p:cBhvr>
                                      <p:to x="100000" y="100000"/>
                                    </p:animScale>
                                    <p:animScale>
                                      <p:cBhvr>
                                        <p:cTn id="51" dur="26">
                                          <p:stCondLst>
                                            <p:cond delay="1808"/>
                                          </p:stCondLst>
                                        </p:cTn>
                                        <p:tgtEl>
                                          <p:spTgt spid="78"/>
                                        </p:tgtEl>
                                      </p:cBhvr>
                                      <p:to x="100000" y="95000"/>
                                    </p:animScale>
                                    <p:animScale>
                                      <p:cBhvr>
                                        <p:cTn id="52" dur="166" decel="50000">
                                          <p:stCondLst>
                                            <p:cond delay="1834"/>
                                          </p:stCondLst>
                                        </p:cTn>
                                        <p:tgtEl>
                                          <p:spTgt spid="78"/>
                                        </p:tgtEl>
                                      </p:cBhvr>
                                      <p:to x="100000" y="100000"/>
                                    </p:animScale>
                                    <p:set>
                                      <p:cBhvr>
                                        <p:cTn id="53" dur="1" fill="hold">
                                          <p:stCondLst>
                                            <p:cond delay="1999"/>
                                          </p:stCondLst>
                                        </p:cTn>
                                        <p:tgtEl>
                                          <p:spTgt spid="7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1000" fill="hold"/>
                                        <p:tgtEl>
                                          <p:spTgt spid="79"/>
                                        </p:tgtEl>
                                        <p:attrNameLst>
                                          <p:attrName>ppt_w</p:attrName>
                                        </p:attrNameLst>
                                      </p:cBhvr>
                                      <p:tavLst>
                                        <p:tav tm="0">
                                          <p:val>
                                            <p:fltVal val="0"/>
                                          </p:val>
                                        </p:tav>
                                        <p:tav tm="100000">
                                          <p:val>
                                            <p:strVal val="#ppt_w"/>
                                          </p:val>
                                        </p:tav>
                                      </p:tavLst>
                                    </p:anim>
                                    <p:anim calcmode="lin" valueType="num">
                                      <p:cBhvr>
                                        <p:cTn id="59" dur="1000" fill="hold"/>
                                        <p:tgtEl>
                                          <p:spTgt spid="79"/>
                                        </p:tgtEl>
                                        <p:attrNameLst>
                                          <p:attrName>ppt_h</p:attrName>
                                        </p:attrNameLst>
                                      </p:cBhvr>
                                      <p:tavLst>
                                        <p:tav tm="0">
                                          <p:val>
                                            <p:fltVal val="0"/>
                                          </p:val>
                                        </p:tav>
                                        <p:tav tm="100000">
                                          <p:val>
                                            <p:strVal val="#ppt_h"/>
                                          </p:val>
                                        </p:tav>
                                      </p:tavLst>
                                    </p:anim>
                                    <p:anim calcmode="lin" valueType="num">
                                      <p:cBhvr>
                                        <p:cTn id="60" dur="1000" fill="hold"/>
                                        <p:tgtEl>
                                          <p:spTgt spid="79"/>
                                        </p:tgtEl>
                                        <p:attrNameLst>
                                          <p:attrName>style.rotation</p:attrName>
                                        </p:attrNameLst>
                                      </p:cBhvr>
                                      <p:tavLst>
                                        <p:tav tm="0">
                                          <p:val>
                                            <p:fltVal val="90"/>
                                          </p:val>
                                        </p:tav>
                                        <p:tav tm="100000">
                                          <p:val>
                                            <p:fltVal val="0"/>
                                          </p:val>
                                        </p:tav>
                                      </p:tavLst>
                                    </p:anim>
                                    <p:animEffect transition="in" filter="fade">
                                      <p:cBhvr>
                                        <p:cTn id="61" dur="1000"/>
                                        <p:tgtEl>
                                          <p:spTgt spid="79"/>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p:cTn id="64" dur="1000" fill="hold"/>
                                        <p:tgtEl>
                                          <p:spTgt spid="80"/>
                                        </p:tgtEl>
                                        <p:attrNameLst>
                                          <p:attrName>ppt_w</p:attrName>
                                        </p:attrNameLst>
                                      </p:cBhvr>
                                      <p:tavLst>
                                        <p:tav tm="0">
                                          <p:val>
                                            <p:fltVal val="0"/>
                                          </p:val>
                                        </p:tav>
                                        <p:tav tm="100000">
                                          <p:val>
                                            <p:strVal val="#ppt_w"/>
                                          </p:val>
                                        </p:tav>
                                      </p:tavLst>
                                    </p:anim>
                                    <p:anim calcmode="lin" valueType="num">
                                      <p:cBhvr>
                                        <p:cTn id="65" dur="1000" fill="hold"/>
                                        <p:tgtEl>
                                          <p:spTgt spid="80"/>
                                        </p:tgtEl>
                                        <p:attrNameLst>
                                          <p:attrName>ppt_h</p:attrName>
                                        </p:attrNameLst>
                                      </p:cBhvr>
                                      <p:tavLst>
                                        <p:tav tm="0">
                                          <p:val>
                                            <p:fltVal val="0"/>
                                          </p:val>
                                        </p:tav>
                                        <p:tav tm="100000">
                                          <p:val>
                                            <p:strVal val="#ppt_h"/>
                                          </p:val>
                                        </p:tav>
                                      </p:tavLst>
                                    </p:anim>
                                    <p:anim calcmode="lin" valueType="num">
                                      <p:cBhvr>
                                        <p:cTn id="66" dur="1000" fill="hold"/>
                                        <p:tgtEl>
                                          <p:spTgt spid="80"/>
                                        </p:tgtEl>
                                        <p:attrNameLst>
                                          <p:attrName>style.rotation</p:attrName>
                                        </p:attrNameLst>
                                      </p:cBhvr>
                                      <p:tavLst>
                                        <p:tav tm="0">
                                          <p:val>
                                            <p:fltVal val="90"/>
                                          </p:val>
                                        </p:tav>
                                        <p:tav tm="100000">
                                          <p:val>
                                            <p:fltVal val="0"/>
                                          </p:val>
                                        </p:tav>
                                      </p:tavLst>
                                    </p:anim>
                                    <p:animEffect transition="in" filter="fade">
                                      <p:cBhvr>
                                        <p:cTn id="67" dur="10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xit" presetSubtype="0" fill="hold" grpId="1" nodeType="clickEffect">
                                  <p:stCondLst>
                                    <p:cond delay="0"/>
                                  </p:stCondLst>
                                  <p:childTnLst>
                                    <p:animEffect transition="out" filter="wipe(down)">
                                      <p:cBhvr>
                                        <p:cTn id="71" dur="180" accel="50000">
                                          <p:stCondLst>
                                            <p:cond delay="1820"/>
                                          </p:stCondLst>
                                        </p:cTn>
                                        <p:tgtEl>
                                          <p:spTgt spid="79"/>
                                        </p:tgtEl>
                                      </p:cBhvr>
                                    </p:animEffect>
                                    <p:anim calcmode="lin" valueType="num">
                                      <p:cBhvr>
                                        <p:cTn id="72" dur="1822" tmFilter="0,0; 0.14,0.31; 0.43,0.73; 0.71,0.91; 1.0,1.0">
                                          <p:stCondLst>
                                            <p:cond delay="0"/>
                                          </p:stCondLst>
                                        </p:cTn>
                                        <p:tgtEl>
                                          <p:spTgt spid="79"/>
                                        </p:tgtEl>
                                        <p:attrNameLst>
                                          <p:attrName>ppt_x</p:attrName>
                                        </p:attrNameLst>
                                      </p:cBhvr>
                                      <p:tavLst>
                                        <p:tav tm="0">
                                          <p:val>
                                            <p:strVal val="ppt_x"/>
                                          </p:val>
                                        </p:tav>
                                        <p:tav tm="100000">
                                          <p:val>
                                            <p:strVal val="#ppt_x+0.25"/>
                                          </p:val>
                                        </p:tav>
                                      </p:tavLst>
                                    </p:anim>
                                    <p:anim calcmode="lin" valueType="num">
                                      <p:cBhvr>
                                        <p:cTn id="73" dur="178">
                                          <p:stCondLst>
                                            <p:cond delay="1822"/>
                                          </p:stCondLst>
                                        </p:cTn>
                                        <p:tgtEl>
                                          <p:spTgt spid="79"/>
                                        </p:tgtEl>
                                        <p:attrNameLst>
                                          <p:attrName>ppt_x</p:attrName>
                                        </p:attrNameLst>
                                      </p:cBhvr>
                                      <p:tavLst>
                                        <p:tav tm="0">
                                          <p:val>
                                            <p:strVal val="ppt_x"/>
                                          </p:val>
                                        </p:tav>
                                        <p:tav tm="100000">
                                          <p:val>
                                            <p:strVal val="ppt_x"/>
                                          </p:val>
                                        </p:tav>
                                      </p:tavLst>
                                    </p:anim>
                                    <p:anim calcmode="lin" valueType="num">
                                      <p:cBhvr>
                                        <p:cTn id="74" dur="664" tmFilter="0.0,0.0;0.25,0.07;0.50,0.2;0.75,0.467;1.0,1.0">
                                          <p:stCondLst>
                                            <p:cond delay="0"/>
                                          </p:stCondLst>
                                        </p:cTn>
                                        <p:tgtEl>
                                          <p:spTgt spid="7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5" dur="664" tmFilter="0, 0; 0.125,0.2665; 0.25,0.4; 0.375,0.465; 0.5,0.5;  0.625,0.535; 0.75,0.6; 0.875,0.7335; 1,1">
                                          <p:stCondLst>
                                            <p:cond delay="664"/>
                                          </p:stCondLst>
                                        </p:cTn>
                                        <p:tgtEl>
                                          <p:spTgt spid="7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6" dur="332" tmFilter="0, 0; 0.125,0.2665; 0.25,0.4; 0.375,0.465; 0.5,0.5;  0.625,0.535; 0.75,0.6; 0.875,0.7335; 1,1">
                                          <p:stCondLst>
                                            <p:cond delay="1324"/>
                                          </p:stCondLst>
                                        </p:cTn>
                                        <p:tgtEl>
                                          <p:spTgt spid="7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7" dur="164" tmFilter="0, 0; 0.125,0.2665; 0.25,0.4; 0.375,0.465; 0.5,0.5;  0.625,0.535; 0.75,0.6; 0.875,0.7335; 1,1">
                                          <p:stCondLst>
                                            <p:cond delay="1656"/>
                                          </p:stCondLst>
                                        </p:cTn>
                                        <p:tgtEl>
                                          <p:spTgt spid="7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8" dur="180" accel="50000">
                                          <p:stCondLst>
                                            <p:cond delay="1820"/>
                                          </p:stCondLst>
                                        </p:cTn>
                                        <p:tgtEl>
                                          <p:spTgt spid="79"/>
                                        </p:tgtEl>
                                        <p:attrNameLst>
                                          <p:attrName>ppt_y</p:attrName>
                                        </p:attrNameLst>
                                      </p:cBhvr>
                                      <p:tavLst>
                                        <p:tav tm="0">
                                          <p:val>
                                            <p:strVal val="ppt_y"/>
                                          </p:val>
                                        </p:tav>
                                        <p:tav tm="100000">
                                          <p:val>
                                            <p:strVal val="ppt_y+ppt_h"/>
                                          </p:val>
                                        </p:tav>
                                      </p:tavLst>
                                    </p:anim>
                                    <p:animScale>
                                      <p:cBhvr>
                                        <p:cTn id="79" dur="26">
                                          <p:stCondLst>
                                            <p:cond delay="620"/>
                                          </p:stCondLst>
                                        </p:cTn>
                                        <p:tgtEl>
                                          <p:spTgt spid="79"/>
                                        </p:tgtEl>
                                      </p:cBhvr>
                                      <p:to x="100000" y="60000"/>
                                    </p:animScale>
                                    <p:animScale>
                                      <p:cBhvr>
                                        <p:cTn id="80" dur="166" decel="50000">
                                          <p:stCondLst>
                                            <p:cond delay="646"/>
                                          </p:stCondLst>
                                        </p:cTn>
                                        <p:tgtEl>
                                          <p:spTgt spid="79"/>
                                        </p:tgtEl>
                                      </p:cBhvr>
                                      <p:to x="100000" y="100000"/>
                                    </p:animScale>
                                    <p:animScale>
                                      <p:cBhvr>
                                        <p:cTn id="81" dur="26">
                                          <p:stCondLst>
                                            <p:cond delay="1312"/>
                                          </p:stCondLst>
                                        </p:cTn>
                                        <p:tgtEl>
                                          <p:spTgt spid="79"/>
                                        </p:tgtEl>
                                      </p:cBhvr>
                                      <p:to x="100000" y="80000"/>
                                    </p:animScale>
                                    <p:animScale>
                                      <p:cBhvr>
                                        <p:cTn id="82" dur="166" decel="50000">
                                          <p:stCondLst>
                                            <p:cond delay="1338"/>
                                          </p:stCondLst>
                                        </p:cTn>
                                        <p:tgtEl>
                                          <p:spTgt spid="79"/>
                                        </p:tgtEl>
                                      </p:cBhvr>
                                      <p:to x="100000" y="100000"/>
                                    </p:animScale>
                                    <p:animScale>
                                      <p:cBhvr>
                                        <p:cTn id="83" dur="26">
                                          <p:stCondLst>
                                            <p:cond delay="1642"/>
                                          </p:stCondLst>
                                        </p:cTn>
                                        <p:tgtEl>
                                          <p:spTgt spid="79"/>
                                        </p:tgtEl>
                                      </p:cBhvr>
                                      <p:to x="100000" y="90000"/>
                                    </p:animScale>
                                    <p:animScale>
                                      <p:cBhvr>
                                        <p:cTn id="84" dur="166" decel="50000">
                                          <p:stCondLst>
                                            <p:cond delay="1668"/>
                                          </p:stCondLst>
                                        </p:cTn>
                                        <p:tgtEl>
                                          <p:spTgt spid="79"/>
                                        </p:tgtEl>
                                      </p:cBhvr>
                                      <p:to x="100000" y="100000"/>
                                    </p:animScale>
                                    <p:animScale>
                                      <p:cBhvr>
                                        <p:cTn id="85" dur="26">
                                          <p:stCondLst>
                                            <p:cond delay="1808"/>
                                          </p:stCondLst>
                                        </p:cTn>
                                        <p:tgtEl>
                                          <p:spTgt spid="79"/>
                                        </p:tgtEl>
                                      </p:cBhvr>
                                      <p:to x="100000" y="95000"/>
                                    </p:animScale>
                                    <p:animScale>
                                      <p:cBhvr>
                                        <p:cTn id="86" dur="166" decel="50000">
                                          <p:stCondLst>
                                            <p:cond delay="1834"/>
                                          </p:stCondLst>
                                        </p:cTn>
                                        <p:tgtEl>
                                          <p:spTgt spid="79"/>
                                        </p:tgtEl>
                                      </p:cBhvr>
                                      <p:to x="100000" y="100000"/>
                                    </p:animScale>
                                    <p:set>
                                      <p:cBhvr>
                                        <p:cTn id="87" dur="1" fill="hold">
                                          <p:stCondLst>
                                            <p:cond delay="1999"/>
                                          </p:stCondLst>
                                        </p:cTn>
                                        <p:tgtEl>
                                          <p:spTgt spid="79"/>
                                        </p:tgtEl>
                                        <p:attrNameLst>
                                          <p:attrName>style.visibility</p:attrName>
                                        </p:attrNameLst>
                                      </p:cBhvr>
                                      <p:to>
                                        <p:strVal val="hidden"/>
                                      </p:to>
                                    </p:set>
                                  </p:childTnLst>
                                </p:cTn>
                              </p:par>
                              <p:par>
                                <p:cTn id="88" presetID="26" presetClass="exit" presetSubtype="0" fill="hold" grpId="1" nodeType="withEffect">
                                  <p:stCondLst>
                                    <p:cond delay="0"/>
                                  </p:stCondLst>
                                  <p:childTnLst>
                                    <p:animEffect transition="out" filter="wipe(down)">
                                      <p:cBhvr>
                                        <p:cTn id="89" dur="180" accel="50000">
                                          <p:stCondLst>
                                            <p:cond delay="1820"/>
                                          </p:stCondLst>
                                        </p:cTn>
                                        <p:tgtEl>
                                          <p:spTgt spid="80"/>
                                        </p:tgtEl>
                                      </p:cBhvr>
                                    </p:animEffect>
                                    <p:anim calcmode="lin" valueType="num">
                                      <p:cBhvr>
                                        <p:cTn id="90" dur="1822" tmFilter="0,0; 0.14,0.31; 0.43,0.73; 0.71,0.91; 1.0,1.0">
                                          <p:stCondLst>
                                            <p:cond delay="0"/>
                                          </p:stCondLst>
                                        </p:cTn>
                                        <p:tgtEl>
                                          <p:spTgt spid="80"/>
                                        </p:tgtEl>
                                        <p:attrNameLst>
                                          <p:attrName>ppt_x</p:attrName>
                                        </p:attrNameLst>
                                      </p:cBhvr>
                                      <p:tavLst>
                                        <p:tav tm="0">
                                          <p:val>
                                            <p:strVal val="ppt_x"/>
                                          </p:val>
                                        </p:tav>
                                        <p:tav tm="100000">
                                          <p:val>
                                            <p:strVal val="#ppt_x+0.25"/>
                                          </p:val>
                                        </p:tav>
                                      </p:tavLst>
                                    </p:anim>
                                    <p:anim calcmode="lin" valueType="num">
                                      <p:cBhvr>
                                        <p:cTn id="91" dur="178">
                                          <p:stCondLst>
                                            <p:cond delay="1822"/>
                                          </p:stCondLst>
                                        </p:cTn>
                                        <p:tgtEl>
                                          <p:spTgt spid="80"/>
                                        </p:tgtEl>
                                        <p:attrNameLst>
                                          <p:attrName>ppt_x</p:attrName>
                                        </p:attrNameLst>
                                      </p:cBhvr>
                                      <p:tavLst>
                                        <p:tav tm="0">
                                          <p:val>
                                            <p:strVal val="ppt_x"/>
                                          </p:val>
                                        </p:tav>
                                        <p:tav tm="100000">
                                          <p:val>
                                            <p:strVal val="ppt_x"/>
                                          </p:val>
                                        </p:tav>
                                      </p:tavLst>
                                    </p:anim>
                                    <p:anim calcmode="lin" valueType="num">
                                      <p:cBhvr>
                                        <p:cTn id="92" dur="664" tmFilter="0.0,0.0;0.25,0.07;0.50,0.2;0.75,0.467;1.0,1.0">
                                          <p:stCondLst>
                                            <p:cond delay="0"/>
                                          </p:stCondLst>
                                        </p:cTn>
                                        <p:tgtEl>
                                          <p:spTgt spid="8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3" dur="664" tmFilter="0, 0; 0.125,0.2665; 0.25,0.4; 0.375,0.465; 0.5,0.5;  0.625,0.535; 0.75,0.6; 0.875,0.7335; 1,1">
                                          <p:stCondLst>
                                            <p:cond delay="664"/>
                                          </p:stCondLst>
                                        </p:cTn>
                                        <p:tgtEl>
                                          <p:spTgt spid="8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4" dur="332" tmFilter="0, 0; 0.125,0.2665; 0.25,0.4; 0.375,0.465; 0.5,0.5;  0.625,0.535; 0.75,0.6; 0.875,0.7335; 1,1">
                                          <p:stCondLst>
                                            <p:cond delay="1324"/>
                                          </p:stCondLst>
                                        </p:cTn>
                                        <p:tgtEl>
                                          <p:spTgt spid="8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5" dur="164" tmFilter="0, 0; 0.125,0.2665; 0.25,0.4; 0.375,0.465; 0.5,0.5;  0.625,0.535; 0.75,0.6; 0.875,0.7335; 1,1">
                                          <p:stCondLst>
                                            <p:cond delay="1656"/>
                                          </p:stCondLst>
                                        </p:cTn>
                                        <p:tgtEl>
                                          <p:spTgt spid="8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6" dur="180" accel="50000">
                                          <p:stCondLst>
                                            <p:cond delay="1820"/>
                                          </p:stCondLst>
                                        </p:cTn>
                                        <p:tgtEl>
                                          <p:spTgt spid="80"/>
                                        </p:tgtEl>
                                        <p:attrNameLst>
                                          <p:attrName>ppt_y</p:attrName>
                                        </p:attrNameLst>
                                      </p:cBhvr>
                                      <p:tavLst>
                                        <p:tav tm="0">
                                          <p:val>
                                            <p:strVal val="ppt_y"/>
                                          </p:val>
                                        </p:tav>
                                        <p:tav tm="100000">
                                          <p:val>
                                            <p:strVal val="ppt_y+ppt_h"/>
                                          </p:val>
                                        </p:tav>
                                      </p:tavLst>
                                    </p:anim>
                                    <p:animScale>
                                      <p:cBhvr>
                                        <p:cTn id="97" dur="26">
                                          <p:stCondLst>
                                            <p:cond delay="620"/>
                                          </p:stCondLst>
                                        </p:cTn>
                                        <p:tgtEl>
                                          <p:spTgt spid="80"/>
                                        </p:tgtEl>
                                      </p:cBhvr>
                                      <p:to x="100000" y="60000"/>
                                    </p:animScale>
                                    <p:animScale>
                                      <p:cBhvr>
                                        <p:cTn id="98" dur="166" decel="50000">
                                          <p:stCondLst>
                                            <p:cond delay="646"/>
                                          </p:stCondLst>
                                        </p:cTn>
                                        <p:tgtEl>
                                          <p:spTgt spid="80"/>
                                        </p:tgtEl>
                                      </p:cBhvr>
                                      <p:to x="100000" y="100000"/>
                                    </p:animScale>
                                    <p:animScale>
                                      <p:cBhvr>
                                        <p:cTn id="99" dur="26">
                                          <p:stCondLst>
                                            <p:cond delay="1312"/>
                                          </p:stCondLst>
                                        </p:cTn>
                                        <p:tgtEl>
                                          <p:spTgt spid="80"/>
                                        </p:tgtEl>
                                      </p:cBhvr>
                                      <p:to x="100000" y="80000"/>
                                    </p:animScale>
                                    <p:animScale>
                                      <p:cBhvr>
                                        <p:cTn id="100" dur="166" decel="50000">
                                          <p:stCondLst>
                                            <p:cond delay="1338"/>
                                          </p:stCondLst>
                                        </p:cTn>
                                        <p:tgtEl>
                                          <p:spTgt spid="80"/>
                                        </p:tgtEl>
                                      </p:cBhvr>
                                      <p:to x="100000" y="100000"/>
                                    </p:animScale>
                                    <p:animScale>
                                      <p:cBhvr>
                                        <p:cTn id="101" dur="26">
                                          <p:stCondLst>
                                            <p:cond delay="1642"/>
                                          </p:stCondLst>
                                        </p:cTn>
                                        <p:tgtEl>
                                          <p:spTgt spid="80"/>
                                        </p:tgtEl>
                                      </p:cBhvr>
                                      <p:to x="100000" y="90000"/>
                                    </p:animScale>
                                    <p:animScale>
                                      <p:cBhvr>
                                        <p:cTn id="102" dur="166" decel="50000">
                                          <p:stCondLst>
                                            <p:cond delay="1668"/>
                                          </p:stCondLst>
                                        </p:cTn>
                                        <p:tgtEl>
                                          <p:spTgt spid="80"/>
                                        </p:tgtEl>
                                      </p:cBhvr>
                                      <p:to x="100000" y="100000"/>
                                    </p:animScale>
                                    <p:animScale>
                                      <p:cBhvr>
                                        <p:cTn id="103" dur="26">
                                          <p:stCondLst>
                                            <p:cond delay="1808"/>
                                          </p:stCondLst>
                                        </p:cTn>
                                        <p:tgtEl>
                                          <p:spTgt spid="80"/>
                                        </p:tgtEl>
                                      </p:cBhvr>
                                      <p:to x="100000" y="95000"/>
                                    </p:animScale>
                                    <p:animScale>
                                      <p:cBhvr>
                                        <p:cTn id="104" dur="166" decel="50000">
                                          <p:stCondLst>
                                            <p:cond delay="1834"/>
                                          </p:stCondLst>
                                        </p:cTn>
                                        <p:tgtEl>
                                          <p:spTgt spid="80"/>
                                        </p:tgtEl>
                                      </p:cBhvr>
                                      <p:to x="100000" y="100000"/>
                                    </p:animScale>
                                    <p:set>
                                      <p:cBhvr>
                                        <p:cTn id="105" dur="1" fill="hold">
                                          <p:stCondLst>
                                            <p:cond delay="19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utoUpdateAnimBg="0"/>
      <p:bldP spid="23" grpId="0" animBg="1"/>
      <p:bldP spid="78" grpId="0" animBg="1"/>
      <p:bldP spid="78" grpId="1" animBg="1"/>
      <p:bldP spid="79" grpId="0" animBg="1"/>
      <p:bldP spid="79" grpId="1" animBg="1"/>
      <p:bldP spid="80" grpId="0" animBg="1"/>
      <p:bldP spid="8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6" name="Text Box 65">
            <a:hlinkClick r:id="" action="ppaction://noaction"/>
          </p:cNvPr>
          <p:cNvSpPr txBox="1">
            <a:spLocks noChangeArrowheads="1"/>
          </p:cNvSpPr>
          <p:nvPr/>
        </p:nvSpPr>
        <p:spPr bwMode="auto">
          <a:xfrm>
            <a:off x="611560" y="119675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形体表面</a:t>
            </a:r>
            <a:r>
              <a:rPr kumimoji="0" lang="zh-CN" altLang="en-US" b="1" kern="0" dirty="0" smtClean="0">
                <a:solidFill>
                  <a:srgbClr val="FF0000"/>
                </a:solidFill>
                <a:latin typeface="宋体" pitchFamily="2" charset="-122"/>
                <a:ea typeface="楷体_GB2312"/>
                <a:cs typeface="楷体_GB2312"/>
              </a:rPr>
              <a:t>相切</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69" name="Rectangle 2"/>
          <p:cNvSpPr>
            <a:spLocks noChangeArrowheads="1"/>
          </p:cNvSpPr>
          <p:nvPr/>
        </p:nvSpPr>
        <p:spPr bwMode="auto">
          <a:xfrm flipV="1">
            <a:off x="755650" y="2276475"/>
            <a:ext cx="7848600" cy="403225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Text Box 8"/>
          <p:cNvSpPr txBox="1">
            <a:spLocks noChangeArrowheads="1"/>
          </p:cNvSpPr>
          <p:nvPr/>
        </p:nvSpPr>
        <p:spPr bwMode="auto">
          <a:xfrm>
            <a:off x="3146823" y="2420888"/>
            <a:ext cx="504031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　　切线</a:t>
            </a:r>
            <a:r>
              <a:rPr lang="zh-CN" altLang="en-US" dirty="0"/>
              <a:t>不画，故底板的主、左视图均不封闭。</a:t>
            </a:r>
          </a:p>
        </p:txBody>
      </p:sp>
      <p:sp>
        <p:nvSpPr>
          <p:cNvPr id="74" name="Text Box 16"/>
          <p:cNvSpPr txBox="1">
            <a:spLocks noChangeArrowheads="1"/>
          </p:cNvSpPr>
          <p:nvPr/>
        </p:nvSpPr>
        <p:spPr bwMode="auto">
          <a:xfrm>
            <a:off x="3419872" y="1251376"/>
            <a:ext cx="47672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　　画图</a:t>
            </a:r>
            <a:r>
              <a:rPr lang="zh-CN" altLang="en-US" dirty="0"/>
              <a:t>时从反映相切关系的具有积聚性的视图画起。</a:t>
            </a:r>
          </a:p>
        </p:txBody>
      </p:sp>
      <p:pic>
        <p:nvPicPr>
          <p:cNvPr id="75" name="Picture 17"/>
          <p:cNvPicPr>
            <a:picLocks noChangeAspect="1" noChangeArrowheads="1"/>
          </p:cNvPicPr>
          <p:nvPr/>
        </p:nvPicPr>
        <p:blipFill>
          <a:blip r:embed="rId3">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827088" y="2349500"/>
            <a:ext cx="14954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8"/>
          <p:cNvPicPr>
            <a:picLocks noChangeAspect="1" noChangeArrowheads="1"/>
          </p:cNvPicPr>
          <p:nvPr/>
        </p:nvPicPr>
        <p:blipFill>
          <a:blip r:embed="rId4">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1619250" y="3429000"/>
            <a:ext cx="3429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9"/>
          <p:cNvPicPr>
            <a:picLocks noChangeAspect="1" noChangeArrowheads="1"/>
          </p:cNvPicPr>
          <p:nvPr/>
        </p:nvPicPr>
        <p:blipFill>
          <a:blip r:embed="rId5">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5508625" y="3500438"/>
            <a:ext cx="30003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wipe(up)">
                                      <p:cBhvr>
                                        <p:cTn id="7" dur="500"/>
                                        <p:tgtEl>
                                          <p:spTgt spid="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par>
                                <p:cTn id="13" presetID="9"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dissolve">
                                      <p:cBhvr>
                                        <p:cTn id="15" dur="500"/>
                                        <p:tgtEl>
                                          <p:spTgt spid="75"/>
                                        </p:tgtEl>
                                      </p:cBhvr>
                                    </p:animEffect>
                                  </p:childTnLst>
                                </p:cTn>
                              </p:par>
                              <p:par>
                                <p:cTn id="16" presetID="9" presetClass="entr" presetSubtype="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dissolve">
                                      <p:cBhvr>
                                        <p:cTn id="18" dur="500"/>
                                        <p:tgtEl>
                                          <p:spTgt spid="7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3">
                                            <p:txEl>
                                              <p:pRg st="0" end="0"/>
                                            </p:txEl>
                                          </p:spTgt>
                                        </p:tgtEl>
                                        <p:attrNameLst>
                                          <p:attrName>style.visibility</p:attrName>
                                        </p:attrNameLst>
                                      </p:cBhvr>
                                      <p:to>
                                        <p:strVal val="visible"/>
                                      </p:to>
                                    </p:set>
                                    <p:animEffect transition="in" filter="wipe(up)">
                                      <p:cBhvr>
                                        <p:cTn id="23" dur="500"/>
                                        <p:tgtEl>
                                          <p:spTgt spid="7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dissolve">
                                      <p:cBhvr>
                                        <p:cTn id="2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animBg="1"/>
      <p:bldP spid="73" grpId="0" build="p" autoUpdateAnimBg="0"/>
      <p:bldP spid="7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6" name="Text Box 65">
            <a:hlinkClick r:id="" action="ppaction://noaction"/>
          </p:cNvPr>
          <p:cNvSpPr txBox="1">
            <a:spLocks noChangeArrowheads="1"/>
          </p:cNvSpPr>
          <p:nvPr/>
        </p:nvSpPr>
        <p:spPr bwMode="auto">
          <a:xfrm>
            <a:off x="611560" y="119675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形体表面</a:t>
            </a:r>
            <a:r>
              <a:rPr kumimoji="0" lang="zh-CN" altLang="en-US" b="1" kern="0" dirty="0" smtClean="0">
                <a:solidFill>
                  <a:srgbClr val="FF0000"/>
                </a:solidFill>
                <a:latin typeface="宋体" pitchFamily="2" charset="-122"/>
                <a:ea typeface="楷体_GB2312"/>
                <a:cs typeface="楷体_GB2312"/>
              </a:rPr>
              <a:t>相切</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69" name="AutoShape 36"/>
          <p:cNvSpPr>
            <a:spLocks noChangeArrowheads="1"/>
          </p:cNvSpPr>
          <p:nvPr/>
        </p:nvSpPr>
        <p:spPr bwMode="auto">
          <a:xfrm>
            <a:off x="792163" y="1745163"/>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说明</a:t>
            </a:r>
            <a:endParaRPr lang="zh-CN" altLang="en-US" b="1" dirty="0">
              <a:solidFill>
                <a:srgbClr val="FFFF66"/>
              </a:solidFill>
              <a:ea typeface="华文行楷" pitchFamily="2" charset="-122"/>
            </a:endParaRPr>
          </a:p>
        </p:txBody>
      </p:sp>
      <p:sp>
        <p:nvSpPr>
          <p:cNvPr id="70" name="Text Box 5"/>
          <p:cNvSpPr txBox="1">
            <a:spLocks noChangeArrowheads="1"/>
          </p:cNvSpPr>
          <p:nvPr/>
        </p:nvSpPr>
        <p:spPr bwMode="auto">
          <a:xfrm>
            <a:off x="2151450" y="1825678"/>
            <a:ext cx="4032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宋体" pitchFamily="2" charset="-122"/>
              </a:defRPr>
            </a:lvl1pPr>
            <a:lvl2pPr marL="742950" indent="-285750" eaLnBrk="0" hangingPunct="0">
              <a:defRPr sz="2000">
                <a:solidFill>
                  <a:schemeClr val="tx1"/>
                </a:solidFill>
                <a:latin typeface="Arial" charset="0"/>
                <a:ea typeface="宋体" pitchFamily="2" charset="-122"/>
              </a:defRPr>
            </a:lvl2pPr>
            <a:lvl3pPr marL="1143000" indent="-228600" eaLnBrk="0" hangingPunct="0">
              <a:defRPr sz="2000">
                <a:solidFill>
                  <a:schemeClr val="tx1"/>
                </a:solidFill>
                <a:latin typeface="Arial" charset="0"/>
                <a:ea typeface="宋体" pitchFamily="2" charset="-122"/>
              </a:defRPr>
            </a:lvl3pPr>
            <a:lvl4pPr marL="1600200" indent="-228600" eaLnBrk="0" hangingPunct="0">
              <a:defRPr sz="2000">
                <a:solidFill>
                  <a:schemeClr val="tx1"/>
                </a:solidFill>
                <a:latin typeface="Arial" charset="0"/>
                <a:ea typeface="宋体" pitchFamily="2" charset="-122"/>
              </a:defRPr>
            </a:lvl4pPr>
            <a:lvl5pPr marL="2057400" indent="-228600" eaLnBrk="0" hangingPunct="0">
              <a:defRPr sz="2000">
                <a:solidFill>
                  <a:schemeClr val="tx1"/>
                </a:solidFill>
                <a:latin typeface="Arial" charset="0"/>
                <a:ea typeface="宋体" pitchFamily="2" charset="-122"/>
              </a:defRPr>
            </a:lvl5pPr>
            <a:lvl6pPr marL="2514600" indent="-228600" eaLnBrk="0" fontAlgn="base" hangingPunct="0">
              <a:spcBef>
                <a:spcPct val="0"/>
              </a:spcBef>
              <a:spcAft>
                <a:spcPct val="0"/>
              </a:spcAft>
              <a:defRPr sz="2000">
                <a:solidFill>
                  <a:schemeClr val="tx1"/>
                </a:solidFill>
                <a:latin typeface="Arial" charset="0"/>
                <a:ea typeface="宋体" pitchFamily="2" charset="-122"/>
              </a:defRPr>
            </a:lvl6pPr>
            <a:lvl7pPr marL="2971800" indent="-228600" eaLnBrk="0" fontAlgn="base" hangingPunct="0">
              <a:spcBef>
                <a:spcPct val="0"/>
              </a:spcBef>
              <a:spcAft>
                <a:spcPct val="0"/>
              </a:spcAft>
              <a:defRPr sz="2000">
                <a:solidFill>
                  <a:schemeClr val="tx1"/>
                </a:solidFill>
                <a:latin typeface="Arial" charset="0"/>
                <a:ea typeface="宋体" pitchFamily="2" charset="-122"/>
              </a:defRPr>
            </a:lvl7pPr>
            <a:lvl8pPr marL="3429000" indent="-228600" eaLnBrk="0" fontAlgn="base" hangingPunct="0">
              <a:spcBef>
                <a:spcPct val="0"/>
              </a:spcBef>
              <a:spcAft>
                <a:spcPct val="0"/>
              </a:spcAft>
              <a:defRPr sz="2000">
                <a:solidFill>
                  <a:schemeClr val="tx1"/>
                </a:solidFill>
                <a:latin typeface="Arial" charset="0"/>
                <a:ea typeface="宋体" pitchFamily="2" charset="-122"/>
              </a:defRPr>
            </a:lvl8pPr>
            <a:lvl9pPr marL="3886200" indent="-228600" eaLnBrk="0" fontAlgn="base" hangingPunct="0">
              <a:spcBef>
                <a:spcPct val="0"/>
              </a:spcBef>
              <a:spcAft>
                <a:spcPct val="0"/>
              </a:spcAft>
              <a:defRPr sz="2000">
                <a:solidFill>
                  <a:schemeClr val="tx1"/>
                </a:solidFill>
                <a:latin typeface="Arial" charset="0"/>
                <a:ea typeface="宋体" pitchFamily="2" charset="-122"/>
              </a:defRPr>
            </a:lvl9pPr>
          </a:lstStyle>
          <a:p>
            <a:pPr algn="l" eaLnBrk="1" hangingPunct="1">
              <a:spcBef>
                <a:spcPct val="50000"/>
              </a:spcBef>
            </a:pPr>
            <a:r>
              <a:rPr lang="zh-CN" altLang="en-US" sz="3200" dirty="0">
                <a:solidFill>
                  <a:schemeClr val="accent2"/>
                </a:solidFill>
                <a:latin typeface="隶书" pitchFamily="49" charset="-122"/>
                <a:ea typeface="隶书" pitchFamily="49" charset="-122"/>
              </a:rPr>
              <a:t>相切的特殊情况</a:t>
            </a:r>
          </a:p>
        </p:txBody>
      </p:sp>
    </p:spTree>
    <p:controls>
      <mc:AlternateContent xmlns:mc="http://schemas.openxmlformats.org/markup-compatibility/2006">
        <mc:Choice xmlns:v="urn:schemas-microsoft-com:vml" Requires="v">
          <p:control spid="235533" name="ShockwaveFlash1" r:id="rId2" imgW="6731552" imgH="3775424"/>
        </mc:Choice>
        <mc:Fallback>
          <p:control name="ShockwaveFlash1" r:id="rId2" imgW="6731552" imgH="3775424">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503488"/>
                  <a:ext cx="6731000" cy="37750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659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800" decel="100000"/>
                                        <p:tgtEl>
                                          <p:spTgt spid="69"/>
                                        </p:tgtEl>
                                      </p:cBhvr>
                                    </p:animEffect>
                                    <p:anim calcmode="lin" valueType="num">
                                      <p:cBhvr>
                                        <p:cTn id="8" dur="800" decel="100000" fill="hold"/>
                                        <p:tgtEl>
                                          <p:spTgt spid="69"/>
                                        </p:tgtEl>
                                        <p:attrNameLst>
                                          <p:attrName>style.rotation</p:attrName>
                                        </p:attrNameLst>
                                      </p:cBhvr>
                                      <p:tavLst>
                                        <p:tav tm="0">
                                          <p:val>
                                            <p:fltVal val="-90"/>
                                          </p:val>
                                        </p:tav>
                                        <p:tav tm="100000">
                                          <p:val>
                                            <p:fltVal val="0"/>
                                          </p:val>
                                        </p:tav>
                                      </p:tavLst>
                                    </p:anim>
                                    <p:anim calcmode="lin" valueType="num">
                                      <p:cBhvr>
                                        <p:cTn id="9" dur="800" decel="100000" fill="hold"/>
                                        <p:tgtEl>
                                          <p:spTgt spid="69"/>
                                        </p:tgtEl>
                                        <p:attrNameLst>
                                          <p:attrName>ppt_x</p:attrName>
                                        </p:attrNameLst>
                                      </p:cBhvr>
                                      <p:tavLst>
                                        <p:tav tm="0">
                                          <p:val>
                                            <p:strVal val="#ppt_x+0.4"/>
                                          </p:val>
                                        </p:tav>
                                        <p:tav tm="100000">
                                          <p:val>
                                            <p:strVal val="#ppt_x-0.05"/>
                                          </p:val>
                                        </p:tav>
                                      </p:tavLst>
                                    </p:anim>
                                    <p:anim calcmode="lin" valueType="num">
                                      <p:cBhvr>
                                        <p:cTn id="10" dur="800" decel="100000" fill="hold"/>
                                        <p:tgtEl>
                                          <p:spTgt spid="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6" name="Text Box 65">
            <a:hlinkClick r:id="" action="ppaction://noaction"/>
          </p:cNvPr>
          <p:cNvSpPr txBox="1">
            <a:spLocks noChangeArrowheads="1"/>
          </p:cNvSpPr>
          <p:nvPr/>
        </p:nvSpPr>
        <p:spPr bwMode="auto">
          <a:xfrm>
            <a:off x="611560" y="1196752"/>
            <a:ext cx="2533400"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形体表面相交</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22" name="Text Box 9"/>
          <p:cNvSpPr txBox="1">
            <a:spLocks noChangeArrowheads="1"/>
          </p:cNvSpPr>
          <p:nvPr/>
        </p:nvSpPr>
        <p:spPr bwMode="auto">
          <a:xfrm>
            <a:off x="747444" y="2690062"/>
            <a:ext cx="201240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a:lnSpc>
                <a:spcPct val="150000"/>
              </a:lnSpc>
            </a:pPr>
            <a:r>
              <a:rPr lang="zh-CN" altLang="en-US" dirty="0" smtClean="0"/>
              <a:t>　　形体</a:t>
            </a:r>
            <a:r>
              <a:rPr lang="zh-CN" altLang="en-US" dirty="0"/>
              <a:t>表面</a:t>
            </a:r>
            <a:r>
              <a:rPr lang="zh-CN" altLang="en-US" dirty="0" smtClean="0">
                <a:solidFill>
                  <a:srgbClr val="FF0000"/>
                </a:solidFill>
                <a:latin typeface="隶书" pitchFamily="49" charset="-122"/>
                <a:ea typeface="隶书" pitchFamily="49" charset="-122"/>
              </a:rPr>
              <a:t>相交</a:t>
            </a:r>
            <a:r>
              <a:rPr lang="zh-CN" altLang="en-US" dirty="0" smtClean="0"/>
              <a:t>，作图</a:t>
            </a:r>
            <a:r>
              <a:rPr lang="zh-CN" altLang="en-US" dirty="0"/>
              <a:t>时要</a:t>
            </a:r>
            <a:r>
              <a:rPr lang="zh-CN" altLang="en-US" dirty="0">
                <a:solidFill>
                  <a:srgbClr val="FF0000"/>
                </a:solidFill>
                <a:latin typeface="隶书" pitchFamily="49" charset="-122"/>
                <a:ea typeface="隶书" pitchFamily="49" charset="-122"/>
              </a:rPr>
              <a:t>画出</a:t>
            </a:r>
            <a:r>
              <a:rPr lang="zh-CN" altLang="en-US" dirty="0"/>
              <a:t>交线的投影</a:t>
            </a:r>
            <a:r>
              <a:rPr lang="zh-CN" altLang="en-US" dirty="0" smtClean="0"/>
              <a:t>。</a:t>
            </a:r>
            <a:endParaRPr lang="zh-CN" altLang="en-US" dirty="0"/>
          </a:p>
        </p:txBody>
      </p:sp>
      <p:sp>
        <p:nvSpPr>
          <p:cNvPr id="23" name="Rectangle 2"/>
          <p:cNvSpPr>
            <a:spLocks noChangeArrowheads="1"/>
          </p:cNvSpPr>
          <p:nvPr/>
        </p:nvSpPr>
        <p:spPr bwMode="auto">
          <a:xfrm flipV="1">
            <a:off x="3061047" y="1872630"/>
            <a:ext cx="5759425" cy="443669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 name="Group 52"/>
          <p:cNvGrpSpPr>
            <a:grpSpLocks noChangeAspect="1"/>
          </p:cNvGrpSpPr>
          <p:nvPr/>
        </p:nvGrpSpPr>
        <p:grpSpPr bwMode="auto">
          <a:xfrm>
            <a:off x="3158416" y="1956773"/>
            <a:ext cx="4746625" cy="3598863"/>
            <a:chOff x="2636" y="2210"/>
            <a:chExt cx="1873" cy="1420"/>
          </a:xfrm>
        </p:grpSpPr>
        <p:sp>
          <p:nvSpPr>
            <p:cNvPr id="72" name="Line 11"/>
            <p:cNvSpPr>
              <a:spLocks noChangeAspect="1" noChangeShapeType="1"/>
            </p:cNvSpPr>
            <p:nvPr/>
          </p:nvSpPr>
          <p:spPr bwMode="auto">
            <a:xfrm flipV="1">
              <a:off x="2675" y="2549"/>
              <a:ext cx="0" cy="2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12"/>
            <p:cNvSpPr>
              <a:spLocks noChangeAspect="1" noChangeShapeType="1"/>
            </p:cNvSpPr>
            <p:nvPr/>
          </p:nvSpPr>
          <p:spPr bwMode="auto">
            <a:xfrm>
              <a:off x="2675" y="2808"/>
              <a:ext cx="94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13"/>
            <p:cNvSpPr>
              <a:spLocks noChangeAspect="1" noChangeShapeType="1"/>
            </p:cNvSpPr>
            <p:nvPr/>
          </p:nvSpPr>
          <p:spPr bwMode="auto">
            <a:xfrm flipV="1">
              <a:off x="2999" y="2256"/>
              <a:ext cx="0" cy="2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14"/>
            <p:cNvSpPr>
              <a:spLocks noChangeAspect="1" noChangeShapeType="1"/>
            </p:cNvSpPr>
            <p:nvPr/>
          </p:nvSpPr>
          <p:spPr bwMode="auto">
            <a:xfrm flipV="1">
              <a:off x="2999" y="2256"/>
              <a:ext cx="0" cy="2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16"/>
            <p:cNvSpPr>
              <a:spLocks noChangeAspect="1" noChangeShapeType="1"/>
            </p:cNvSpPr>
            <p:nvPr/>
          </p:nvSpPr>
          <p:spPr bwMode="auto">
            <a:xfrm>
              <a:off x="2675" y="2549"/>
              <a:ext cx="38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20"/>
            <p:cNvSpPr>
              <a:spLocks noChangeAspect="1" noChangeShapeType="1"/>
            </p:cNvSpPr>
            <p:nvPr/>
          </p:nvSpPr>
          <p:spPr bwMode="auto">
            <a:xfrm>
              <a:off x="2999" y="2256"/>
              <a:ext cx="61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21"/>
            <p:cNvSpPr>
              <a:spLocks noChangeAspect="1" noChangeShapeType="1"/>
            </p:cNvSpPr>
            <p:nvPr/>
          </p:nvSpPr>
          <p:spPr bwMode="auto">
            <a:xfrm flipV="1">
              <a:off x="3618" y="2256"/>
              <a:ext cx="0" cy="5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22"/>
            <p:cNvSpPr>
              <a:spLocks noChangeAspect="1" noChangeShapeType="1"/>
            </p:cNvSpPr>
            <p:nvPr/>
          </p:nvSpPr>
          <p:spPr bwMode="auto">
            <a:xfrm>
              <a:off x="2861" y="3470"/>
              <a:ext cx="20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35"/>
            <p:cNvSpPr>
              <a:spLocks noChangeAspect="1" noChangeShapeType="1"/>
            </p:cNvSpPr>
            <p:nvPr/>
          </p:nvSpPr>
          <p:spPr bwMode="auto">
            <a:xfrm flipH="1">
              <a:off x="2861" y="3096"/>
              <a:ext cx="20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36"/>
            <p:cNvSpPr>
              <a:spLocks noChangeAspect="1" noChangeShapeType="1"/>
            </p:cNvSpPr>
            <p:nvPr/>
          </p:nvSpPr>
          <p:spPr bwMode="auto">
            <a:xfrm flipV="1">
              <a:off x="3891" y="2256"/>
              <a:ext cx="0" cy="5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37"/>
            <p:cNvSpPr>
              <a:spLocks noChangeAspect="1" noChangeShapeType="1"/>
            </p:cNvSpPr>
            <p:nvPr/>
          </p:nvSpPr>
          <p:spPr bwMode="auto">
            <a:xfrm>
              <a:off x="3891" y="2808"/>
              <a:ext cx="61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86" name="Group 51"/>
            <p:cNvGrpSpPr>
              <a:grpSpLocks noChangeAspect="1"/>
            </p:cNvGrpSpPr>
            <p:nvPr/>
          </p:nvGrpSpPr>
          <p:grpSpPr bwMode="auto">
            <a:xfrm>
              <a:off x="2636" y="2210"/>
              <a:ext cx="1564" cy="1420"/>
              <a:chOff x="2636" y="2210"/>
              <a:chExt cx="1564" cy="1420"/>
            </a:xfrm>
          </p:grpSpPr>
          <p:grpSp>
            <p:nvGrpSpPr>
              <p:cNvPr id="93" name="Group 49"/>
              <p:cNvGrpSpPr>
                <a:grpSpLocks noChangeAspect="1"/>
              </p:cNvGrpSpPr>
              <p:nvPr/>
            </p:nvGrpSpPr>
            <p:grpSpPr bwMode="auto">
              <a:xfrm>
                <a:off x="2636" y="3283"/>
                <a:ext cx="1018" cy="0"/>
                <a:chOff x="2636" y="3283"/>
                <a:chExt cx="1018" cy="0"/>
              </a:xfrm>
            </p:grpSpPr>
            <p:sp>
              <p:nvSpPr>
                <p:cNvPr id="108" name="Line 23"/>
                <p:cNvSpPr>
                  <a:spLocks noChangeAspect="1" noChangeShapeType="1"/>
                </p:cNvSpPr>
                <p:nvPr/>
              </p:nvSpPr>
              <p:spPr bwMode="auto">
                <a:xfrm flipH="1">
                  <a:off x="3036" y="3283"/>
                  <a:ext cx="273"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24"/>
                <p:cNvSpPr>
                  <a:spLocks noChangeAspect="1" noChangeShapeType="1"/>
                </p:cNvSpPr>
                <p:nvPr/>
              </p:nvSpPr>
              <p:spPr bwMode="auto">
                <a:xfrm flipH="1">
                  <a:off x="2951" y="3283"/>
                  <a:ext cx="43"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Line 25"/>
                <p:cNvSpPr>
                  <a:spLocks noChangeAspect="1" noChangeShapeType="1"/>
                </p:cNvSpPr>
                <p:nvPr/>
              </p:nvSpPr>
              <p:spPr bwMode="auto">
                <a:xfrm flipH="1">
                  <a:off x="2636" y="3283"/>
                  <a:ext cx="272"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 name="Line 26"/>
                <p:cNvSpPr>
                  <a:spLocks noChangeAspect="1" noChangeShapeType="1"/>
                </p:cNvSpPr>
                <p:nvPr/>
              </p:nvSpPr>
              <p:spPr bwMode="auto">
                <a:xfrm>
                  <a:off x="3309" y="3283"/>
                  <a:ext cx="10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Line 27"/>
                <p:cNvSpPr>
                  <a:spLocks noChangeAspect="1" noChangeShapeType="1"/>
                </p:cNvSpPr>
                <p:nvPr/>
              </p:nvSpPr>
              <p:spPr bwMode="auto">
                <a:xfrm>
                  <a:off x="3460" y="3283"/>
                  <a:ext cx="43"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3" name="Line 28"/>
                <p:cNvSpPr>
                  <a:spLocks noChangeAspect="1" noChangeShapeType="1"/>
                </p:cNvSpPr>
                <p:nvPr/>
              </p:nvSpPr>
              <p:spPr bwMode="auto">
                <a:xfrm>
                  <a:off x="3545" y="3283"/>
                  <a:ext cx="109"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4" name="Group 48"/>
              <p:cNvGrpSpPr>
                <a:grpSpLocks noChangeAspect="1"/>
              </p:cNvGrpSpPr>
              <p:nvPr/>
            </p:nvGrpSpPr>
            <p:grpSpPr bwMode="auto">
              <a:xfrm>
                <a:off x="3309" y="2210"/>
                <a:ext cx="0" cy="1420"/>
                <a:chOff x="3309" y="2210"/>
                <a:chExt cx="0" cy="1420"/>
              </a:xfrm>
            </p:grpSpPr>
            <p:sp>
              <p:nvSpPr>
                <p:cNvPr id="99" name="Line 17"/>
                <p:cNvSpPr>
                  <a:spLocks noChangeAspect="1" noChangeShapeType="1"/>
                </p:cNvSpPr>
                <p:nvPr/>
              </p:nvSpPr>
              <p:spPr bwMode="auto">
                <a:xfrm>
                  <a:off x="3309" y="2210"/>
                  <a:ext cx="0" cy="2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18"/>
                <p:cNvSpPr>
                  <a:spLocks noChangeAspect="1" noChangeShapeType="1"/>
                </p:cNvSpPr>
                <p:nvPr/>
              </p:nvSpPr>
              <p:spPr bwMode="auto">
                <a:xfrm>
                  <a:off x="3309" y="2510"/>
                  <a:ext cx="0"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19"/>
                <p:cNvSpPr>
                  <a:spLocks noChangeAspect="1" noChangeShapeType="1"/>
                </p:cNvSpPr>
                <p:nvPr/>
              </p:nvSpPr>
              <p:spPr bwMode="auto">
                <a:xfrm>
                  <a:off x="3309" y="2596"/>
                  <a:ext cx="0" cy="2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29"/>
                <p:cNvSpPr>
                  <a:spLocks noChangeAspect="1" noChangeShapeType="1"/>
                </p:cNvSpPr>
                <p:nvPr/>
              </p:nvSpPr>
              <p:spPr bwMode="auto">
                <a:xfrm>
                  <a:off x="3309" y="3283"/>
                  <a:ext cx="0" cy="10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 name="Line 30"/>
                <p:cNvSpPr>
                  <a:spLocks noChangeAspect="1" noChangeShapeType="1"/>
                </p:cNvSpPr>
                <p:nvPr/>
              </p:nvSpPr>
              <p:spPr bwMode="auto">
                <a:xfrm>
                  <a:off x="3309" y="3435"/>
                  <a:ext cx="0"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 name="Line 31"/>
                <p:cNvSpPr>
                  <a:spLocks noChangeAspect="1" noChangeShapeType="1"/>
                </p:cNvSpPr>
                <p:nvPr/>
              </p:nvSpPr>
              <p:spPr bwMode="auto">
                <a:xfrm>
                  <a:off x="3309" y="3521"/>
                  <a:ext cx="0" cy="10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32"/>
                <p:cNvSpPr>
                  <a:spLocks noChangeAspect="1" noChangeShapeType="1"/>
                </p:cNvSpPr>
                <p:nvPr/>
              </p:nvSpPr>
              <p:spPr bwMode="auto">
                <a:xfrm flipV="1">
                  <a:off x="3309" y="3174"/>
                  <a:ext cx="0" cy="10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Line 33"/>
                <p:cNvSpPr>
                  <a:spLocks noChangeAspect="1" noChangeShapeType="1"/>
                </p:cNvSpPr>
                <p:nvPr/>
              </p:nvSpPr>
              <p:spPr bwMode="auto">
                <a:xfrm flipV="1">
                  <a:off x="3309" y="3088"/>
                  <a:ext cx="0" cy="4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 name="Line 34"/>
                <p:cNvSpPr>
                  <a:spLocks noChangeAspect="1" noChangeShapeType="1"/>
                </p:cNvSpPr>
                <p:nvPr/>
              </p:nvSpPr>
              <p:spPr bwMode="auto">
                <a:xfrm flipV="1">
                  <a:off x="3309" y="2937"/>
                  <a:ext cx="0" cy="10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5" name="Group 50"/>
              <p:cNvGrpSpPr>
                <a:grpSpLocks noChangeAspect="1"/>
              </p:cNvGrpSpPr>
              <p:nvPr/>
            </p:nvGrpSpPr>
            <p:grpSpPr bwMode="auto">
              <a:xfrm>
                <a:off x="4200" y="2210"/>
                <a:ext cx="0" cy="643"/>
                <a:chOff x="4200" y="2210"/>
                <a:chExt cx="0" cy="643"/>
              </a:xfrm>
            </p:grpSpPr>
            <p:sp>
              <p:nvSpPr>
                <p:cNvPr id="96" name="Line 39"/>
                <p:cNvSpPr>
                  <a:spLocks noChangeAspect="1" noChangeShapeType="1"/>
                </p:cNvSpPr>
                <p:nvPr/>
              </p:nvSpPr>
              <p:spPr bwMode="auto">
                <a:xfrm>
                  <a:off x="4200" y="2210"/>
                  <a:ext cx="0" cy="2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40"/>
                <p:cNvSpPr>
                  <a:spLocks noChangeAspect="1" noChangeShapeType="1"/>
                </p:cNvSpPr>
                <p:nvPr/>
              </p:nvSpPr>
              <p:spPr bwMode="auto">
                <a:xfrm>
                  <a:off x="4200" y="2510"/>
                  <a:ext cx="0"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41"/>
                <p:cNvSpPr>
                  <a:spLocks noChangeAspect="1" noChangeShapeType="1"/>
                </p:cNvSpPr>
                <p:nvPr/>
              </p:nvSpPr>
              <p:spPr bwMode="auto">
                <a:xfrm>
                  <a:off x="4200" y="2596"/>
                  <a:ext cx="0" cy="2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87" name="Line 42"/>
            <p:cNvSpPr>
              <a:spLocks noChangeAspect="1" noChangeShapeType="1"/>
            </p:cNvSpPr>
            <p:nvPr/>
          </p:nvSpPr>
          <p:spPr bwMode="auto">
            <a:xfrm>
              <a:off x="4013" y="2549"/>
              <a:ext cx="37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44"/>
            <p:cNvSpPr>
              <a:spLocks noChangeAspect="1" noChangeShapeType="1"/>
            </p:cNvSpPr>
            <p:nvPr/>
          </p:nvSpPr>
          <p:spPr bwMode="auto">
            <a:xfrm>
              <a:off x="3891" y="2256"/>
              <a:ext cx="61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45"/>
            <p:cNvSpPr>
              <a:spLocks noChangeAspect="1" noChangeShapeType="1"/>
            </p:cNvSpPr>
            <p:nvPr/>
          </p:nvSpPr>
          <p:spPr bwMode="auto">
            <a:xfrm flipV="1">
              <a:off x="4509" y="2256"/>
              <a:ext cx="0" cy="5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Freeform 46"/>
            <p:cNvSpPr>
              <a:spLocks noChangeAspect="1"/>
            </p:cNvSpPr>
            <p:nvPr/>
          </p:nvSpPr>
          <p:spPr bwMode="auto">
            <a:xfrm>
              <a:off x="2999" y="2973"/>
              <a:ext cx="619" cy="620"/>
            </a:xfrm>
            <a:custGeom>
              <a:avLst/>
              <a:gdLst>
                <a:gd name="T0" fmla="*/ 6267 w 6267"/>
                <a:gd name="T1" fmla="*/ 3139 h 6279"/>
                <a:gd name="T2" fmla="*/ 6207 w 6267"/>
                <a:gd name="T3" fmla="*/ 2527 h 6279"/>
                <a:gd name="T4" fmla="*/ 6028 w 6267"/>
                <a:gd name="T5" fmla="*/ 1938 h 6279"/>
                <a:gd name="T6" fmla="*/ 5739 w 6267"/>
                <a:gd name="T7" fmla="*/ 1395 h 6279"/>
                <a:gd name="T8" fmla="*/ 5348 w 6267"/>
                <a:gd name="T9" fmla="*/ 919 h 6279"/>
                <a:gd name="T10" fmla="*/ 4874 w 6267"/>
                <a:gd name="T11" fmla="*/ 529 h 6279"/>
                <a:gd name="T12" fmla="*/ 4332 w 6267"/>
                <a:gd name="T13" fmla="*/ 239 h 6279"/>
                <a:gd name="T14" fmla="*/ 3744 w 6267"/>
                <a:gd name="T15" fmla="*/ 60 h 6279"/>
                <a:gd name="T16" fmla="*/ 3133 w 6267"/>
                <a:gd name="T17" fmla="*/ 0 h 6279"/>
                <a:gd name="T18" fmla="*/ 2521 w 6267"/>
                <a:gd name="T19" fmla="*/ 60 h 6279"/>
                <a:gd name="T20" fmla="*/ 1934 w 6267"/>
                <a:gd name="T21" fmla="*/ 239 h 6279"/>
                <a:gd name="T22" fmla="*/ 1393 w 6267"/>
                <a:gd name="T23" fmla="*/ 529 h 6279"/>
                <a:gd name="T24" fmla="*/ 917 w 6267"/>
                <a:gd name="T25" fmla="*/ 919 h 6279"/>
                <a:gd name="T26" fmla="*/ 527 w 6267"/>
                <a:gd name="T27" fmla="*/ 1395 h 6279"/>
                <a:gd name="T28" fmla="*/ 238 w 6267"/>
                <a:gd name="T29" fmla="*/ 1938 h 6279"/>
                <a:gd name="T30" fmla="*/ 60 w 6267"/>
                <a:gd name="T31" fmla="*/ 2527 h 6279"/>
                <a:gd name="T32" fmla="*/ 0 w 6267"/>
                <a:gd name="T33" fmla="*/ 3139 h 6279"/>
                <a:gd name="T34" fmla="*/ 60 w 6267"/>
                <a:gd name="T35" fmla="*/ 3752 h 6279"/>
                <a:gd name="T36" fmla="*/ 238 w 6267"/>
                <a:gd name="T37" fmla="*/ 4341 h 6279"/>
                <a:gd name="T38" fmla="*/ 527 w 6267"/>
                <a:gd name="T39" fmla="*/ 4884 h 6279"/>
                <a:gd name="T40" fmla="*/ 917 w 6267"/>
                <a:gd name="T41" fmla="*/ 5359 h 6279"/>
                <a:gd name="T42" fmla="*/ 1393 w 6267"/>
                <a:gd name="T43" fmla="*/ 5750 h 6279"/>
                <a:gd name="T44" fmla="*/ 1934 w 6267"/>
                <a:gd name="T45" fmla="*/ 6040 h 6279"/>
                <a:gd name="T46" fmla="*/ 2521 w 6267"/>
                <a:gd name="T47" fmla="*/ 6218 h 6279"/>
                <a:gd name="T48" fmla="*/ 3133 w 6267"/>
                <a:gd name="T49" fmla="*/ 6279 h 6279"/>
                <a:gd name="T50" fmla="*/ 3744 w 6267"/>
                <a:gd name="T51" fmla="*/ 6218 h 6279"/>
                <a:gd name="T52" fmla="*/ 4332 w 6267"/>
                <a:gd name="T53" fmla="*/ 6040 h 6279"/>
                <a:gd name="T54" fmla="*/ 4874 w 6267"/>
                <a:gd name="T55" fmla="*/ 5750 h 6279"/>
                <a:gd name="T56" fmla="*/ 5348 w 6267"/>
                <a:gd name="T57" fmla="*/ 5359 h 6279"/>
                <a:gd name="T58" fmla="*/ 5739 w 6267"/>
                <a:gd name="T59" fmla="*/ 4884 h 6279"/>
                <a:gd name="T60" fmla="*/ 6028 w 6267"/>
                <a:gd name="T61" fmla="*/ 4341 h 6279"/>
                <a:gd name="T62" fmla="*/ 6207 w 6267"/>
                <a:gd name="T63" fmla="*/ 3752 h 6279"/>
                <a:gd name="T64" fmla="*/ 6267 w 6267"/>
                <a:gd name="T65" fmla="*/ 3139 h 6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67"/>
                <a:gd name="T100" fmla="*/ 0 h 6279"/>
                <a:gd name="T101" fmla="*/ 6267 w 6267"/>
                <a:gd name="T102" fmla="*/ 6279 h 6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67" h="6279">
                  <a:moveTo>
                    <a:pt x="6267" y="3139"/>
                  </a:moveTo>
                  <a:lnTo>
                    <a:pt x="6207" y="2527"/>
                  </a:lnTo>
                  <a:lnTo>
                    <a:pt x="6028" y="1938"/>
                  </a:lnTo>
                  <a:lnTo>
                    <a:pt x="5739" y="1395"/>
                  </a:lnTo>
                  <a:lnTo>
                    <a:pt x="5348" y="919"/>
                  </a:lnTo>
                  <a:lnTo>
                    <a:pt x="4874" y="529"/>
                  </a:lnTo>
                  <a:lnTo>
                    <a:pt x="4332" y="239"/>
                  </a:lnTo>
                  <a:lnTo>
                    <a:pt x="3744" y="60"/>
                  </a:lnTo>
                  <a:lnTo>
                    <a:pt x="3133" y="0"/>
                  </a:lnTo>
                  <a:lnTo>
                    <a:pt x="2521" y="60"/>
                  </a:lnTo>
                  <a:lnTo>
                    <a:pt x="1934" y="239"/>
                  </a:lnTo>
                  <a:lnTo>
                    <a:pt x="1393" y="529"/>
                  </a:lnTo>
                  <a:lnTo>
                    <a:pt x="917" y="919"/>
                  </a:lnTo>
                  <a:lnTo>
                    <a:pt x="527" y="1395"/>
                  </a:lnTo>
                  <a:lnTo>
                    <a:pt x="238" y="1938"/>
                  </a:lnTo>
                  <a:lnTo>
                    <a:pt x="60" y="2527"/>
                  </a:lnTo>
                  <a:lnTo>
                    <a:pt x="0" y="3139"/>
                  </a:lnTo>
                  <a:lnTo>
                    <a:pt x="60" y="3752"/>
                  </a:lnTo>
                  <a:lnTo>
                    <a:pt x="238" y="4341"/>
                  </a:lnTo>
                  <a:lnTo>
                    <a:pt x="527" y="4884"/>
                  </a:lnTo>
                  <a:lnTo>
                    <a:pt x="917" y="5359"/>
                  </a:lnTo>
                  <a:lnTo>
                    <a:pt x="1393" y="5750"/>
                  </a:lnTo>
                  <a:lnTo>
                    <a:pt x="1934" y="6040"/>
                  </a:lnTo>
                  <a:lnTo>
                    <a:pt x="2521" y="6218"/>
                  </a:lnTo>
                  <a:lnTo>
                    <a:pt x="3133" y="6279"/>
                  </a:lnTo>
                  <a:lnTo>
                    <a:pt x="3744" y="6218"/>
                  </a:lnTo>
                  <a:lnTo>
                    <a:pt x="4332" y="6040"/>
                  </a:lnTo>
                  <a:lnTo>
                    <a:pt x="4874" y="5750"/>
                  </a:lnTo>
                  <a:lnTo>
                    <a:pt x="5348" y="5359"/>
                  </a:lnTo>
                  <a:lnTo>
                    <a:pt x="5739" y="4884"/>
                  </a:lnTo>
                  <a:lnTo>
                    <a:pt x="6028" y="4341"/>
                  </a:lnTo>
                  <a:lnTo>
                    <a:pt x="6207" y="3752"/>
                  </a:lnTo>
                  <a:lnTo>
                    <a:pt x="6267" y="3139"/>
                  </a:lnTo>
                  <a:close/>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Freeform 47"/>
            <p:cNvSpPr>
              <a:spLocks noChangeAspect="1"/>
            </p:cNvSpPr>
            <p:nvPr/>
          </p:nvSpPr>
          <p:spPr bwMode="auto">
            <a:xfrm>
              <a:off x="2675" y="3096"/>
              <a:ext cx="186" cy="374"/>
            </a:xfrm>
            <a:custGeom>
              <a:avLst/>
              <a:gdLst>
                <a:gd name="T0" fmla="*/ 1888 w 1888"/>
                <a:gd name="T1" fmla="*/ 0 h 3783"/>
                <a:gd name="T2" fmla="*/ 1399 w 1888"/>
                <a:gd name="T3" fmla="*/ 65 h 3783"/>
                <a:gd name="T4" fmla="*/ 943 w 1888"/>
                <a:gd name="T5" fmla="*/ 253 h 3783"/>
                <a:gd name="T6" fmla="*/ 552 w 1888"/>
                <a:gd name="T7" fmla="*/ 554 h 3783"/>
                <a:gd name="T8" fmla="*/ 253 w 1888"/>
                <a:gd name="T9" fmla="*/ 946 h 3783"/>
                <a:gd name="T10" fmla="*/ 64 w 1888"/>
                <a:gd name="T11" fmla="*/ 1402 h 3783"/>
                <a:gd name="T12" fmla="*/ 0 w 1888"/>
                <a:gd name="T13" fmla="*/ 1891 h 3783"/>
                <a:gd name="T14" fmla="*/ 64 w 1888"/>
                <a:gd name="T15" fmla="*/ 2381 h 3783"/>
                <a:gd name="T16" fmla="*/ 253 w 1888"/>
                <a:gd name="T17" fmla="*/ 2837 h 3783"/>
                <a:gd name="T18" fmla="*/ 552 w 1888"/>
                <a:gd name="T19" fmla="*/ 3229 h 3783"/>
                <a:gd name="T20" fmla="*/ 943 w 1888"/>
                <a:gd name="T21" fmla="*/ 3529 h 3783"/>
                <a:gd name="T22" fmla="*/ 1399 w 1888"/>
                <a:gd name="T23" fmla="*/ 3719 h 3783"/>
                <a:gd name="T24" fmla="*/ 1888 w 1888"/>
                <a:gd name="T25" fmla="*/ 3783 h 37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88"/>
                <a:gd name="T40" fmla="*/ 0 h 3783"/>
                <a:gd name="T41" fmla="*/ 1888 w 1888"/>
                <a:gd name="T42" fmla="*/ 3783 h 37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88" h="3783">
                  <a:moveTo>
                    <a:pt x="1888" y="0"/>
                  </a:moveTo>
                  <a:lnTo>
                    <a:pt x="1399" y="65"/>
                  </a:lnTo>
                  <a:lnTo>
                    <a:pt x="943" y="253"/>
                  </a:lnTo>
                  <a:lnTo>
                    <a:pt x="552" y="554"/>
                  </a:lnTo>
                  <a:lnTo>
                    <a:pt x="253" y="946"/>
                  </a:lnTo>
                  <a:lnTo>
                    <a:pt x="64" y="1402"/>
                  </a:lnTo>
                  <a:lnTo>
                    <a:pt x="0" y="1891"/>
                  </a:lnTo>
                  <a:lnTo>
                    <a:pt x="64" y="2381"/>
                  </a:lnTo>
                  <a:lnTo>
                    <a:pt x="253" y="2837"/>
                  </a:lnTo>
                  <a:lnTo>
                    <a:pt x="552" y="3229"/>
                  </a:lnTo>
                  <a:lnTo>
                    <a:pt x="943" y="3529"/>
                  </a:lnTo>
                  <a:lnTo>
                    <a:pt x="1399" y="3719"/>
                  </a:lnTo>
                  <a:lnTo>
                    <a:pt x="1888" y="378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pic>
        <p:nvPicPr>
          <p:cNvPr id="114" name="Picture 53" descr="p49-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108" t="10538" r="27109" b="21700"/>
          <a:stretch>
            <a:fillRect/>
          </a:stretch>
        </p:blipFill>
        <p:spPr bwMode="auto">
          <a:xfrm>
            <a:off x="5940759" y="3554640"/>
            <a:ext cx="26336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Line 38"/>
          <p:cNvSpPr>
            <a:spLocks noChangeAspect="1" noChangeShapeType="1"/>
          </p:cNvSpPr>
          <p:nvPr/>
        </p:nvSpPr>
        <p:spPr bwMode="auto">
          <a:xfrm flipV="1">
            <a:off x="4238001" y="2826076"/>
            <a:ext cx="0" cy="6564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6" name="Line 38"/>
          <p:cNvSpPr>
            <a:spLocks noChangeAspect="1" noChangeShapeType="1"/>
          </p:cNvSpPr>
          <p:nvPr/>
        </p:nvSpPr>
        <p:spPr bwMode="auto">
          <a:xfrm flipV="1">
            <a:off x="6648060" y="2815938"/>
            <a:ext cx="0" cy="6564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38"/>
          <p:cNvSpPr>
            <a:spLocks noChangeAspect="1" noChangeShapeType="1"/>
          </p:cNvSpPr>
          <p:nvPr/>
        </p:nvSpPr>
        <p:spPr bwMode="auto">
          <a:xfrm flipV="1">
            <a:off x="7593330" y="2815939"/>
            <a:ext cx="0" cy="6564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162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9"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par>
                                <p:cTn id="21" presetID="9"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dissolve">
                                      <p:cBhvr>
                                        <p:cTn id="23" dur="500"/>
                                        <p:tgtEl>
                                          <p:spTgt spid="11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15"/>
                                        </p:tgtEl>
                                        <p:attrNameLst>
                                          <p:attrName>style.visibility</p:attrName>
                                        </p:attrNameLst>
                                      </p:cBhvr>
                                      <p:to>
                                        <p:strVal val="visible"/>
                                      </p:to>
                                    </p:set>
                                    <p:anim calcmode="lin" valueType="num">
                                      <p:cBhvr>
                                        <p:cTn id="28" dur="1000" fill="hold"/>
                                        <p:tgtEl>
                                          <p:spTgt spid="115"/>
                                        </p:tgtEl>
                                        <p:attrNameLst>
                                          <p:attrName>ppt_w</p:attrName>
                                        </p:attrNameLst>
                                      </p:cBhvr>
                                      <p:tavLst>
                                        <p:tav tm="0">
                                          <p:val>
                                            <p:fltVal val="0"/>
                                          </p:val>
                                        </p:tav>
                                        <p:tav tm="100000">
                                          <p:val>
                                            <p:strVal val="#ppt_w"/>
                                          </p:val>
                                        </p:tav>
                                      </p:tavLst>
                                    </p:anim>
                                    <p:anim calcmode="lin" valueType="num">
                                      <p:cBhvr>
                                        <p:cTn id="29" dur="1000" fill="hold"/>
                                        <p:tgtEl>
                                          <p:spTgt spid="115"/>
                                        </p:tgtEl>
                                        <p:attrNameLst>
                                          <p:attrName>ppt_h</p:attrName>
                                        </p:attrNameLst>
                                      </p:cBhvr>
                                      <p:tavLst>
                                        <p:tav tm="0">
                                          <p:val>
                                            <p:fltVal val="0"/>
                                          </p:val>
                                        </p:tav>
                                        <p:tav tm="100000">
                                          <p:val>
                                            <p:strVal val="#ppt_h"/>
                                          </p:val>
                                        </p:tav>
                                      </p:tavLst>
                                    </p:anim>
                                    <p:anim calcmode="lin" valueType="num">
                                      <p:cBhvr>
                                        <p:cTn id="30" dur="1000" fill="hold"/>
                                        <p:tgtEl>
                                          <p:spTgt spid="115"/>
                                        </p:tgtEl>
                                        <p:attrNameLst>
                                          <p:attrName>style.rotation</p:attrName>
                                        </p:attrNameLst>
                                      </p:cBhvr>
                                      <p:tavLst>
                                        <p:tav tm="0">
                                          <p:val>
                                            <p:fltVal val="90"/>
                                          </p:val>
                                        </p:tav>
                                        <p:tav tm="100000">
                                          <p:val>
                                            <p:fltVal val="0"/>
                                          </p:val>
                                        </p:tav>
                                      </p:tavLst>
                                    </p:anim>
                                    <p:animEffect transition="in" filter="fade">
                                      <p:cBhvr>
                                        <p:cTn id="31" dur="1000"/>
                                        <p:tgtEl>
                                          <p:spTgt spid="115"/>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1000" fill="hold"/>
                                        <p:tgtEl>
                                          <p:spTgt spid="116"/>
                                        </p:tgtEl>
                                        <p:attrNameLst>
                                          <p:attrName>ppt_w</p:attrName>
                                        </p:attrNameLst>
                                      </p:cBhvr>
                                      <p:tavLst>
                                        <p:tav tm="0">
                                          <p:val>
                                            <p:fltVal val="0"/>
                                          </p:val>
                                        </p:tav>
                                        <p:tav tm="100000">
                                          <p:val>
                                            <p:strVal val="#ppt_w"/>
                                          </p:val>
                                        </p:tav>
                                      </p:tavLst>
                                    </p:anim>
                                    <p:anim calcmode="lin" valueType="num">
                                      <p:cBhvr>
                                        <p:cTn id="37" dur="1000" fill="hold"/>
                                        <p:tgtEl>
                                          <p:spTgt spid="116"/>
                                        </p:tgtEl>
                                        <p:attrNameLst>
                                          <p:attrName>ppt_h</p:attrName>
                                        </p:attrNameLst>
                                      </p:cBhvr>
                                      <p:tavLst>
                                        <p:tav tm="0">
                                          <p:val>
                                            <p:fltVal val="0"/>
                                          </p:val>
                                        </p:tav>
                                        <p:tav tm="100000">
                                          <p:val>
                                            <p:strVal val="#ppt_h"/>
                                          </p:val>
                                        </p:tav>
                                      </p:tavLst>
                                    </p:anim>
                                    <p:anim calcmode="lin" valueType="num">
                                      <p:cBhvr>
                                        <p:cTn id="38" dur="1000" fill="hold"/>
                                        <p:tgtEl>
                                          <p:spTgt spid="116"/>
                                        </p:tgtEl>
                                        <p:attrNameLst>
                                          <p:attrName>style.rotation</p:attrName>
                                        </p:attrNameLst>
                                      </p:cBhvr>
                                      <p:tavLst>
                                        <p:tav tm="0">
                                          <p:val>
                                            <p:fltVal val="90"/>
                                          </p:val>
                                        </p:tav>
                                        <p:tav tm="100000">
                                          <p:val>
                                            <p:fltVal val="0"/>
                                          </p:val>
                                        </p:tav>
                                      </p:tavLst>
                                    </p:anim>
                                    <p:animEffect transition="in" filter="fade">
                                      <p:cBhvr>
                                        <p:cTn id="39" dur="1000"/>
                                        <p:tgtEl>
                                          <p:spTgt spid="116"/>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17"/>
                                        </p:tgtEl>
                                        <p:attrNameLst>
                                          <p:attrName>style.visibility</p:attrName>
                                        </p:attrNameLst>
                                      </p:cBhvr>
                                      <p:to>
                                        <p:strVal val="visible"/>
                                      </p:to>
                                    </p:set>
                                    <p:anim calcmode="lin" valueType="num">
                                      <p:cBhvr>
                                        <p:cTn id="42" dur="1000" fill="hold"/>
                                        <p:tgtEl>
                                          <p:spTgt spid="117"/>
                                        </p:tgtEl>
                                        <p:attrNameLst>
                                          <p:attrName>ppt_w</p:attrName>
                                        </p:attrNameLst>
                                      </p:cBhvr>
                                      <p:tavLst>
                                        <p:tav tm="0">
                                          <p:val>
                                            <p:fltVal val="0"/>
                                          </p:val>
                                        </p:tav>
                                        <p:tav tm="100000">
                                          <p:val>
                                            <p:strVal val="#ppt_w"/>
                                          </p:val>
                                        </p:tav>
                                      </p:tavLst>
                                    </p:anim>
                                    <p:anim calcmode="lin" valueType="num">
                                      <p:cBhvr>
                                        <p:cTn id="43" dur="1000" fill="hold"/>
                                        <p:tgtEl>
                                          <p:spTgt spid="117"/>
                                        </p:tgtEl>
                                        <p:attrNameLst>
                                          <p:attrName>ppt_h</p:attrName>
                                        </p:attrNameLst>
                                      </p:cBhvr>
                                      <p:tavLst>
                                        <p:tav tm="0">
                                          <p:val>
                                            <p:fltVal val="0"/>
                                          </p:val>
                                        </p:tav>
                                        <p:tav tm="100000">
                                          <p:val>
                                            <p:strVal val="#ppt_h"/>
                                          </p:val>
                                        </p:tav>
                                      </p:tavLst>
                                    </p:anim>
                                    <p:anim calcmode="lin" valueType="num">
                                      <p:cBhvr>
                                        <p:cTn id="44" dur="1000" fill="hold"/>
                                        <p:tgtEl>
                                          <p:spTgt spid="117"/>
                                        </p:tgtEl>
                                        <p:attrNameLst>
                                          <p:attrName>style.rotation</p:attrName>
                                        </p:attrNameLst>
                                      </p:cBhvr>
                                      <p:tavLst>
                                        <p:tav tm="0">
                                          <p:val>
                                            <p:fltVal val="90"/>
                                          </p:val>
                                        </p:tav>
                                        <p:tav tm="100000">
                                          <p:val>
                                            <p:fltVal val="0"/>
                                          </p:val>
                                        </p:tav>
                                      </p:tavLst>
                                    </p:anim>
                                    <p:animEffect transition="in" filter="fade">
                                      <p:cBhvr>
                                        <p:cTn id="45"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utoUpdateAnimBg="0"/>
      <p:bldP spid="23" grpId="0" animBg="1"/>
      <p:bldP spid="115" grpId="0" animBg="1"/>
      <p:bldP spid="116" grpId="0" animBg="1"/>
      <p:bldP spid="1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sp>
        <p:nvSpPr>
          <p:cNvPr id="23" name="Rectangle 2"/>
          <p:cNvSpPr>
            <a:spLocks noChangeArrowheads="1"/>
          </p:cNvSpPr>
          <p:nvPr/>
        </p:nvSpPr>
        <p:spPr bwMode="auto">
          <a:xfrm flipV="1">
            <a:off x="1907704" y="1241424"/>
            <a:ext cx="6772946" cy="499857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AutoShape 36"/>
          <p:cNvSpPr>
            <a:spLocks noChangeArrowheads="1"/>
          </p:cNvSpPr>
          <p:nvPr/>
        </p:nvSpPr>
        <p:spPr bwMode="auto">
          <a:xfrm>
            <a:off x="683568" y="1134209"/>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例</a:t>
            </a:r>
            <a:endParaRPr lang="zh-CN" altLang="en-US" b="1" dirty="0">
              <a:solidFill>
                <a:srgbClr val="FFFF66"/>
              </a:solidFill>
              <a:ea typeface="华文行楷" pitchFamily="2" charset="-122"/>
            </a:endParaRPr>
          </a:p>
        </p:txBody>
      </p:sp>
      <p:pic>
        <p:nvPicPr>
          <p:cNvPr id="51" name="Picture 2" descr="d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336" t="9637"/>
          <a:stretch>
            <a:fillRect/>
          </a:stretch>
        </p:blipFill>
        <p:spPr bwMode="auto">
          <a:xfrm>
            <a:off x="6516216" y="1828374"/>
            <a:ext cx="15748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 descr="d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200" y="3949700"/>
            <a:ext cx="16319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4"/>
          <p:cNvSpPr>
            <a:spLocks noChangeArrowheads="1"/>
          </p:cNvSpPr>
          <p:nvPr/>
        </p:nvSpPr>
        <p:spPr bwMode="auto">
          <a:xfrm>
            <a:off x="2098774" y="1492983"/>
            <a:ext cx="1066800" cy="466725"/>
          </a:xfrm>
          <a:prstGeom prst="wedgeRectCallout">
            <a:avLst>
              <a:gd name="adj1" fmla="val 48190"/>
              <a:gd name="adj2" fmla="val 147284"/>
            </a:avLst>
          </a:prstGeom>
          <a:solidFill>
            <a:srgbClr val="FFCC00"/>
          </a:solidFill>
          <a:ln w="9525">
            <a:solidFill>
              <a:schemeClr val="tx1"/>
            </a:solidFill>
            <a:miter lim="800000"/>
            <a:headEnd/>
            <a:tailEnd/>
          </a:ln>
        </p:spPr>
        <p:txBody>
          <a:bodyPr anchor="ctr">
            <a:spAutoFit/>
          </a:bodyPr>
          <a:lstStyle/>
          <a:p>
            <a:pPr algn="ctr">
              <a:buFont typeface="Arial" charset="0"/>
              <a:buNone/>
            </a:pPr>
            <a:r>
              <a:rPr lang="zh-CN" sz="2400"/>
              <a:t>相切</a:t>
            </a:r>
            <a:endParaRPr lang="zh-CN"/>
          </a:p>
        </p:txBody>
      </p:sp>
      <p:sp>
        <p:nvSpPr>
          <p:cNvPr id="54" name="AutoShape 5"/>
          <p:cNvSpPr>
            <a:spLocks noChangeArrowheads="1"/>
          </p:cNvSpPr>
          <p:nvPr/>
        </p:nvSpPr>
        <p:spPr bwMode="auto">
          <a:xfrm>
            <a:off x="2158891" y="3633177"/>
            <a:ext cx="1082675" cy="466725"/>
          </a:xfrm>
          <a:prstGeom prst="wedgeRectCallout">
            <a:avLst>
              <a:gd name="adj1" fmla="val 40877"/>
              <a:gd name="adj2" fmla="val 162770"/>
            </a:avLst>
          </a:prstGeom>
          <a:solidFill>
            <a:srgbClr val="FFCC00"/>
          </a:solidFill>
          <a:ln w="9525">
            <a:solidFill>
              <a:schemeClr val="tx1"/>
            </a:solidFill>
            <a:miter lim="800000"/>
            <a:headEnd/>
            <a:tailEnd/>
          </a:ln>
        </p:spPr>
        <p:txBody>
          <a:bodyPr anchor="ctr">
            <a:spAutoFit/>
          </a:bodyPr>
          <a:lstStyle/>
          <a:p>
            <a:pPr algn="ctr">
              <a:buFont typeface="Arial" charset="0"/>
              <a:buNone/>
            </a:pPr>
            <a:r>
              <a:rPr lang="zh-CN" sz="2400"/>
              <a:t>相交</a:t>
            </a:r>
            <a:endParaRPr lang="zh-CN"/>
          </a:p>
        </p:txBody>
      </p:sp>
      <p:sp>
        <p:nvSpPr>
          <p:cNvPr id="55" name="AutoShape 6"/>
          <p:cNvSpPr>
            <a:spLocks noChangeArrowheads="1"/>
          </p:cNvSpPr>
          <p:nvPr/>
        </p:nvSpPr>
        <p:spPr bwMode="auto">
          <a:xfrm>
            <a:off x="5364088" y="1361649"/>
            <a:ext cx="1274762" cy="466725"/>
          </a:xfrm>
          <a:prstGeom prst="wedgeRectCallout">
            <a:avLst>
              <a:gd name="adj1" fmla="val -69341"/>
              <a:gd name="adj2" fmla="val 169447"/>
            </a:avLst>
          </a:prstGeom>
          <a:solidFill>
            <a:srgbClr val="FFCC00"/>
          </a:solidFill>
          <a:ln w="9525">
            <a:solidFill>
              <a:schemeClr val="tx1"/>
            </a:solidFill>
            <a:miter lim="800000"/>
            <a:headEnd/>
            <a:tailEnd/>
          </a:ln>
        </p:spPr>
        <p:txBody>
          <a:bodyPr anchor="ctr">
            <a:spAutoFit/>
          </a:bodyPr>
          <a:lstStyle/>
          <a:p>
            <a:pPr algn="ctr">
              <a:buFont typeface="Arial" charset="0"/>
              <a:buNone/>
            </a:pPr>
            <a:r>
              <a:rPr lang="zh-CN" sz="2400"/>
              <a:t>不画线</a:t>
            </a:r>
          </a:p>
        </p:txBody>
      </p:sp>
      <p:sp>
        <p:nvSpPr>
          <p:cNvPr id="56" name="AutoShape 7"/>
          <p:cNvSpPr>
            <a:spLocks noChangeArrowheads="1"/>
          </p:cNvSpPr>
          <p:nvPr/>
        </p:nvSpPr>
        <p:spPr bwMode="auto">
          <a:xfrm>
            <a:off x="5313461" y="3673475"/>
            <a:ext cx="1274763" cy="466725"/>
          </a:xfrm>
          <a:prstGeom prst="wedgeRectCallout">
            <a:avLst>
              <a:gd name="adj1" fmla="val -76278"/>
              <a:gd name="adj2" fmla="val 159375"/>
            </a:avLst>
          </a:prstGeom>
          <a:solidFill>
            <a:srgbClr val="FFCC00"/>
          </a:solidFill>
          <a:ln w="9525">
            <a:solidFill>
              <a:schemeClr val="tx1"/>
            </a:solidFill>
            <a:miter lim="800000"/>
            <a:headEnd/>
            <a:tailEnd/>
          </a:ln>
        </p:spPr>
        <p:txBody>
          <a:bodyPr anchor="ctr">
            <a:spAutoFit/>
          </a:bodyPr>
          <a:lstStyle/>
          <a:p>
            <a:pPr algn="ctr">
              <a:buFont typeface="Arial" charset="0"/>
              <a:buNone/>
            </a:pPr>
            <a:r>
              <a:rPr lang="zh-CN" sz="2400"/>
              <a:t>要画线</a:t>
            </a:r>
          </a:p>
        </p:txBody>
      </p:sp>
      <p:grpSp>
        <p:nvGrpSpPr>
          <p:cNvPr id="57" name="Group 8"/>
          <p:cNvGrpSpPr>
            <a:grpSpLocks/>
          </p:cNvGrpSpPr>
          <p:nvPr/>
        </p:nvGrpSpPr>
        <p:grpSpPr bwMode="auto">
          <a:xfrm>
            <a:off x="2994124" y="1735138"/>
            <a:ext cx="2287587" cy="1625600"/>
            <a:chOff x="0" y="0"/>
            <a:chExt cx="1441" cy="1024"/>
          </a:xfrm>
        </p:grpSpPr>
        <p:sp>
          <p:nvSpPr>
            <p:cNvPr id="58" name="未知"/>
            <p:cNvSpPr>
              <a:spLocks/>
            </p:cNvSpPr>
            <p:nvPr/>
          </p:nvSpPr>
          <p:spPr bwMode="auto">
            <a:xfrm>
              <a:off x="93" y="46"/>
              <a:ext cx="744" cy="373"/>
            </a:xfrm>
            <a:custGeom>
              <a:avLst/>
              <a:gdLst/>
              <a:ahLst/>
              <a:cxnLst>
                <a:cxn ang="0">
                  <a:pos x="5208" y="2606"/>
                </a:cxn>
                <a:cxn ang="0">
                  <a:pos x="5142" y="2026"/>
                </a:cxn>
                <a:cxn ang="0">
                  <a:pos x="4950" y="1475"/>
                </a:cxn>
                <a:cxn ang="0">
                  <a:pos x="4639" y="981"/>
                </a:cxn>
                <a:cxn ang="0">
                  <a:pos x="4228" y="569"/>
                </a:cxn>
                <a:cxn ang="0">
                  <a:pos x="3733" y="258"/>
                </a:cxn>
                <a:cxn ang="0">
                  <a:pos x="3184" y="65"/>
                </a:cxn>
                <a:cxn ang="0">
                  <a:pos x="2603" y="0"/>
                </a:cxn>
                <a:cxn ang="0">
                  <a:pos x="2024" y="65"/>
                </a:cxn>
                <a:cxn ang="0">
                  <a:pos x="1475" y="258"/>
                </a:cxn>
                <a:cxn ang="0">
                  <a:pos x="980" y="569"/>
                </a:cxn>
                <a:cxn ang="0">
                  <a:pos x="569" y="981"/>
                </a:cxn>
                <a:cxn ang="0">
                  <a:pos x="258" y="1475"/>
                </a:cxn>
                <a:cxn ang="0">
                  <a:pos x="66" y="2026"/>
                </a:cxn>
                <a:cxn ang="0">
                  <a:pos x="0" y="2606"/>
                </a:cxn>
              </a:cxnLst>
              <a:rect l="0" t="0" r="r" b="b"/>
              <a:pathLst>
                <a:path w="5208" h="2606">
                  <a:moveTo>
                    <a:pt x="5208" y="2606"/>
                  </a:moveTo>
                  <a:lnTo>
                    <a:pt x="5142" y="2026"/>
                  </a:lnTo>
                  <a:lnTo>
                    <a:pt x="4950" y="1475"/>
                  </a:lnTo>
                  <a:lnTo>
                    <a:pt x="4639" y="981"/>
                  </a:lnTo>
                  <a:lnTo>
                    <a:pt x="4228" y="569"/>
                  </a:lnTo>
                  <a:lnTo>
                    <a:pt x="3733" y="258"/>
                  </a:lnTo>
                  <a:lnTo>
                    <a:pt x="3184" y="65"/>
                  </a:lnTo>
                  <a:lnTo>
                    <a:pt x="2603" y="0"/>
                  </a:lnTo>
                  <a:lnTo>
                    <a:pt x="2024" y="65"/>
                  </a:lnTo>
                  <a:lnTo>
                    <a:pt x="1475" y="258"/>
                  </a:lnTo>
                  <a:lnTo>
                    <a:pt x="980" y="569"/>
                  </a:lnTo>
                  <a:lnTo>
                    <a:pt x="569" y="981"/>
                  </a:lnTo>
                  <a:lnTo>
                    <a:pt x="258" y="1475"/>
                  </a:lnTo>
                  <a:lnTo>
                    <a:pt x="66" y="2026"/>
                  </a:lnTo>
                  <a:lnTo>
                    <a:pt x="0" y="2606"/>
                  </a:lnTo>
                </a:path>
              </a:pathLst>
            </a:cu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59" name="Line 10"/>
            <p:cNvSpPr>
              <a:spLocks noChangeShapeType="1"/>
            </p:cNvSpPr>
            <p:nvPr/>
          </p:nvSpPr>
          <p:spPr bwMode="auto">
            <a:xfrm>
              <a:off x="465" y="0"/>
              <a:ext cx="1" cy="113"/>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0" name="Line 11"/>
            <p:cNvSpPr>
              <a:spLocks noChangeShapeType="1"/>
            </p:cNvSpPr>
            <p:nvPr/>
          </p:nvSpPr>
          <p:spPr bwMode="auto">
            <a:xfrm>
              <a:off x="465" y="142"/>
              <a:ext cx="1" cy="30"/>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1" name="Line 12"/>
            <p:cNvSpPr>
              <a:spLocks noChangeShapeType="1"/>
            </p:cNvSpPr>
            <p:nvPr/>
          </p:nvSpPr>
          <p:spPr bwMode="auto">
            <a:xfrm>
              <a:off x="465" y="202"/>
              <a:ext cx="1" cy="147"/>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2" name="Line 13"/>
            <p:cNvSpPr>
              <a:spLocks noChangeShapeType="1"/>
            </p:cNvSpPr>
            <p:nvPr/>
          </p:nvSpPr>
          <p:spPr bwMode="auto">
            <a:xfrm>
              <a:off x="465" y="379"/>
              <a:ext cx="1" cy="29"/>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3" name="Line 14"/>
            <p:cNvSpPr>
              <a:spLocks noChangeShapeType="1"/>
            </p:cNvSpPr>
            <p:nvPr/>
          </p:nvSpPr>
          <p:spPr bwMode="auto">
            <a:xfrm>
              <a:off x="465" y="438"/>
              <a:ext cx="1" cy="148"/>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4" name="Line 15"/>
            <p:cNvSpPr>
              <a:spLocks noChangeShapeType="1"/>
            </p:cNvSpPr>
            <p:nvPr/>
          </p:nvSpPr>
          <p:spPr bwMode="auto">
            <a:xfrm>
              <a:off x="465" y="615"/>
              <a:ext cx="1" cy="30"/>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5" name="Line 16"/>
            <p:cNvSpPr>
              <a:spLocks noChangeShapeType="1"/>
            </p:cNvSpPr>
            <p:nvPr/>
          </p:nvSpPr>
          <p:spPr bwMode="auto">
            <a:xfrm>
              <a:off x="465" y="674"/>
              <a:ext cx="1" cy="148"/>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6" name="Line 17"/>
            <p:cNvSpPr>
              <a:spLocks noChangeShapeType="1"/>
            </p:cNvSpPr>
            <p:nvPr/>
          </p:nvSpPr>
          <p:spPr bwMode="auto">
            <a:xfrm>
              <a:off x="465" y="852"/>
              <a:ext cx="1" cy="29"/>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7" name="Line 18"/>
            <p:cNvSpPr>
              <a:spLocks noChangeShapeType="1"/>
            </p:cNvSpPr>
            <p:nvPr/>
          </p:nvSpPr>
          <p:spPr bwMode="auto">
            <a:xfrm>
              <a:off x="465" y="911"/>
              <a:ext cx="1" cy="113"/>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8" name="Line 19"/>
            <p:cNvSpPr>
              <a:spLocks noChangeShapeType="1"/>
            </p:cNvSpPr>
            <p:nvPr/>
          </p:nvSpPr>
          <p:spPr bwMode="auto">
            <a:xfrm>
              <a:off x="0" y="419"/>
              <a:ext cx="161"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69" name="Line 20"/>
            <p:cNvSpPr>
              <a:spLocks noChangeShapeType="1"/>
            </p:cNvSpPr>
            <p:nvPr/>
          </p:nvSpPr>
          <p:spPr bwMode="auto">
            <a:xfrm>
              <a:off x="191" y="419"/>
              <a:ext cx="29"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71" name="Line 21"/>
            <p:cNvSpPr>
              <a:spLocks noChangeShapeType="1"/>
            </p:cNvSpPr>
            <p:nvPr/>
          </p:nvSpPr>
          <p:spPr bwMode="auto">
            <a:xfrm>
              <a:off x="250" y="419"/>
              <a:ext cx="147"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73" name="Line 22"/>
            <p:cNvSpPr>
              <a:spLocks noChangeShapeType="1"/>
            </p:cNvSpPr>
            <p:nvPr/>
          </p:nvSpPr>
          <p:spPr bwMode="auto">
            <a:xfrm>
              <a:off x="427" y="419"/>
              <a:ext cx="29"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77" name="Line 23"/>
            <p:cNvSpPr>
              <a:spLocks noChangeShapeType="1"/>
            </p:cNvSpPr>
            <p:nvPr/>
          </p:nvSpPr>
          <p:spPr bwMode="auto">
            <a:xfrm>
              <a:off x="486" y="419"/>
              <a:ext cx="148"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85" name="Line 24"/>
            <p:cNvSpPr>
              <a:spLocks noChangeShapeType="1"/>
            </p:cNvSpPr>
            <p:nvPr/>
          </p:nvSpPr>
          <p:spPr bwMode="auto">
            <a:xfrm>
              <a:off x="663" y="419"/>
              <a:ext cx="30"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88" name="Line 25"/>
            <p:cNvSpPr>
              <a:spLocks noChangeShapeType="1"/>
            </p:cNvSpPr>
            <p:nvPr/>
          </p:nvSpPr>
          <p:spPr bwMode="auto">
            <a:xfrm>
              <a:off x="722" y="419"/>
              <a:ext cx="161"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18" name="Line 26"/>
            <p:cNvSpPr>
              <a:spLocks noChangeShapeType="1"/>
            </p:cNvSpPr>
            <p:nvPr/>
          </p:nvSpPr>
          <p:spPr bwMode="auto">
            <a:xfrm>
              <a:off x="93" y="419"/>
              <a:ext cx="1" cy="512"/>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19" name="Line 27"/>
            <p:cNvSpPr>
              <a:spLocks noChangeShapeType="1"/>
            </p:cNvSpPr>
            <p:nvPr/>
          </p:nvSpPr>
          <p:spPr bwMode="auto">
            <a:xfrm flipV="1">
              <a:off x="837" y="419"/>
              <a:ext cx="1" cy="512"/>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0" name="Line 28"/>
            <p:cNvSpPr>
              <a:spLocks noChangeShapeType="1"/>
            </p:cNvSpPr>
            <p:nvPr/>
          </p:nvSpPr>
          <p:spPr bwMode="auto">
            <a:xfrm>
              <a:off x="93" y="931"/>
              <a:ext cx="744"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1" name="Line 29"/>
            <p:cNvSpPr>
              <a:spLocks noChangeShapeType="1"/>
            </p:cNvSpPr>
            <p:nvPr/>
          </p:nvSpPr>
          <p:spPr bwMode="auto">
            <a:xfrm flipH="1">
              <a:off x="1162" y="46"/>
              <a:ext cx="233"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2" name="Line 30"/>
            <p:cNvSpPr>
              <a:spLocks noChangeShapeType="1"/>
            </p:cNvSpPr>
            <p:nvPr/>
          </p:nvSpPr>
          <p:spPr bwMode="auto">
            <a:xfrm>
              <a:off x="1162" y="46"/>
              <a:ext cx="1" cy="885"/>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3" name="Line 31"/>
            <p:cNvSpPr>
              <a:spLocks noChangeShapeType="1"/>
            </p:cNvSpPr>
            <p:nvPr/>
          </p:nvSpPr>
          <p:spPr bwMode="auto">
            <a:xfrm>
              <a:off x="1162" y="931"/>
              <a:ext cx="233"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4" name="Line 32"/>
            <p:cNvSpPr>
              <a:spLocks noChangeShapeType="1"/>
            </p:cNvSpPr>
            <p:nvPr/>
          </p:nvSpPr>
          <p:spPr bwMode="auto">
            <a:xfrm flipV="1">
              <a:off x="1395" y="46"/>
              <a:ext cx="1" cy="885"/>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5" name="Line 33"/>
            <p:cNvSpPr>
              <a:spLocks noChangeShapeType="1"/>
            </p:cNvSpPr>
            <p:nvPr/>
          </p:nvSpPr>
          <p:spPr bwMode="auto">
            <a:xfrm>
              <a:off x="1116" y="419"/>
              <a:ext cx="118"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6" name="Line 34"/>
            <p:cNvSpPr>
              <a:spLocks noChangeShapeType="1"/>
            </p:cNvSpPr>
            <p:nvPr/>
          </p:nvSpPr>
          <p:spPr bwMode="auto">
            <a:xfrm>
              <a:off x="1264" y="419"/>
              <a:ext cx="29"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27" name="Line 35"/>
            <p:cNvSpPr>
              <a:spLocks noChangeShapeType="1"/>
            </p:cNvSpPr>
            <p:nvPr/>
          </p:nvSpPr>
          <p:spPr bwMode="auto">
            <a:xfrm>
              <a:off x="1323" y="419"/>
              <a:ext cx="118" cy="1"/>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grpSp>
      <p:grpSp>
        <p:nvGrpSpPr>
          <p:cNvPr id="128" name="Group 36"/>
          <p:cNvGrpSpPr>
            <a:grpSpLocks/>
          </p:cNvGrpSpPr>
          <p:nvPr/>
        </p:nvGrpSpPr>
        <p:grpSpPr bwMode="auto">
          <a:xfrm>
            <a:off x="3165574" y="4275138"/>
            <a:ext cx="2068512" cy="1550987"/>
            <a:chOff x="0" y="0"/>
            <a:chExt cx="1303" cy="977"/>
          </a:xfrm>
        </p:grpSpPr>
        <p:sp>
          <p:nvSpPr>
            <p:cNvPr id="129" name="Line 37"/>
            <p:cNvSpPr>
              <a:spLocks noChangeShapeType="1"/>
            </p:cNvSpPr>
            <p:nvPr/>
          </p:nvSpPr>
          <p:spPr bwMode="auto">
            <a:xfrm>
              <a:off x="0" y="233"/>
              <a:ext cx="1" cy="698"/>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0" name="Line 38"/>
            <p:cNvSpPr>
              <a:spLocks noChangeShapeType="1"/>
            </p:cNvSpPr>
            <p:nvPr/>
          </p:nvSpPr>
          <p:spPr bwMode="auto">
            <a:xfrm flipV="1">
              <a:off x="744" y="233"/>
              <a:ext cx="1" cy="698"/>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1" name="Line 39"/>
            <p:cNvSpPr>
              <a:spLocks noChangeShapeType="1"/>
            </p:cNvSpPr>
            <p:nvPr/>
          </p:nvSpPr>
          <p:spPr bwMode="auto">
            <a:xfrm>
              <a:off x="372" y="0"/>
              <a:ext cx="1" cy="90"/>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2" name="Line 40"/>
            <p:cNvSpPr>
              <a:spLocks noChangeShapeType="1"/>
            </p:cNvSpPr>
            <p:nvPr/>
          </p:nvSpPr>
          <p:spPr bwMode="auto">
            <a:xfrm>
              <a:off x="372" y="119"/>
              <a:ext cx="1" cy="30"/>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3" name="Line 41"/>
            <p:cNvSpPr>
              <a:spLocks noChangeShapeType="1"/>
            </p:cNvSpPr>
            <p:nvPr/>
          </p:nvSpPr>
          <p:spPr bwMode="auto">
            <a:xfrm>
              <a:off x="372" y="179"/>
              <a:ext cx="1" cy="147"/>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4" name="Line 42"/>
            <p:cNvSpPr>
              <a:spLocks noChangeShapeType="1"/>
            </p:cNvSpPr>
            <p:nvPr/>
          </p:nvSpPr>
          <p:spPr bwMode="auto">
            <a:xfrm>
              <a:off x="372" y="356"/>
              <a:ext cx="1" cy="29"/>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5" name="Line 43"/>
            <p:cNvSpPr>
              <a:spLocks noChangeShapeType="1"/>
            </p:cNvSpPr>
            <p:nvPr/>
          </p:nvSpPr>
          <p:spPr bwMode="auto">
            <a:xfrm>
              <a:off x="372" y="415"/>
              <a:ext cx="1" cy="148"/>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6" name="Line 44"/>
            <p:cNvSpPr>
              <a:spLocks noChangeShapeType="1"/>
            </p:cNvSpPr>
            <p:nvPr/>
          </p:nvSpPr>
          <p:spPr bwMode="auto">
            <a:xfrm>
              <a:off x="372" y="592"/>
              <a:ext cx="1" cy="30"/>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7" name="Line 45"/>
            <p:cNvSpPr>
              <a:spLocks noChangeShapeType="1"/>
            </p:cNvSpPr>
            <p:nvPr/>
          </p:nvSpPr>
          <p:spPr bwMode="auto">
            <a:xfrm>
              <a:off x="372" y="651"/>
              <a:ext cx="1" cy="148"/>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8" name="Line 46"/>
            <p:cNvSpPr>
              <a:spLocks noChangeShapeType="1"/>
            </p:cNvSpPr>
            <p:nvPr/>
          </p:nvSpPr>
          <p:spPr bwMode="auto">
            <a:xfrm>
              <a:off x="372" y="829"/>
              <a:ext cx="1" cy="29"/>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39" name="Line 47"/>
            <p:cNvSpPr>
              <a:spLocks noChangeShapeType="1"/>
            </p:cNvSpPr>
            <p:nvPr/>
          </p:nvSpPr>
          <p:spPr bwMode="auto">
            <a:xfrm>
              <a:off x="372" y="888"/>
              <a:ext cx="1" cy="89"/>
            </a:xfrm>
            <a:prstGeom prst="line">
              <a:avLst/>
            </a:prstGeom>
            <a:noFill/>
            <a:ln w="12700" cmpd="sng">
              <a:solidFill>
                <a:srgbClr val="FF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0" name="Line 48"/>
            <p:cNvSpPr>
              <a:spLocks noChangeShapeType="1"/>
            </p:cNvSpPr>
            <p:nvPr/>
          </p:nvSpPr>
          <p:spPr bwMode="auto">
            <a:xfrm flipV="1">
              <a:off x="1302" y="47"/>
              <a:ext cx="1" cy="884"/>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1" name="Line 49"/>
            <p:cNvSpPr>
              <a:spLocks noChangeShapeType="1"/>
            </p:cNvSpPr>
            <p:nvPr/>
          </p:nvSpPr>
          <p:spPr bwMode="auto">
            <a:xfrm>
              <a:off x="1069" y="47"/>
              <a:ext cx="1" cy="884"/>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2" name="Line 50"/>
            <p:cNvSpPr>
              <a:spLocks noChangeShapeType="1"/>
            </p:cNvSpPr>
            <p:nvPr/>
          </p:nvSpPr>
          <p:spPr bwMode="auto">
            <a:xfrm>
              <a:off x="1069" y="931"/>
              <a:ext cx="233"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3" name="Line 51"/>
            <p:cNvSpPr>
              <a:spLocks noChangeShapeType="1"/>
            </p:cNvSpPr>
            <p:nvPr/>
          </p:nvSpPr>
          <p:spPr bwMode="auto">
            <a:xfrm flipH="1">
              <a:off x="1069" y="47"/>
              <a:ext cx="233"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4" name="未知"/>
            <p:cNvSpPr>
              <a:spLocks/>
            </p:cNvSpPr>
            <p:nvPr/>
          </p:nvSpPr>
          <p:spPr bwMode="auto">
            <a:xfrm>
              <a:off x="0" y="49"/>
              <a:ext cx="744" cy="184"/>
            </a:xfrm>
            <a:custGeom>
              <a:avLst/>
              <a:gdLst/>
              <a:ahLst/>
              <a:cxnLst>
                <a:cxn ang="0">
                  <a:pos x="5208" y="1284"/>
                </a:cxn>
                <a:cxn ang="0">
                  <a:pos x="4753" y="793"/>
                </a:cxn>
                <a:cxn ang="0">
                  <a:pos x="4207" y="405"/>
                </a:cxn>
                <a:cxn ang="0">
                  <a:pos x="3594" y="137"/>
                </a:cxn>
                <a:cxn ang="0">
                  <a:pos x="2939" y="0"/>
                </a:cxn>
                <a:cxn ang="0">
                  <a:pos x="2269" y="0"/>
                </a:cxn>
                <a:cxn ang="0">
                  <a:pos x="1614" y="137"/>
                </a:cxn>
                <a:cxn ang="0">
                  <a:pos x="1000" y="405"/>
                </a:cxn>
                <a:cxn ang="0">
                  <a:pos x="455" y="793"/>
                </a:cxn>
                <a:cxn ang="0">
                  <a:pos x="0" y="1284"/>
                </a:cxn>
              </a:cxnLst>
              <a:rect l="0" t="0" r="r" b="b"/>
              <a:pathLst>
                <a:path w="5208" h="1284">
                  <a:moveTo>
                    <a:pt x="5208" y="1284"/>
                  </a:moveTo>
                  <a:lnTo>
                    <a:pt x="4753" y="793"/>
                  </a:lnTo>
                  <a:lnTo>
                    <a:pt x="4207" y="405"/>
                  </a:lnTo>
                  <a:lnTo>
                    <a:pt x="3594" y="137"/>
                  </a:lnTo>
                  <a:lnTo>
                    <a:pt x="2939" y="0"/>
                  </a:lnTo>
                  <a:lnTo>
                    <a:pt x="2269" y="0"/>
                  </a:lnTo>
                  <a:lnTo>
                    <a:pt x="1614" y="137"/>
                  </a:lnTo>
                  <a:lnTo>
                    <a:pt x="1000" y="405"/>
                  </a:lnTo>
                  <a:lnTo>
                    <a:pt x="455" y="793"/>
                  </a:lnTo>
                  <a:lnTo>
                    <a:pt x="0" y="1284"/>
                  </a:lnTo>
                </a:path>
              </a:pathLst>
            </a:cu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5" name="Line 53"/>
            <p:cNvSpPr>
              <a:spLocks noChangeShapeType="1"/>
            </p:cNvSpPr>
            <p:nvPr/>
          </p:nvSpPr>
          <p:spPr bwMode="auto">
            <a:xfrm flipH="1">
              <a:off x="0" y="931"/>
              <a:ext cx="744"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6" name="Line 54"/>
            <p:cNvSpPr>
              <a:spLocks noChangeShapeType="1"/>
            </p:cNvSpPr>
            <p:nvPr/>
          </p:nvSpPr>
          <p:spPr bwMode="auto">
            <a:xfrm>
              <a:off x="1069" y="233"/>
              <a:ext cx="233" cy="1"/>
            </a:xfrm>
            <a:prstGeom prst="line">
              <a:avLst/>
            </a:prstGeom>
            <a:noFill/>
            <a:ln w="38100" cmpd="sng">
              <a:solidFill>
                <a:srgbClr val="000000"/>
              </a:solidFill>
              <a:round/>
              <a:headEnd/>
              <a:tailEnd/>
            </a:ln>
          </p:spPr>
          <p:txBody>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grpSp>
      <p:grpSp>
        <p:nvGrpSpPr>
          <p:cNvPr id="147" name="Group 55"/>
          <p:cNvGrpSpPr>
            <a:grpSpLocks/>
          </p:cNvGrpSpPr>
          <p:nvPr/>
        </p:nvGrpSpPr>
        <p:grpSpPr bwMode="auto">
          <a:xfrm>
            <a:off x="4835624" y="2292350"/>
            <a:ext cx="374650" cy="203200"/>
            <a:chOff x="0" y="0"/>
            <a:chExt cx="236" cy="128"/>
          </a:xfrm>
        </p:grpSpPr>
        <p:sp>
          <p:nvSpPr>
            <p:cNvPr id="148" name="Line 56"/>
            <p:cNvSpPr>
              <a:spLocks noChangeShapeType="1"/>
            </p:cNvSpPr>
            <p:nvPr/>
          </p:nvSpPr>
          <p:spPr bwMode="auto">
            <a:xfrm>
              <a:off x="0" y="68"/>
              <a:ext cx="236" cy="0"/>
            </a:xfrm>
            <a:prstGeom prst="line">
              <a:avLst/>
            </a:prstGeom>
            <a:noFill/>
            <a:ln w="38100" cmpd="sng">
              <a:solidFill>
                <a:srgbClr val="FF0000"/>
              </a:solidFill>
              <a:round/>
              <a:headEnd/>
              <a:tailEnd/>
            </a:ln>
            <a:effectLst/>
          </p:spPr>
          <p:txBody>
            <a:bodyPr wrap="none" anchor="ct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49" name="Line 57"/>
            <p:cNvSpPr>
              <a:spLocks noChangeShapeType="1"/>
            </p:cNvSpPr>
            <p:nvPr/>
          </p:nvSpPr>
          <p:spPr bwMode="auto">
            <a:xfrm>
              <a:off x="77" y="0"/>
              <a:ext cx="74" cy="128"/>
            </a:xfrm>
            <a:prstGeom prst="line">
              <a:avLst/>
            </a:prstGeom>
            <a:noFill/>
            <a:ln w="28575" cmpd="sng">
              <a:solidFill>
                <a:schemeClr val="accent2"/>
              </a:solidFill>
              <a:round/>
              <a:headEnd/>
              <a:tailEnd/>
            </a:ln>
            <a:effectLst/>
          </p:spPr>
          <p:txBody>
            <a:bodyPr wrap="none">
              <a:spAutoFit/>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sp>
          <p:nvSpPr>
            <p:cNvPr id="150" name="Line 58"/>
            <p:cNvSpPr>
              <a:spLocks noChangeShapeType="1"/>
            </p:cNvSpPr>
            <p:nvPr/>
          </p:nvSpPr>
          <p:spPr bwMode="auto">
            <a:xfrm flipV="1">
              <a:off x="86" y="0"/>
              <a:ext cx="69" cy="119"/>
            </a:xfrm>
            <a:prstGeom prst="line">
              <a:avLst/>
            </a:prstGeom>
            <a:noFill/>
            <a:ln w="28575" cmpd="sng">
              <a:solidFill>
                <a:schemeClr val="accent2"/>
              </a:solidFill>
              <a:round/>
              <a:headEnd/>
              <a:tailEnd/>
            </a:ln>
            <a:effectLst/>
          </p:spPr>
          <p:txBody>
            <a:bodyPr wrap="none">
              <a:spAutoFit/>
            </a:bodyPr>
            <a:lstStyle/>
            <a:p>
              <a:pPr eaLnBrk="0" hangingPunct="0">
                <a:buFont typeface="Arial" pitchFamily="34" charset="0"/>
                <a:buNone/>
                <a:defRPr/>
              </a:pPr>
              <a:endParaRPr lang="zh-CN" altLang="en-US">
                <a:effectLst>
                  <a:outerShdw blurRad="38100" dist="38100" dir="2700000" algn="tl">
                    <a:srgbClr val="000000">
                      <a:alpha val="43137"/>
                    </a:srgbClr>
                  </a:outerShdw>
                </a:effectLst>
                <a:ea typeface="宋体" pitchFamily="2" charset="-122"/>
              </a:endParaRPr>
            </a:p>
          </p:txBody>
        </p:sp>
      </p:grpSp>
    </p:spTree>
    <p:extLst>
      <p:ext uri="{BB962C8B-B14F-4D97-AF65-F5344CB8AC3E}">
        <p14:creationId xmlns:p14="http://schemas.microsoft.com/office/powerpoint/2010/main" val="14672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800" decel="100000"/>
                                        <p:tgtEl>
                                          <p:spTgt spid="50"/>
                                        </p:tgtEl>
                                      </p:cBhvr>
                                    </p:animEffect>
                                    <p:anim calcmode="lin" valueType="num">
                                      <p:cBhvr>
                                        <p:cTn id="8" dur="800" decel="100000" fill="hold"/>
                                        <p:tgtEl>
                                          <p:spTgt spid="50"/>
                                        </p:tgtEl>
                                        <p:attrNameLst>
                                          <p:attrName>style.rotation</p:attrName>
                                        </p:attrNameLst>
                                      </p:cBhvr>
                                      <p:tavLst>
                                        <p:tav tm="0">
                                          <p:val>
                                            <p:fltVal val="-90"/>
                                          </p:val>
                                        </p:tav>
                                        <p:tav tm="100000">
                                          <p:val>
                                            <p:fltVal val="0"/>
                                          </p:val>
                                        </p:tav>
                                      </p:tavLst>
                                    </p:anim>
                                    <p:anim calcmode="lin" valueType="num">
                                      <p:cBhvr>
                                        <p:cTn id="9" dur="800" decel="100000" fill="hold"/>
                                        <p:tgtEl>
                                          <p:spTgt spid="50"/>
                                        </p:tgtEl>
                                        <p:attrNameLst>
                                          <p:attrName>ppt_x</p:attrName>
                                        </p:attrNameLst>
                                      </p:cBhvr>
                                      <p:tavLst>
                                        <p:tav tm="0">
                                          <p:val>
                                            <p:strVal val="#ppt_x+0.4"/>
                                          </p:val>
                                        </p:tav>
                                        <p:tav tm="100000">
                                          <p:val>
                                            <p:strVal val="#ppt_x-0.05"/>
                                          </p:val>
                                        </p:tav>
                                      </p:tavLst>
                                    </p:anim>
                                    <p:anim calcmode="lin" valueType="num">
                                      <p:cBhvr>
                                        <p:cTn id="10" dur="800" decel="100000" fill="hold"/>
                                        <p:tgtEl>
                                          <p:spTgt spid="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9" presetClass="entr" presetSubtype="0"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dissolve">
                                      <p:cBhvr>
                                        <p:cTn id="20" dur="500"/>
                                        <p:tgtEl>
                                          <p:spTgt spid="57"/>
                                        </p:tgtEl>
                                      </p:cBhvr>
                                    </p:animEffect>
                                  </p:childTnLst>
                                </p:cTn>
                              </p:par>
                              <p:par>
                                <p:cTn id="21" presetID="9"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dissolve">
                                      <p:cBhvr>
                                        <p:cTn id="23" dur="500"/>
                                        <p:tgtEl>
                                          <p:spTgt spid="128"/>
                                        </p:tgtEl>
                                      </p:cBhvr>
                                    </p:animEffect>
                                  </p:childTnLst>
                                </p:cTn>
                              </p:par>
                              <p:par>
                                <p:cTn id="24" presetID="9"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dissolve">
                                      <p:cBhvr>
                                        <p:cTn id="26" dur="500"/>
                                        <p:tgtEl>
                                          <p:spTgt spid="51"/>
                                        </p:tgtEl>
                                      </p:cBhvr>
                                    </p:animEffect>
                                  </p:childTnLst>
                                </p:cTn>
                              </p:par>
                              <p:par>
                                <p:cTn id="27" presetID="9"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dissolv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0-#ppt_w/2"/>
                                          </p:val>
                                        </p:tav>
                                        <p:tav tm="100000">
                                          <p:val>
                                            <p:strVal val="#ppt_x"/>
                                          </p:val>
                                        </p:tav>
                                      </p:tavLst>
                                    </p:anim>
                                    <p:anim calcmode="lin" valueType="num">
                                      <p:cBhvr additive="base">
                                        <p:cTn id="35"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147"/>
                                        </p:tgtEl>
                                        <p:attrNameLst>
                                          <p:attrName>style.visibility</p:attrName>
                                        </p:attrNameLst>
                                      </p:cBhvr>
                                      <p:to>
                                        <p:strVal val="visible"/>
                                      </p:to>
                                    </p:set>
                                    <p:anim calcmode="lin" valueType="num">
                                      <p:cBhvr>
                                        <p:cTn id="40" dur="500" fill="hold"/>
                                        <p:tgtEl>
                                          <p:spTgt spid="147"/>
                                        </p:tgtEl>
                                        <p:attrNameLst>
                                          <p:attrName>ppt_x</p:attrName>
                                        </p:attrNameLst>
                                      </p:cBhvr>
                                      <p:tavLst>
                                        <p:tav tm="0">
                                          <p:val>
                                            <p:strVal val="#ppt_x-#ppt_w/2"/>
                                          </p:val>
                                        </p:tav>
                                        <p:tav tm="100000">
                                          <p:val>
                                            <p:strVal val="#ppt_x"/>
                                          </p:val>
                                        </p:tav>
                                      </p:tavLst>
                                    </p:anim>
                                    <p:anim calcmode="lin" valueType="num">
                                      <p:cBhvr>
                                        <p:cTn id="41" dur="500" fill="hold"/>
                                        <p:tgtEl>
                                          <p:spTgt spid="147"/>
                                        </p:tgtEl>
                                        <p:attrNameLst>
                                          <p:attrName>ppt_y</p:attrName>
                                        </p:attrNameLst>
                                      </p:cBhvr>
                                      <p:tavLst>
                                        <p:tav tm="0">
                                          <p:val>
                                            <p:strVal val="#ppt_y"/>
                                          </p:val>
                                        </p:tav>
                                        <p:tav tm="100000">
                                          <p:val>
                                            <p:strVal val="#ppt_y"/>
                                          </p:val>
                                        </p:tav>
                                      </p:tavLst>
                                    </p:anim>
                                    <p:anim calcmode="lin" valueType="num">
                                      <p:cBhvr>
                                        <p:cTn id="42" dur="500" fill="hold"/>
                                        <p:tgtEl>
                                          <p:spTgt spid="147"/>
                                        </p:tgtEl>
                                        <p:attrNameLst>
                                          <p:attrName>ppt_w</p:attrName>
                                        </p:attrNameLst>
                                      </p:cBhvr>
                                      <p:tavLst>
                                        <p:tav tm="0">
                                          <p:val>
                                            <p:fltVal val="0"/>
                                          </p:val>
                                        </p:tav>
                                        <p:tav tm="100000">
                                          <p:val>
                                            <p:strVal val="#ppt_w"/>
                                          </p:val>
                                        </p:tav>
                                      </p:tavLst>
                                    </p:anim>
                                    <p:anim calcmode="lin" valueType="num">
                                      <p:cBhvr>
                                        <p:cTn id="43" dur="500" fill="hold"/>
                                        <p:tgtEl>
                                          <p:spTgt spid="147"/>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0-#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0-#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0-#ppt_w/2"/>
                                          </p:val>
                                        </p:tav>
                                        <p:tav tm="100000">
                                          <p:val>
                                            <p:strVal val="#ppt_x"/>
                                          </p:val>
                                        </p:tav>
                                      </p:tavLst>
                                    </p:anim>
                                    <p:anim calcmode="lin" valueType="num">
                                      <p:cBhvr additive="base">
                                        <p:cTn id="6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3" grpId="0" animBg="1" autoUpdateAnimBg="0"/>
      <p:bldP spid="54" grpId="0" animBg="1" autoUpdateAnimBg="0"/>
      <p:bldP spid="55" grpId="0" animBg="1" autoUpdateAnimBg="0"/>
      <p:bldP spid="5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5">
            <a:hlinkClick r:id="" action="ppaction://noaction"/>
          </p:cNvPr>
          <p:cNvSpPr txBox="1">
            <a:spLocks noChangeArrowheads="1"/>
          </p:cNvSpPr>
          <p:nvPr/>
        </p:nvSpPr>
        <p:spPr bwMode="auto">
          <a:xfrm>
            <a:off x="827584" y="1340768"/>
            <a:ext cx="4968552"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形体</a:t>
            </a:r>
            <a:r>
              <a:rPr kumimoji="0" lang="zh-CN" altLang="en-US" b="1" kern="0" dirty="0">
                <a:solidFill>
                  <a:srgbClr val="FF0000"/>
                </a:solidFill>
                <a:latin typeface="宋体" pitchFamily="2" charset="-122"/>
                <a:ea typeface="楷体_GB2312"/>
                <a:cs typeface="楷体_GB2312"/>
              </a:rPr>
              <a:t>邻接表面产生交线的情况</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232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8044951" cy="3859490"/>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pic>
        <p:nvPicPr>
          <p:cNvPr id="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860639"/>
            <a:ext cx="3647132" cy="265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5" y="2878559"/>
            <a:ext cx="3160291" cy="2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6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2450"/>
                                        </p:tgtEl>
                                        <p:attrNameLst>
                                          <p:attrName>style.visibility</p:attrName>
                                        </p:attrNameLst>
                                      </p:cBhvr>
                                      <p:to>
                                        <p:strVal val="visible"/>
                                      </p:to>
                                    </p:set>
                                    <p:animEffect transition="in" filter="fade">
                                      <p:cBhvr>
                                        <p:cTn id="12" dur="1000"/>
                                        <p:tgtEl>
                                          <p:spTgt spid="232450"/>
                                        </p:tgtEl>
                                      </p:cBhvr>
                                    </p:animEffect>
                                    <p:anim calcmode="lin" valueType="num">
                                      <p:cBhvr>
                                        <p:cTn id="13" dur="1000" fill="hold"/>
                                        <p:tgtEl>
                                          <p:spTgt spid="232450"/>
                                        </p:tgtEl>
                                        <p:attrNameLst>
                                          <p:attrName>ppt_x</p:attrName>
                                        </p:attrNameLst>
                                      </p:cBhvr>
                                      <p:tavLst>
                                        <p:tav tm="0">
                                          <p:val>
                                            <p:strVal val="#ppt_x"/>
                                          </p:val>
                                        </p:tav>
                                        <p:tav tm="100000">
                                          <p:val>
                                            <p:strVal val="#ppt_x"/>
                                          </p:val>
                                        </p:tav>
                                      </p:tavLst>
                                    </p:anim>
                                    <p:anim calcmode="lin" valueType="num">
                                      <p:cBhvr>
                                        <p:cTn id="14" dur="1000" fill="hold"/>
                                        <p:tgtEl>
                                          <p:spTgt spid="2324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trips(upRigh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upRight)">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5">
            <a:hlinkClick r:id="" action="ppaction://noaction"/>
          </p:cNvPr>
          <p:cNvSpPr txBox="1">
            <a:spLocks noChangeArrowheads="1"/>
          </p:cNvSpPr>
          <p:nvPr/>
        </p:nvSpPr>
        <p:spPr bwMode="auto">
          <a:xfrm>
            <a:off x="827584" y="1340768"/>
            <a:ext cx="4968552"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形体</a:t>
            </a:r>
            <a:r>
              <a:rPr kumimoji="0" lang="zh-CN" altLang="en-US" b="1" kern="0" dirty="0">
                <a:solidFill>
                  <a:srgbClr val="FF0000"/>
                </a:solidFill>
                <a:latin typeface="宋体" pitchFamily="2" charset="-122"/>
                <a:ea typeface="楷体_GB2312"/>
                <a:cs typeface="楷体_GB2312"/>
              </a:rPr>
              <a:t>邻接表面产生交线的情况</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52"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39" y="2096029"/>
            <a:ext cx="7956376" cy="4180943"/>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18" y="3933056"/>
            <a:ext cx="697817" cy="102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275" y="2996952"/>
            <a:ext cx="3182749"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9079" y="2996952"/>
            <a:ext cx="3695861"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2452"/>
                                        </p:tgtEl>
                                        <p:attrNameLst>
                                          <p:attrName>style.visibility</p:attrName>
                                        </p:attrNameLst>
                                      </p:cBhvr>
                                      <p:to>
                                        <p:strVal val="visible"/>
                                      </p:to>
                                    </p:set>
                                    <p:animEffect transition="in" filter="fade">
                                      <p:cBhvr>
                                        <p:cTn id="12" dur="1000"/>
                                        <p:tgtEl>
                                          <p:spTgt spid="232452"/>
                                        </p:tgtEl>
                                      </p:cBhvr>
                                    </p:animEffect>
                                    <p:anim calcmode="lin" valueType="num">
                                      <p:cBhvr>
                                        <p:cTn id="13" dur="1000" fill="hold"/>
                                        <p:tgtEl>
                                          <p:spTgt spid="232452"/>
                                        </p:tgtEl>
                                        <p:attrNameLst>
                                          <p:attrName>ppt_x</p:attrName>
                                        </p:attrNameLst>
                                      </p:cBhvr>
                                      <p:tavLst>
                                        <p:tav tm="0">
                                          <p:val>
                                            <p:strVal val="#ppt_x"/>
                                          </p:val>
                                        </p:tav>
                                        <p:tav tm="100000">
                                          <p:val>
                                            <p:strVal val="#ppt_x"/>
                                          </p:val>
                                        </p:tav>
                                      </p:tavLst>
                                    </p:anim>
                                    <p:anim calcmode="lin" valueType="num">
                                      <p:cBhvr>
                                        <p:cTn id="14" dur="1000" fill="hold"/>
                                        <p:tgtEl>
                                          <p:spTgt spid="2324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strips(downLeft)">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strips(downLeft)">
                                      <p:cBhvr>
                                        <p:cTn id="2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5">
            <a:hlinkClick r:id="" action="ppaction://noaction"/>
          </p:cNvPr>
          <p:cNvSpPr txBox="1">
            <a:spLocks noChangeArrowheads="1"/>
          </p:cNvSpPr>
          <p:nvPr/>
        </p:nvSpPr>
        <p:spPr bwMode="auto">
          <a:xfrm>
            <a:off x="827584" y="1340768"/>
            <a:ext cx="4968552"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形体</a:t>
            </a:r>
            <a:r>
              <a:rPr kumimoji="0" lang="zh-CN" altLang="en-US" b="1" kern="0" dirty="0">
                <a:solidFill>
                  <a:srgbClr val="FF0000"/>
                </a:solidFill>
                <a:latin typeface="宋体" pitchFamily="2" charset="-122"/>
                <a:ea typeface="楷体_GB2312"/>
                <a:cs typeface="楷体_GB2312"/>
              </a:rPr>
              <a:t>邻接表面产生交线的情况</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52" name="文本占位符 1"/>
          <p:cNvSpPr txBox="1">
            <a:spLocks/>
          </p:cNvSpPr>
          <p:nvPr/>
        </p:nvSpPr>
        <p:spPr bwMode="auto">
          <a:xfrm>
            <a:off x="831405" y="260349"/>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b="1" dirty="0" smtClean="0">
                <a:solidFill>
                  <a:schemeClr val="accent2"/>
                </a:solidFill>
                <a:latin typeface="隶书" pitchFamily="49" charset="-122"/>
                <a:ea typeface="隶书" pitchFamily="49" charset="-122"/>
              </a:rPr>
              <a:t>4.1.4</a:t>
            </a:r>
            <a:r>
              <a:rPr lang="zh-CN" altLang="en-US" b="1" dirty="0">
                <a:solidFill>
                  <a:schemeClr val="accent2"/>
                </a:solidFill>
                <a:latin typeface="隶书" pitchFamily="49" charset="-122"/>
                <a:ea typeface="隶书" pitchFamily="49" charset="-122"/>
              </a:rPr>
              <a:t>　组合体上相邻表面之间的连接</a:t>
            </a:r>
            <a:r>
              <a:rPr lang="zh-CN" altLang="en-US" b="1" dirty="0" smtClean="0">
                <a:solidFill>
                  <a:schemeClr val="accent2"/>
                </a:solidFill>
                <a:latin typeface="隶书" pitchFamily="49" charset="-122"/>
                <a:ea typeface="隶书" pitchFamily="49" charset="-122"/>
              </a:rPr>
              <a:t>关系</a:t>
            </a: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39" y="2096029"/>
            <a:ext cx="7956376" cy="4180943"/>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23" y="3933056"/>
            <a:ext cx="699899" cy="10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924944"/>
            <a:ext cx="3271432" cy="27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2925307"/>
            <a:ext cx="3029771" cy="27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3474"/>
                                        </p:tgtEl>
                                        <p:attrNameLst>
                                          <p:attrName>style.visibility</p:attrName>
                                        </p:attrNameLst>
                                      </p:cBhvr>
                                      <p:to>
                                        <p:strVal val="visible"/>
                                      </p:to>
                                    </p:set>
                                    <p:animEffect transition="in" filter="fade">
                                      <p:cBhvr>
                                        <p:cTn id="12" dur="1000"/>
                                        <p:tgtEl>
                                          <p:spTgt spid="233474"/>
                                        </p:tgtEl>
                                      </p:cBhvr>
                                    </p:animEffect>
                                    <p:anim calcmode="lin" valueType="num">
                                      <p:cBhvr>
                                        <p:cTn id="13" dur="1000" fill="hold"/>
                                        <p:tgtEl>
                                          <p:spTgt spid="233474"/>
                                        </p:tgtEl>
                                        <p:attrNameLst>
                                          <p:attrName>ppt_x</p:attrName>
                                        </p:attrNameLst>
                                      </p:cBhvr>
                                      <p:tavLst>
                                        <p:tav tm="0">
                                          <p:val>
                                            <p:strVal val="#ppt_x"/>
                                          </p:val>
                                        </p:tav>
                                        <p:tav tm="100000">
                                          <p:val>
                                            <p:strVal val="#ppt_x"/>
                                          </p:val>
                                        </p:tav>
                                      </p:tavLst>
                                    </p:anim>
                                    <p:anim calcmode="lin" valueType="num">
                                      <p:cBhvr>
                                        <p:cTn id="14" dur="1000" fill="hold"/>
                                        <p:tgtEl>
                                          <p:spTgt spid="2334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4.1.5</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形体分析法</a:t>
            </a:r>
          </a:p>
        </p:txBody>
      </p:sp>
      <p:sp>
        <p:nvSpPr>
          <p:cNvPr id="16" name="Text Box 9"/>
          <p:cNvSpPr txBox="1">
            <a:spLocks noChangeArrowheads="1"/>
          </p:cNvSpPr>
          <p:nvPr/>
        </p:nvSpPr>
        <p:spPr bwMode="auto">
          <a:xfrm>
            <a:off x="883956" y="3646185"/>
            <a:ext cx="76484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运用</a:t>
            </a:r>
            <a:r>
              <a:rPr lang="zh-CN" altLang="en-US" dirty="0"/>
              <a:t>形体分析</a:t>
            </a:r>
            <a:r>
              <a:rPr lang="zh-CN" altLang="en-US" dirty="0" smtClean="0"/>
              <a:t>法，可</a:t>
            </a:r>
            <a:r>
              <a:rPr lang="zh-CN" altLang="en-US" dirty="0"/>
              <a:t>将一个复杂</a:t>
            </a:r>
            <a:r>
              <a:rPr lang="zh-CN" altLang="en-US" dirty="0" smtClean="0"/>
              <a:t>的、陌生</a:t>
            </a:r>
            <a:r>
              <a:rPr lang="zh-CN" altLang="en-US" dirty="0"/>
              <a:t>的对象转变为</a:t>
            </a:r>
            <a:r>
              <a:rPr lang="zh-CN" altLang="en-US" dirty="0" smtClean="0"/>
              <a:t>较为基本的、熟悉</a:t>
            </a:r>
            <a:r>
              <a:rPr lang="zh-CN" altLang="en-US" dirty="0"/>
              <a:t>的</a:t>
            </a:r>
            <a:r>
              <a:rPr lang="zh-CN" altLang="en-US" dirty="0" smtClean="0"/>
              <a:t>对象。</a:t>
            </a:r>
            <a:endParaRPr lang="zh-CN" altLang="en-US" dirty="0"/>
          </a:p>
        </p:txBody>
      </p:sp>
      <p:sp>
        <p:nvSpPr>
          <p:cNvPr id="17" name="Text Box 10"/>
          <p:cNvSpPr txBox="1">
            <a:spLocks noChangeArrowheads="1"/>
          </p:cNvSpPr>
          <p:nvPr/>
        </p:nvSpPr>
        <p:spPr bwMode="auto">
          <a:xfrm>
            <a:off x="884376" y="1845985"/>
            <a:ext cx="760196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把</a:t>
            </a:r>
            <a:r>
              <a:rPr lang="zh-CN" altLang="en-US" dirty="0"/>
              <a:t>组合体</a:t>
            </a:r>
            <a:r>
              <a:rPr lang="zh-CN" altLang="en-US" dirty="0">
                <a:solidFill>
                  <a:srgbClr val="FF0000"/>
                </a:solidFill>
                <a:latin typeface="隶书" pitchFamily="49" charset="-122"/>
                <a:ea typeface="隶书" pitchFamily="49" charset="-122"/>
              </a:rPr>
              <a:t>假想分解</a:t>
            </a:r>
            <a:r>
              <a:rPr lang="zh-CN" altLang="en-US" dirty="0"/>
              <a:t>为若干个基本</a:t>
            </a:r>
            <a:r>
              <a:rPr lang="zh-CN" altLang="en-US" dirty="0" smtClean="0"/>
              <a:t>体，并</a:t>
            </a:r>
            <a:r>
              <a:rPr lang="zh-CN" altLang="en-US" dirty="0"/>
              <a:t>对基本体的形状及其相对位置进行</a:t>
            </a:r>
            <a:r>
              <a:rPr lang="zh-CN" altLang="en-US" dirty="0" smtClean="0"/>
              <a:t>分析，然后</a:t>
            </a:r>
            <a:r>
              <a:rPr lang="zh-CN" altLang="en-US" dirty="0"/>
              <a:t>综合</a:t>
            </a:r>
          </a:p>
          <a:p>
            <a:pPr>
              <a:lnSpc>
                <a:spcPct val="125000"/>
              </a:lnSpc>
            </a:pPr>
            <a:r>
              <a:rPr lang="zh-CN" altLang="en-US" dirty="0"/>
              <a:t>起来确定组合体的分析</a:t>
            </a:r>
            <a:r>
              <a:rPr lang="zh-CN" altLang="en-US" dirty="0" smtClean="0"/>
              <a:t>方法，称为</a:t>
            </a:r>
            <a:r>
              <a:rPr lang="zh-CN" altLang="en-US" dirty="0">
                <a:solidFill>
                  <a:srgbClr val="FF0000"/>
                </a:solidFill>
                <a:latin typeface="隶书" pitchFamily="49" charset="-122"/>
                <a:ea typeface="隶书" pitchFamily="49" charset="-122"/>
              </a:rPr>
              <a:t>形体分析法</a:t>
            </a:r>
            <a:r>
              <a:rPr lang="zh-CN" altLang="en-US" dirty="0" smtClean="0"/>
              <a:t>。</a:t>
            </a:r>
            <a:endParaRPr lang="zh-CN" altLang="en-US" dirty="0"/>
          </a:p>
        </p:txBody>
      </p:sp>
      <p:sp>
        <p:nvSpPr>
          <p:cNvPr id="6" name="文本占位符 1"/>
          <p:cNvSpPr txBox="1">
            <a:spLocks/>
          </p:cNvSpPr>
          <p:nvPr/>
        </p:nvSpPr>
        <p:spPr bwMode="auto">
          <a:xfrm>
            <a:off x="723938" y="1196752"/>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形体分析法的概念</a:t>
            </a:r>
            <a:endParaRPr lang="zh-CN" altLang="en-US" sz="3200" b="1" dirty="0">
              <a:solidFill>
                <a:schemeClr val="accent2"/>
              </a:solidFill>
              <a:latin typeface="隶书" pitchFamily="49" charset="-122"/>
              <a:ea typeface="隶书" pitchFamily="49" charset="-122"/>
            </a:endParaRPr>
          </a:p>
        </p:txBody>
      </p:sp>
      <p:sp>
        <p:nvSpPr>
          <p:cNvPr id="7" name="Text Box 9"/>
          <p:cNvSpPr txBox="1">
            <a:spLocks noChangeArrowheads="1"/>
          </p:cNvSpPr>
          <p:nvPr/>
        </p:nvSpPr>
        <p:spPr bwMode="auto">
          <a:xfrm>
            <a:off x="883956" y="4942329"/>
            <a:ext cx="76484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a:t>
            </a:r>
            <a:r>
              <a:rPr lang="zh-CN" altLang="en-US" dirty="0">
                <a:solidFill>
                  <a:srgbClr val="FF0000"/>
                </a:solidFill>
                <a:latin typeface="隶书" pitchFamily="49" charset="-122"/>
                <a:ea typeface="隶书" pitchFamily="49" charset="-122"/>
              </a:rPr>
              <a:t>形体分析法</a:t>
            </a:r>
            <a:r>
              <a:rPr lang="zh-CN" altLang="en-US" dirty="0" smtClean="0"/>
              <a:t>是</a:t>
            </a:r>
            <a:r>
              <a:rPr lang="zh-CN" altLang="en-US" dirty="0">
                <a:solidFill>
                  <a:srgbClr val="FF0000"/>
                </a:solidFill>
                <a:latin typeface="隶书" pitchFamily="49" charset="-122"/>
                <a:ea typeface="隶书" pitchFamily="49" charset="-122"/>
              </a:rPr>
              <a:t>画图</a:t>
            </a:r>
            <a:r>
              <a:rPr lang="zh-CN" altLang="en-US" dirty="0"/>
              <a:t>和</a:t>
            </a:r>
            <a:r>
              <a:rPr lang="zh-CN" altLang="en-US" dirty="0">
                <a:solidFill>
                  <a:srgbClr val="FF0000"/>
                </a:solidFill>
                <a:latin typeface="隶书" pitchFamily="49" charset="-122"/>
                <a:ea typeface="隶书" pitchFamily="49" charset="-122"/>
              </a:rPr>
              <a:t>读图</a:t>
            </a:r>
            <a:r>
              <a:rPr lang="zh-CN" altLang="en-US" dirty="0"/>
              <a:t>的基本</a:t>
            </a:r>
            <a:r>
              <a:rPr lang="zh-CN" altLang="en-US" dirty="0">
                <a:solidFill>
                  <a:srgbClr val="FF0000"/>
                </a:solidFill>
                <a:latin typeface="隶书" pitchFamily="49" charset="-122"/>
                <a:ea typeface="隶书" pitchFamily="49" charset="-122"/>
              </a:rPr>
              <a:t>分析方法</a:t>
            </a:r>
            <a:r>
              <a:rPr lang="zh-CN" altLang="en-US" dirty="0" smtClean="0"/>
              <a:t>。</a:t>
            </a:r>
            <a:endParaRPr lang="zh-CN" altLang="en-US" dirty="0"/>
          </a:p>
        </p:txBody>
      </p:sp>
    </p:spTree>
    <p:extLst>
      <p:ext uri="{BB962C8B-B14F-4D97-AF65-F5344CB8AC3E}">
        <p14:creationId xmlns:p14="http://schemas.microsoft.com/office/powerpoint/2010/main" val="29041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15">
                                            <p:txEl>
                                              <p:pRg st="0" end="0"/>
                                            </p:txEl>
                                          </p:spTgt>
                                        </p:tgtEl>
                                        <p:attrNameLst>
                                          <p:attrName>style.color</p:attrName>
                                        </p:attrNameLst>
                                      </p:cBhvr>
                                      <p:to>
                                        <a:srgbClr val="FF0000"/>
                                      </p:to>
                                    </p:animClr>
                                    <p:animClr clrSpc="rgb" dir="cw">
                                      <p:cBhvr>
                                        <p:cTn id="7" dur="500" autoRev="1" fill="remove"/>
                                        <p:tgtEl>
                                          <p:spTgt spid="15">
                                            <p:txEl>
                                              <p:pRg st="0" end="0"/>
                                            </p:txEl>
                                          </p:spTgt>
                                        </p:tgtEl>
                                        <p:attrNameLst>
                                          <p:attrName>fillcolor</p:attrName>
                                        </p:attrNameLst>
                                      </p:cBhvr>
                                      <p:to>
                                        <a:srgbClr val="FF0000"/>
                                      </p:to>
                                    </p:animClr>
                                    <p:set>
                                      <p:cBhvr>
                                        <p:cTn id="8" dur="500" autoRev="1" fill="remove"/>
                                        <p:tgtEl>
                                          <p:spTgt spid="15">
                                            <p:txEl>
                                              <p:pRg st="0" end="0"/>
                                            </p:txEl>
                                          </p:spTgt>
                                        </p:tgtEl>
                                        <p:attrNameLst>
                                          <p:attrName>fill.type</p:attrName>
                                        </p:attrNameLst>
                                      </p:cBhvr>
                                      <p:to>
                                        <p:strVal val="solid"/>
                                      </p:to>
                                    </p:set>
                                    <p:set>
                                      <p:cBhvr>
                                        <p:cTn id="9" dur="500" autoRev="1" fill="remove"/>
                                        <p:tgtEl>
                                          <p:spTgt spid="1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autoUpdateAnimBg="0"/>
      <p:bldP spid="17" grpId="0" autoUpdateAnimBg="0"/>
      <p:bldP spid="6" grpId="0"/>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4.1.5</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形体分析法</a:t>
            </a:r>
          </a:p>
        </p:txBody>
      </p:sp>
      <p:sp>
        <p:nvSpPr>
          <p:cNvPr id="6" name="文本占位符 1"/>
          <p:cNvSpPr txBox="1">
            <a:spLocks/>
          </p:cNvSpPr>
          <p:nvPr/>
        </p:nvSpPr>
        <p:spPr bwMode="auto">
          <a:xfrm>
            <a:off x="723938" y="1196752"/>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形体分析法的概念</a:t>
            </a:r>
            <a:endParaRPr lang="zh-CN" altLang="en-US" sz="3200" b="1" dirty="0">
              <a:solidFill>
                <a:schemeClr val="accent2"/>
              </a:solidFill>
              <a:latin typeface="隶书" pitchFamily="49" charset="-122"/>
              <a:ea typeface="隶书" pitchFamily="49" charset="-122"/>
            </a:endParaRPr>
          </a:p>
        </p:txBody>
      </p:sp>
      <p:sp>
        <p:nvSpPr>
          <p:cNvPr id="8" name="Rectangle 2"/>
          <p:cNvSpPr>
            <a:spLocks noChangeArrowheads="1"/>
          </p:cNvSpPr>
          <p:nvPr/>
        </p:nvSpPr>
        <p:spPr bwMode="auto">
          <a:xfrm flipV="1">
            <a:off x="1763069" y="1848852"/>
            <a:ext cx="6976156" cy="4388460"/>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36"/>
          <p:cNvSpPr>
            <a:spLocks noChangeArrowheads="1"/>
          </p:cNvSpPr>
          <p:nvPr/>
        </p:nvSpPr>
        <p:spPr bwMode="auto">
          <a:xfrm>
            <a:off x="611560" y="1797105"/>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例</a:t>
            </a:r>
            <a:endParaRPr lang="zh-CN" altLang="en-US" b="1" dirty="0">
              <a:solidFill>
                <a:srgbClr val="FFFF66"/>
              </a:solidFill>
              <a:ea typeface="华文行楷" pitchFamily="2" charset="-122"/>
            </a:endParaRPr>
          </a:p>
        </p:txBody>
      </p:sp>
      <p:pic>
        <p:nvPicPr>
          <p:cNvPr id="2365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0161" y="3429000"/>
            <a:ext cx="4830489" cy="265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19" y="1898408"/>
            <a:ext cx="2257637" cy="189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236546"/>
                                        </p:tgtEl>
                                        <p:attrNameLst>
                                          <p:attrName>style.visibility</p:attrName>
                                        </p:attrNameLst>
                                      </p:cBhvr>
                                      <p:to>
                                        <p:strVal val="visible"/>
                                      </p:to>
                                    </p:set>
                                    <p:animEffect transition="in" filter="dissolve">
                                      <p:cBhvr>
                                        <p:cTn id="20" dur="500"/>
                                        <p:tgtEl>
                                          <p:spTgt spid="23654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36547"/>
                                        </p:tgtEl>
                                        <p:attrNameLst>
                                          <p:attrName>style.visibility</p:attrName>
                                        </p:attrNameLst>
                                      </p:cBhvr>
                                      <p:to>
                                        <p:strVal val="visible"/>
                                      </p:to>
                                    </p:set>
                                    <p:animEffect transition="in" filter="dissolve">
                                      <p:cBhvr>
                                        <p:cTn id="25" dur="500"/>
                                        <p:tgtEl>
                                          <p:spTgt spid="23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ChangeArrowheads="1"/>
          </p:cNvSpPr>
          <p:nvPr/>
        </p:nvSpPr>
        <p:spPr bwMode="auto">
          <a:xfrm>
            <a:off x="1130335" y="1392604"/>
            <a:ext cx="73613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en-US" altLang="zh-CN" sz="2800" b="1" dirty="0">
                <a:effectLst>
                  <a:outerShdw blurRad="38100" dist="38100" dir="2700000" algn="tl">
                    <a:srgbClr val="C0C0C0"/>
                  </a:outerShdw>
                </a:effectLst>
                <a:latin typeface="楷体" pitchFamily="49" charset="-122"/>
                <a:ea typeface="楷体" pitchFamily="49" charset="-122"/>
              </a:rPr>
              <a:t>    </a:t>
            </a:r>
            <a:r>
              <a:rPr lang="zh-CN" altLang="en-US" sz="2800" b="1" dirty="0" smtClean="0">
                <a:effectLst>
                  <a:outerShdw blurRad="38100" dist="38100" dir="2700000" algn="tl">
                    <a:srgbClr val="C0C0C0"/>
                  </a:outerShdw>
                </a:effectLst>
                <a:latin typeface="楷体" pitchFamily="49" charset="-122"/>
                <a:ea typeface="楷体" pitchFamily="49" charset="-122"/>
              </a:rPr>
              <a:t>本章在基本立体投影的</a:t>
            </a:r>
            <a:r>
              <a:rPr lang="zh-CN" altLang="en-US" sz="2800" b="1" dirty="0">
                <a:effectLst>
                  <a:outerShdw blurRad="38100" dist="38100" dir="2700000" algn="tl">
                    <a:srgbClr val="C0C0C0"/>
                  </a:outerShdw>
                </a:effectLst>
                <a:latin typeface="楷体" pitchFamily="49" charset="-122"/>
                <a:ea typeface="楷体" pitchFamily="49" charset="-122"/>
              </a:rPr>
              <a:t>基础上，学习</a:t>
            </a:r>
            <a:r>
              <a:rPr lang="zh-CN" altLang="en-US" sz="2800" b="1" dirty="0">
                <a:solidFill>
                  <a:srgbClr val="FF0000"/>
                </a:solidFill>
                <a:effectLst>
                  <a:outerShdw blurRad="38100" dist="38100" dir="2700000" algn="tl">
                    <a:srgbClr val="C0C0C0"/>
                  </a:outerShdw>
                </a:effectLst>
                <a:latin typeface="隶书" pitchFamily="49" charset="-122"/>
                <a:ea typeface="隶书" pitchFamily="49" charset="-122"/>
              </a:rPr>
              <a:t>两种分析方法</a:t>
            </a:r>
            <a:r>
              <a:rPr lang="zh-CN" altLang="en-US" sz="2800" b="1" dirty="0">
                <a:effectLst>
                  <a:outerShdw blurRad="38100" dist="38100" dir="2700000" algn="tl">
                    <a:srgbClr val="C0C0C0"/>
                  </a:outerShdw>
                </a:effectLst>
                <a:latin typeface="楷体" pitchFamily="49" charset="-122"/>
                <a:ea typeface="楷体" pitchFamily="49" charset="-122"/>
              </a:rPr>
              <a:t>，来解决组合体的</a:t>
            </a:r>
            <a:r>
              <a:rPr lang="zh-CN" altLang="en-US" sz="2800" b="1" dirty="0">
                <a:solidFill>
                  <a:srgbClr val="FF0000"/>
                </a:solidFill>
                <a:effectLst>
                  <a:outerShdw blurRad="38100" dist="38100" dir="2700000" algn="tl">
                    <a:srgbClr val="C0C0C0"/>
                  </a:outerShdw>
                </a:effectLst>
                <a:latin typeface="隶书" pitchFamily="49" charset="-122"/>
                <a:ea typeface="隶书" pitchFamily="49" charset="-122"/>
              </a:rPr>
              <a:t>三个问题</a:t>
            </a:r>
            <a:r>
              <a:rPr lang="zh-CN" altLang="en-US" sz="2800" b="1" dirty="0">
                <a:effectLst>
                  <a:outerShdw blurRad="38100" dist="38100" dir="2700000" algn="tl">
                    <a:srgbClr val="C0C0C0"/>
                  </a:outerShdw>
                </a:effectLst>
                <a:latin typeface="楷体" pitchFamily="49" charset="-122"/>
                <a:ea typeface="楷体" pitchFamily="49" charset="-122"/>
              </a:rPr>
              <a:t>。</a:t>
            </a:r>
          </a:p>
        </p:txBody>
      </p:sp>
      <p:sp>
        <p:nvSpPr>
          <p:cNvPr id="54279" name="Rectangle 7"/>
          <p:cNvSpPr>
            <a:spLocks noChangeArrowheads="1"/>
          </p:cNvSpPr>
          <p:nvPr/>
        </p:nvSpPr>
        <p:spPr bwMode="auto">
          <a:xfrm>
            <a:off x="1116013" y="3213100"/>
            <a:ext cx="24479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40000"/>
              </a:spcBef>
            </a:pPr>
            <a:r>
              <a:rPr lang="zh-CN" altLang="en-US" sz="2800" b="1">
                <a:solidFill>
                  <a:schemeClr val="accent2"/>
                </a:solidFill>
                <a:ea typeface="楷体_GB2312" pitchFamily="49" charset="-122"/>
              </a:rPr>
              <a:t>两种分析方法</a:t>
            </a:r>
            <a:endParaRPr lang="zh-CN" altLang="en-US" sz="2800" b="1">
              <a:ea typeface="楷体_GB2312" pitchFamily="49" charset="-122"/>
            </a:endParaRPr>
          </a:p>
        </p:txBody>
      </p:sp>
      <p:sp>
        <p:nvSpPr>
          <p:cNvPr id="54280" name="Rectangle 8"/>
          <p:cNvSpPr>
            <a:spLocks noChangeArrowheads="1"/>
          </p:cNvSpPr>
          <p:nvPr/>
        </p:nvSpPr>
        <p:spPr bwMode="auto">
          <a:xfrm>
            <a:off x="4283075" y="2709788"/>
            <a:ext cx="2663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a:effectLst>
                  <a:outerShdw blurRad="38100" dist="38100" dir="2700000" algn="tl">
                    <a:srgbClr val="C0C0C0"/>
                  </a:outerShdw>
                </a:effectLst>
                <a:latin typeface="楷体" pitchFamily="49" charset="-122"/>
                <a:ea typeface="楷体" pitchFamily="49" charset="-122"/>
              </a:rPr>
              <a:t>形体分析法</a:t>
            </a:r>
          </a:p>
        </p:txBody>
      </p:sp>
      <p:sp>
        <p:nvSpPr>
          <p:cNvPr id="54283" name="Rectangle 11"/>
          <p:cNvSpPr>
            <a:spLocks noChangeArrowheads="1"/>
          </p:cNvSpPr>
          <p:nvPr/>
        </p:nvSpPr>
        <p:spPr bwMode="auto">
          <a:xfrm>
            <a:off x="4284663" y="3573388"/>
            <a:ext cx="22320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a:effectLst>
                  <a:outerShdw blurRad="38100" dist="38100" dir="2700000" algn="tl">
                    <a:srgbClr val="C0C0C0"/>
                  </a:outerShdw>
                </a:effectLst>
                <a:latin typeface="楷体" pitchFamily="49" charset="-122"/>
                <a:ea typeface="楷体" pitchFamily="49" charset="-122"/>
              </a:rPr>
              <a:t>线面分析法</a:t>
            </a:r>
          </a:p>
        </p:txBody>
      </p:sp>
      <p:sp>
        <p:nvSpPr>
          <p:cNvPr id="54284" name="AutoShape 12"/>
          <p:cNvSpPr>
            <a:spLocks/>
          </p:cNvSpPr>
          <p:nvPr/>
        </p:nvSpPr>
        <p:spPr bwMode="auto">
          <a:xfrm>
            <a:off x="3563938" y="2924175"/>
            <a:ext cx="287337" cy="1225550"/>
          </a:xfrm>
          <a:prstGeom prst="leftBrace">
            <a:avLst>
              <a:gd name="adj1" fmla="val 35543"/>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5" name="Rectangle 13"/>
          <p:cNvSpPr>
            <a:spLocks noChangeArrowheads="1"/>
          </p:cNvSpPr>
          <p:nvPr/>
        </p:nvSpPr>
        <p:spPr bwMode="auto">
          <a:xfrm>
            <a:off x="1476375" y="4941888"/>
            <a:ext cx="24479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110000"/>
              </a:lnSpc>
              <a:spcBef>
                <a:spcPct val="40000"/>
              </a:spcBef>
            </a:pPr>
            <a:r>
              <a:rPr lang="zh-CN" altLang="en-US" sz="2800" b="1">
                <a:solidFill>
                  <a:schemeClr val="accent2"/>
                </a:solidFill>
                <a:ea typeface="楷体_GB2312" pitchFamily="49" charset="-122"/>
              </a:rPr>
              <a:t>三个问题</a:t>
            </a:r>
            <a:endParaRPr lang="zh-CN" altLang="en-US" sz="2800" b="1">
              <a:ea typeface="楷体_GB2312" pitchFamily="49" charset="-122"/>
            </a:endParaRPr>
          </a:p>
        </p:txBody>
      </p:sp>
      <p:sp>
        <p:nvSpPr>
          <p:cNvPr id="54286" name="Rectangle 14"/>
          <p:cNvSpPr>
            <a:spLocks noChangeArrowheads="1"/>
          </p:cNvSpPr>
          <p:nvPr/>
        </p:nvSpPr>
        <p:spPr bwMode="auto">
          <a:xfrm>
            <a:off x="4286250" y="4292600"/>
            <a:ext cx="1511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a:effectLst>
                  <a:outerShdw blurRad="38100" dist="38100" dir="2700000" algn="tl">
                    <a:srgbClr val="C0C0C0"/>
                  </a:outerShdw>
                </a:effectLst>
                <a:latin typeface="楷体" pitchFamily="49" charset="-122"/>
                <a:ea typeface="楷体" pitchFamily="49" charset="-122"/>
              </a:rPr>
              <a:t>画图</a:t>
            </a:r>
          </a:p>
        </p:txBody>
      </p:sp>
      <p:sp>
        <p:nvSpPr>
          <p:cNvPr id="54287" name="Rectangle 15"/>
          <p:cNvSpPr>
            <a:spLocks noChangeArrowheads="1"/>
          </p:cNvSpPr>
          <p:nvPr/>
        </p:nvSpPr>
        <p:spPr bwMode="auto">
          <a:xfrm>
            <a:off x="4284960" y="5589588"/>
            <a:ext cx="1727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a:effectLst>
                  <a:outerShdw blurRad="38100" dist="38100" dir="2700000" algn="tl">
                    <a:srgbClr val="C0C0C0"/>
                  </a:outerShdw>
                </a:effectLst>
                <a:latin typeface="楷体" pitchFamily="49" charset="-122"/>
                <a:ea typeface="楷体" pitchFamily="49" charset="-122"/>
              </a:rPr>
              <a:t>标注尺寸</a:t>
            </a:r>
          </a:p>
        </p:txBody>
      </p:sp>
      <p:sp>
        <p:nvSpPr>
          <p:cNvPr id="54288" name="AutoShape 16"/>
          <p:cNvSpPr>
            <a:spLocks/>
          </p:cNvSpPr>
          <p:nvPr/>
        </p:nvSpPr>
        <p:spPr bwMode="auto">
          <a:xfrm>
            <a:off x="3567113" y="4438650"/>
            <a:ext cx="288925" cy="1584325"/>
          </a:xfrm>
          <a:prstGeom prst="leftBrace">
            <a:avLst>
              <a:gd name="adj1" fmla="val 45696"/>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289" name="Rectangle 17"/>
          <p:cNvSpPr>
            <a:spLocks noChangeArrowheads="1"/>
          </p:cNvSpPr>
          <p:nvPr/>
        </p:nvSpPr>
        <p:spPr bwMode="auto">
          <a:xfrm>
            <a:off x="4284663" y="4941888"/>
            <a:ext cx="2663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p>
            <a:pPr algn="l">
              <a:lnSpc>
                <a:spcPct val="150000"/>
              </a:lnSpc>
            </a:pPr>
            <a:r>
              <a:rPr lang="zh-CN" altLang="en-US" sz="2800" b="1" dirty="0">
                <a:effectLst>
                  <a:outerShdw blurRad="38100" dist="38100" dir="2700000" algn="tl">
                    <a:srgbClr val="C0C0C0"/>
                  </a:outerShdw>
                </a:effectLst>
                <a:latin typeface="楷体" pitchFamily="49" charset="-122"/>
                <a:ea typeface="楷体" pitchFamily="49" charset="-122"/>
              </a:rPr>
              <a:t>读图</a:t>
            </a:r>
          </a:p>
        </p:txBody>
      </p:sp>
      <p:sp>
        <p:nvSpPr>
          <p:cNvPr id="14" name="文本占位符 1"/>
          <p:cNvSpPr txBox="1">
            <a:spLocks/>
          </p:cNvSpPr>
          <p:nvPr/>
        </p:nvSpPr>
        <p:spPr bwMode="auto">
          <a:xfrm>
            <a:off x="1015752" y="332656"/>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en-US" altLang="zh-CN" sz="3600" b="1" smtClean="0">
                <a:solidFill>
                  <a:schemeClr val="accent2"/>
                </a:solidFill>
                <a:latin typeface="隶书" pitchFamily="49" charset="-122"/>
                <a:ea typeface="隶书" pitchFamily="49" charset="-122"/>
              </a:rPr>
              <a:t>4.1</a:t>
            </a:r>
            <a:r>
              <a:rPr lang="zh-CN" altLang="en-US" sz="3600" b="1" smtClean="0">
                <a:solidFill>
                  <a:schemeClr val="accent2"/>
                </a:solidFill>
                <a:latin typeface="隶书" pitchFamily="49" charset="-122"/>
                <a:ea typeface="隶书" pitchFamily="49" charset="-122"/>
              </a:rPr>
              <a:t>　组合体的形成</a:t>
            </a:r>
            <a:endParaRPr lang="zh-CN" altLang="en-US" sz="3600" b="1" dirty="0" smtClean="0">
              <a:solidFill>
                <a:schemeClr val="accent2"/>
              </a:solidFill>
              <a:latin typeface="隶书" pitchFamily="49" charset="-122"/>
              <a:ea typeface="隶书" pitchFamily="49" charset="-122"/>
            </a:endParaRPr>
          </a:p>
        </p:txBody>
      </p:sp>
      <p:pic>
        <p:nvPicPr>
          <p:cNvPr id="15"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904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Effect transition="in" filter="wipe(up)">
                                      <p:cBhvr>
                                        <p:cTn id="7" dur="500"/>
                                        <p:tgtEl>
                                          <p:spTgt spid="542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9">
                                            <p:txEl>
                                              <p:pRg st="0" end="0"/>
                                            </p:txEl>
                                          </p:spTgt>
                                        </p:tgtEl>
                                        <p:attrNameLst>
                                          <p:attrName>style.visibility</p:attrName>
                                        </p:attrNameLst>
                                      </p:cBhvr>
                                      <p:to>
                                        <p:strVal val="visible"/>
                                      </p:to>
                                    </p:set>
                                    <p:animEffect transition="in" filter="wipe(left)">
                                      <p:cBhvr>
                                        <p:cTn id="12" dur="500"/>
                                        <p:tgtEl>
                                          <p:spTgt spid="542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4284"/>
                                        </p:tgtEl>
                                        <p:attrNameLst>
                                          <p:attrName>style.visibility</p:attrName>
                                        </p:attrNameLst>
                                      </p:cBhvr>
                                      <p:to>
                                        <p:strVal val="visible"/>
                                      </p:to>
                                    </p:set>
                                    <p:animEffect transition="in" filter="barn(outHorizontal)">
                                      <p:cBhvr>
                                        <p:cTn id="17" dur="500"/>
                                        <p:tgtEl>
                                          <p:spTgt spid="542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80">
                                            <p:txEl>
                                              <p:pRg st="0" end="0"/>
                                            </p:txEl>
                                          </p:spTgt>
                                        </p:tgtEl>
                                        <p:attrNameLst>
                                          <p:attrName>style.visibility</p:attrName>
                                        </p:attrNameLst>
                                      </p:cBhvr>
                                      <p:to>
                                        <p:strVal val="visible"/>
                                      </p:to>
                                    </p:set>
                                    <p:animEffect transition="in" filter="wipe(left)">
                                      <p:cBhvr>
                                        <p:cTn id="22" dur="500"/>
                                        <p:tgtEl>
                                          <p:spTgt spid="542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83">
                                            <p:txEl>
                                              <p:pRg st="0" end="0"/>
                                            </p:txEl>
                                          </p:spTgt>
                                        </p:tgtEl>
                                        <p:attrNameLst>
                                          <p:attrName>style.visibility</p:attrName>
                                        </p:attrNameLst>
                                      </p:cBhvr>
                                      <p:to>
                                        <p:strVal val="visible"/>
                                      </p:to>
                                    </p:set>
                                    <p:animEffect transition="in" filter="wipe(left)">
                                      <p:cBhvr>
                                        <p:cTn id="27" dur="500"/>
                                        <p:tgtEl>
                                          <p:spTgt spid="5428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285">
                                            <p:txEl>
                                              <p:pRg st="0" end="0"/>
                                            </p:txEl>
                                          </p:spTgt>
                                        </p:tgtEl>
                                        <p:attrNameLst>
                                          <p:attrName>style.visibility</p:attrName>
                                        </p:attrNameLst>
                                      </p:cBhvr>
                                      <p:to>
                                        <p:strVal val="visible"/>
                                      </p:to>
                                    </p:set>
                                    <p:animEffect transition="in" filter="wipe(left)">
                                      <p:cBhvr>
                                        <p:cTn id="32" dur="500"/>
                                        <p:tgtEl>
                                          <p:spTgt spid="5428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54288"/>
                                        </p:tgtEl>
                                        <p:attrNameLst>
                                          <p:attrName>style.visibility</p:attrName>
                                        </p:attrNameLst>
                                      </p:cBhvr>
                                      <p:to>
                                        <p:strVal val="visible"/>
                                      </p:to>
                                    </p:set>
                                    <p:animEffect transition="in" filter="barn(outHorizontal)">
                                      <p:cBhvr>
                                        <p:cTn id="37" dur="500"/>
                                        <p:tgtEl>
                                          <p:spTgt spid="542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286">
                                            <p:txEl>
                                              <p:pRg st="0" end="0"/>
                                            </p:txEl>
                                          </p:spTgt>
                                        </p:tgtEl>
                                        <p:attrNameLst>
                                          <p:attrName>style.visibility</p:attrName>
                                        </p:attrNameLst>
                                      </p:cBhvr>
                                      <p:to>
                                        <p:strVal val="visible"/>
                                      </p:to>
                                    </p:set>
                                    <p:animEffect transition="in" filter="wipe(left)">
                                      <p:cBhvr>
                                        <p:cTn id="42" dur="500"/>
                                        <p:tgtEl>
                                          <p:spTgt spid="5428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289">
                                            <p:txEl>
                                              <p:pRg st="0" end="0"/>
                                            </p:txEl>
                                          </p:spTgt>
                                        </p:tgtEl>
                                        <p:attrNameLst>
                                          <p:attrName>style.visibility</p:attrName>
                                        </p:attrNameLst>
                                      </p:cBhvr>
                                      <p:to>
                                        <p:strVal val="visible"/>
                                      </p:to>
                                    </p:set>
                                    <p:animEffect transition="in" filter="wipe(left)">
                                      <p:cBhvr>
                                        <p:cTn id="47" dur="500"/>
                                        <p:tgtEl>
                                          <p:spTgt spid="54289">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287">
                                            <p:txEl>
                                              <p:pRg st="0" end="0"/>
                                            </p:txEl>
                                          </p:spTgt>
                                        </p:tgtEl>
                                        <p:attrNameLst>
                                          <p:attrName>style.visibility</p:attrName>
                                        </p:attrNameLst>
                                      </p:cBhvr>
                                      <p:to>
                                        <p:strVal val="visible"/>
                                      </p:to>
                                    </p:set>
                                    <p:animEffect transition="in" filter="wipe(left)">
                                      <p:cBhvr>
                                        <p:cTn id="52" dur="500"/>
                                        <p:tgtEl>
                                          <p:spTgt spid="54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autoUpdateAnimBg="0"/>
      <p:bldP spid="54279" grpId="0" build="p" autoUpdateAnimBg="0"/>
      <p:bldP spid="54280" grpId="0" build="p" autoUpdateAnimBg="0"/>
      <p:bldP spid="54283" grpId="0" build="p" autoUpdateAnimBg="0"/>
      <p:bldP spid="54284" grpId="0" animBg="1"/>
      <p:bldP spid="54285" grpId="0" build="p" autoUpdateAnimBg="0"/>
      <p:bldP spid="54286" grpId="0" build="p" autoUpdateAnimBg="0"/>
      <p:bldP spid="54287" grpId="0" build="p" autoUpdateAnimBg="0"/>
      <p:bldP spid="54288" grpId="0" animBg="1"/>
      <p:bldP spid="5428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4.1.5</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形体分析法</a:t>
            </a:r>
          </a:p>
        </p:txBody>
      </p:sp>
      <p:sp>
        <p:nvSpPr>
          <p:cNvPr id="6" name="文本占位符 1"/>
          <p:cNvSpPr txBox="1">
            <a:spLocks/>
          </p:cNvSpPr>
          <p:nvPr/>
        </p:nvSpPr>
        <p:spPr bwMode="auto">
          <a:xfrm>
            <a:off x="723938" y="1196752"/>
            <a:ext cx="801528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ts val="0"/>
              </a:spcBef>
            </a:pPr>
            <a:r>
              <a:rPr lang="en-US" altLang="zh-CN" sz="3200" b="1" dirty="0" smtClean="0">
                <a:solidFill>
                  <a:schemeClr val="accent2"/>
                </a:solidFill>
                <a:latin typeface="隶书" pitchFamily="49" charset="-122"/>
                <a:ea typeface="隶书" pitchFamily="49" charset="-122"/>
              </a:rPr>
              <a:t>1.</a:t>
            </a:r>
            <a:r>
              <a:rPr lang="zh-CN" altLang="en-US" sz="3200" b="1" dirty="0">
                <a:solidFill>
                  <a:schemeClr val="accent2"/>
                </a:solidFill>
                <a:latin typeface="隶书" pitchFamily="49" charset="-122"/>
                <a:ea typeface="隶书" pitchFamily="49" charset="-122"/>
              </a:rPr>
              <a:t>　</a:t>
            </a:r>
            <a:r>
              <a:rPr lang="zh-CN" altLang="en-US" sz="3200" b="1" dirty="0" smtClean="0">
                <a:solidFill>
                  <a:schemeClr val="accent2"/>
                </a:solidFill>
                <a:latin typeface="隶书" pitchFamily="49" charset="-122"/>
                <a:ea typeface="隶书" pitchFamily="49" charset="-122"/>
              </a:rPr>
              <a:t>形体分析法的概念</a:t>
            </a:r>
            <a:endParaRPr lang="zh-CN" altLang="en-US" sz="3200" b="1" dirty="0">
              <a:solidFill>
                <a:schemeClr val="accent2"/>
              </a:solidFill>
              <a:latin typeface="隶书" pitchFamily="49" charset="-122"/>
              <a:ea typeface="隶书" pitchFamily="49" charset="-122"/>
            </a:endParaRPr>
          </a:p>
        </p:txBody>
      </p:sp>
      <p:sp>
        <p:nvSpPr>
          <p:cNvPr id="8" name="Rectangle 2"/>
          <p:cNvSpPr>
            <a:spLocks noChangeArrowheads="1"/>
          </p:cNvSpPr>
          <p:nvPr/>
        </p:nvSpPr>
        <p:spPr bwMode="auto">
          <a:xfrm flipV="1">
            <a:off x="611560" y="1848852"/>
            <a:ext cx="8424936" cy="4460468"/>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AutoShape 36"/>
          <p:cNvSpPr>
            <a:spLocks noChangeArrowheads="1"/>
          </p:cNvSpPr>
          <p:nvPr/>
        </p:nvSpPr>
        <p:spPr bwMode="auto">
          <a:xfrm>
            <a:off x="714275" y="1869480"/>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例</a:t>
            </a:r>
            <a:endParaRPr lang="zh-CN" altLang="en-US" b="1" dirty="0">
              <a:solidFill>
                <a:srgbClr val="FFFF66"/>
              </a:solidFill>
              <a:ea typeface="华文行楷" pitchFamily="2" charset="-122"/>
            </a:endParaRPr>
          </a:p>
        </p:txBody>
      </p:sp>
      <p:grpSp>
        <p:nvGrpSpPr>
          <p:cNvPr id="85" name="Group 3"/>
          <p:cNvGrpSpPr>
            <a:grpSpLocks/>
          </p:cNvGrpSpPr>
          <p:nvPr/>
        </p:nvGrpSpPr>
        <p:grpSpPr bwMode="auto">
          <a:xfrm>
            <a:off x="6554824" y="2215158"/>
            <a:ext cx="2416175" cy="2533650"/>
            <a:chOff x="0" y="0"/>
            <a:chExt cx="2029" cy="2128"/>
          </a:xfrm>
        </p:grpSpPr>
        <p:sp>
          <p:nvSpPr>
            <p:cNvPr id="86" name="Freeform 82"/>
            <p:cNvSpPr>
              <a:spLocks noChangeArrowheads="1"/>
            </p:cNvSpPr>
            <p:nvPr/>
          </p:nvSpPr>
          <p:spPr bwMode="auto">
            <a:xfrm>
              <a:off x="0" y="509"/>
              <a:ext cx="1730" cy="1200"/>
            </a:xfrm>
            <a:custGeom>
              <a:avLst/>
              <a:gdLst>
                <a:gd name="T0" fmla="*/ 669 w 1730"/>
                <a:gd name="T1" fmla="*/ 0 h 1200"/>
                <a:gd name="T2" fmla="*/ 0 w 1730"/>
                <a:gd name="T3" fmla="*/ 822 h 1200"/>
                <a:gd name="T4" fmla="*/ 181 w 1730"/>
                <a:gd name="T5" fmla="*/ 909 h 1200"/>
                <a:gd name="T6" fmla="*/ 413 w 1730"/>
                <a:gd name="T7" fmla="*/ 647 h 1200"/>
                <a:gd name="T8" fmla="*/ 741 w 1730"/>
                <a:gd name="T9" fmla="*/ 811 h 1200"/>
                <a:gd name="T10" fmla="*/ 477 w 1730"/>
                <a:gd name="T11" fmla="*/ 1095 h 1200"/>
                <a:gd name="T12" fmla="*/ 683 w 1730"/>
                <a:gd name="T13" fmla="*/ 1200 h 1200"/>
                <a:gd name="T14" fmla="*/ 1010 w 1730"/>
                <a:gd name="T15" fmla="*/ 800 h 1200"/>
                <a:gd name="T16" fmla="*/ 1389 w 1730"/>
                <a:gd name="T17" fmla="*/ 1025 h 1200"/>
                <a:gd name="T18" fmla="*/ 1730 w 1730"/>
                <a:gd name="T19" fmla="*/ 604 h 1200"/>
                <a:gd name="T20" fmla="*/ 669 w 1730"/>
                <a:gd name="T21" fmla="*/ 0 h 1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0"/>
                <a:gd name="T34" fmla="*/ 0 h 1200"/>
                <a:gd name="T35" fmla="*/ 1730 w 1730"/>
                <a:gd name="T36" fmla="*/ 1200 h 1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0" h="1200">
                  <a:moveTo>
                    <a:pt x="669" y="0"/>
                  </a:moveTo>
                  <a:lnTo>
                    <a:pt x="0" y="822"/>
                  </a:lnTo>
                  <a:lnTo>
                    <a:pt x="181" y="909"/>
                  </a:lnTo>
                  <a:lnTo>
                    <a:pt x="413" y="647"/>
                  </a:lnTo>
                  <a:lnTo>
                    <a:pt x="741" y="811"/>
                  </a:lnTo>
                  <a:lnTo>
                    <a:pt x="477" y="1095"/>
                  </a:lnTo>
                  <a:lnTo>
                    <a:pt x="683" y="1200"/>
                  </a:lnTo>
                  <a:lnTo>
                    <a:pt x="1010" y="800"/>
                  </a:lnTo>
                  <a:lnTo>
                    <a:pt x="1389" y="1025"/>
                  </a:lnTo>
                  <a:lnTo>
                    <a:pt x="1730" y="604"/>
                  </a:lnTo>
                  <a:lnTo>
                    <a:pt x="669" y="0"/>
                  </a:lnTo>
                  <a:close/>
                </a:path>
              </a:pathLst>
            </a:cu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7" name="Freeform 81"/>
            <p:cNvSpPr>
              <a:spLocks noChangeArrowheads="1"/>
            </p:cNvSpPr>
            <p:nvPr/>
          </p:nvSpPr>
          <p:spPr bwMode="auto">
            <a:xfrm>
              <a:off x="1003" y="1302"/>
              <a:ext cx="383" cy="820"/>
            </a:xfrm>
            <a:custGeom>
              <a:avLst/>
              <a:gdLst>
                <a:gd name="T0" fmla="*/ 0 w 383"/>
                <a:gd name="T1" fmla="*/ 0 h 820"/>
                <a:gd name="T2" fmla="*/ 383 w 383"/>
                <a:gd name="T3" fmla="*/ 225 h 820"/>
                <a:gd name="T4" fmla="*/ 383 w 383"/>
                <a:gd name="T5" fmla="*/ 820 h 820"/>
                <a:gd name="T6" fmla="*/ 0 w 383"/>
                <a:gd name="T7" fmla="*/ 611 h 820"/>
                <a:gd name="T8" fmla="*/ 0 w 383"/>
                <a:gd name="T9" fmla="*/ 0 h 820"/>
                <a:gd name="T10" fmla="*/ 0 60000 65536"/>
                <a:gd name="T11" fmla="*/ 0 60000 65536"/>
                <a:gd name="T12" fmla="*/ 0 60000 65536"/>
                <a:gd name="T13" fmla="*/ 0 60000 65536"/>
                <a:gd name="T14" fmla="*/ 0 60000 65536"/>
                <a:gd name="T15" fmla="*/ 0 w 383"/>
                <a:gd name="T16" fmla="*/ 0 h 820"/>
                <a:gd name="T17" fmla="*/ 383 w 383"/>
                <a:gd name="T18" fmla="*/ 820 h 820"/>
              </a:gdLst>
              <a:ahLst/>
              <a:cxnLst>
                <a:cxn ang="T10">
                  <a:pos x="T0" y="T1"/>
                </a:cxn>
                <a:cxn ang="T11">
                  <a:pos x="T2" y="T3"/>
                </a:cxn>
                <a:cxn ang="T12">
                  <a:pos x="T4" y="T5"/>
                </a:cxn>
                <a:cxn ang="T13">
                  <a:pos x="T6" y="T7"/>
                </a:cxn>
                <a:cxn ang="T14">
                  <a:pos x="T8" y="T9"/>
                </a:cxn>
              </a:cxnLst>
              <a:rect l="T15" t="T16" r="T17" b="T18"/>
              <a:pathLst>
                <a:path w="383" h="820">
                  <a:moveTo>
                    <a:pt x="0" y="0"/>
                  </a:moveTo>
                  <a:lnTo>
                    <a:pt x="383" y="225"/>
                  </a:lnTo>
                  <a:lnTo>
                    <a:pt x="383" y="820"/>
                  </a:lnTo>
                  <a:lnTo>
                    <a:pt x="0" y="611"/>
                  </a:lnTo>
                  <a:lnTo>
                    <a:pt x="0" y="0"/>
                  </a:lnTo>
                  <a:close/>
                </a:path>
              </a:pathLst>
            </a:cu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8" name="Freeform 80"/>
            <p:cNvSpPr>
              <a:spLocks noChangeArrowheads="1"/>
            </p:cNvSpPr>
            <p:nvPr/>
          </p:nvSpPr>
          <p:spPr bwMode="auto">
            <a:xfrm>
              <a:off x="407" y="1127"/>
              <a:ext cx="339" cy="604"/>
            </a:xfrm>
            <a:custGeom>
              <a:avLst/>
              <a:gdLst>
                <a:gd name="T0" fmla="*/ 0 w 339"/>
                <a:gd name="T1" fmla="*/ 0 h 604"/>
                <a:gd name="T2" fmla="*/ 339 w 339"/>
                <a:gd name="T3" fmla="*/ 195 h 604"/>
                <a:gd name="T4" fmla="*/ 96 w 339"/>
                <a:gd name="T5" fmla="*/ 477 h 604"/>
                <a:gd name="T6" fmla="*/ 102 w 339"/>
                <a:gd name="T7" fmla="*/ 604 h 604"/>
                <a:gd name="T8" fmla="*/ 0 w 339"/>
                <a:gd name="T9" fmla="*/ 538 h 604"/>
                <a:gd name="T10" fmla="*/ 0 w 339"/>
                <a:gd name="T11" fmla="*/ 0 h 604"/>
                <a:gd name="T12" fmla="*/ 0 60000 65536"/>
                <a:gd name="T13" fmla="*/ 0 60000 65536"/>
                <a:gd name="T14" fmla="*/ 0 60000 65536"/>
                <a:gd name="T15" fmla="*/ 0 60000 65536"/>
                <a:gd name="T16" fmla="*/ 0 60000 65536"/>
                <a:gd name="T17" fmla="*/ 0 60000 65536"/>
                <a:gd name="T18" fmla="*/ 0 w 339"/>
                <a:gd name="T19" fmla="*/ 0 h 604"/>
                <a:gd name="T20" fmla="*/ 339 w 339"/>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339" h="604">
                  <a:moveTo>
                    <a:pt x="0" y="0"/>
                  </a:moveTo>
                  <a:lnTo>
                    <a:pt x="339" y="195"/>
                  </a:lnTo>
                  <a:lnTo>
                    <a:pt x="96" y="477"/>
                  </a:lnTo>
                  <a:lnTo>
                    <a:pt x="102" y="604"/>
                  </a:lnTo>
                  <a:lnTo>
                    <a:pt x="0" y="538"/>
                  </a:lnTo>
                  <a:lnTo>
                    <a:pt x="0" y="0"/>
                  </a:lnTo>
                  <a:close/>
                </a:path>
              </a:pathLst>
            </a:custGeom>
            <a:gradFill rotWithShape="0">
              <a:gsLst>
                <a:gs pos="0">
                  <a:srgbClr val="FF7C80"/>
                </a:gs>
                <a:gs pos="100000">
                  <a:srgbClr val="9B4B4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9" name="Freeform 79"/>
            <p:cNvSpPr>
              <a:spLocks noChangeArrowheads="1"/>
            </p:cNvSpPr>
            <p:nvPr/>
          </p:nvSpPr>
          <p:spPr bwMode="auto">
            <a:xfrm>
              <a:off x="676" y="0"/>
              <a:ext cx="1353" cy="793"/>
            </a:xfrm>
            <a:custGeom>
              <a:avLst/>
              <a:gdLst>
                <a:gd name="T0" fmla="*/ 0 w 1353"/>
                <a:gd name="T1" fmla="*/ 167 h 793"/>
                <a:gd name="T2" fmla="*/ 291 w 1353"/>
                <a:gd name="T3" fmla="*/ 0 h 793"/>
                <a:gd name="T4" fmla="*/ 1353 w 1353"/>
                <a:gd name="T5" fmla="*/ 618 h 793"/>
                <a:gd name="T6" fmla="*/ 1054 w 1353"/>
                <a:gd name="T7" fmla="*/ 793 h 793"/>
                <a:gd name="T8" fmla="*/ 0 w 1353"/>
                <a:gd name="T9" fmla="*/ 167 h 793"/>
                <a:gd name="T10" fmla="*/ 0 60000 65536"/>
                <a:gd name="T11" fmla="*/ 0 60000 65536"/>
                <a:gd name="T12" fmla="*/ 0 60000 65536"/>
                <a:gd name="T13" fmla="*/ 0 60000 65536"/>
                <a:gd name="T14" fmla="*/ 0 60000 65536"/>
                <a:gd name="T15" fmla="*/ 0 w 1353"/>
                <a:gd name="T16" fmla="*/ 0 h 793"/>
                <a:gd name="T17" fmla="*/ 1353 w 1353"/>
                <a:gd name="T18" fmla="*/ 793 h 793"/>
              </a:gdLst>
              <a:ahLst/>
              <a:cxnLst>
                <a:cxn ang="T10">
                  <a:pos x="T0" y="T1"/>
                </a:cxn>
                <a:cxn ang="T11">
                  <a:pos x="T2" y="T3"/>
                </a:cxn>
                <a:cxn ang="T12">
                  <a:pos x="T4" y="T5"/>
                </a:cxn>
                <a:cxn ang="T13">
                  <a:pos x="T6" y="T7"/>
                </a:cxn>
                <a:cxn ang="T14">
                  <a:pos x="T8" y="T9"/>
                </a:cxn>
              </a:cxnLst>
              <a:rect l="T15" t="T16" r="T17" b="T18"/>
              <a:pathLst>
                <a:path w="1353" h="793">
                  <a:moveTo>
                    <a:pt x="0" y="167"/>
                  </a:moveTo>
                  <a:lnTo>
                    <a:pt x="291" y="0"/>
                  </a:lnTo>
                  <a:lnTo>
                    <a:pt x="1353" y="618"/>
                  </a:lnTo>
                  <a:lnTo>
                    <a:pt x="1054" y="793"/>
                  </a:lnTo>
                  <a:lnTo>
                    <a:pt x="0" y="167"/>
                  </a:lnTo>
                  <a:close/>
                </a:path>
              </a:pathLst>
            </a:custGeom>
            <a:gradFill rotWithShape="0">
              <a:gsLst>
                <a:gs pos="0">
                  <a:srgbClr val="005E2F"/>
                </a:gs>
                <a:gs pos="100000">
                  <a:srgbClr val="00CC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0" name="Freeform 78"/>
            <p:cNvSpPr>
              <a:spLocks noChangeArrowheads="1"/>
            </p:cNvSpPr>
            <p:nvPr/>
          </p:nvSpPr>
          <p:spPr bwMode="auto">
            <a:xfrm>
              <a:off x="669" y="160"/>
              <a:ext cx="1069" cy="960"/>
            </a:xfrm>
            <a:custGeom>
              <a:avLst/>
              <a:gdLst>
                <a:gd name="T0" fmla="*/ 0 w 1069"/>
                <a:gd name="T1" fmla="*/ 0 h 960"/>
                <a:gd name="T2" fmla="*/ 0 w 1069"/>
                <a:gd name="T3" fmla="*/ 349 h 960"/>
                <a:gd name="T4" fmla="*/ 1069 w 1069"/>
                <a:gd name="T5" fmla="*/ 960 h 960"/>
                <a:gd name="T6" fmla="*/ 1069 w 1069"/>
                <a:gd name="T7" fmla="*/ 633 h 960"/>
                <a:gd name="T8" fmla="*/ 0 w 1069"/>
                <a:gd name="T9" fmla="*/ 0 h 960"/>
                <a:gd name="T10" fmla="*/ 0 60000 65536"/>
                <a:gd name="T11" fmla="*/ 0 60000 65536"/>
                <a:gd name="T12" fmla="*/ 0 60000 65536"/>
                <a:gd name="T13" fmla="*/ 0 60000 65536"/>
                <a:gd name="T14" fmla="*/ 0 60000 65536"/>
                <a:gd name="T15" fmla="*/ 0 w 1069"/>
                <a:gd name="T16" fmla="*/ 0 h 960"/>
                <a:gd name="T17" fmla="*/ 1069 w 1069"/>
                <a:gd name="T18" fmla="*/ 960 h 960"/>
              </a:gdLst>
              <a:ahLst/>
              <a:cxnLst>
                <a:cxn ang="T10">
                  <a:pos x="T0" y="T1"/>
                </a:cxn>
                <a:cxn ang="T11">
                  <a:pos x="T2" y="T3"/>
                </a:cxn>
                <a:cxn ang="T12">
                  <a:pos x="T4" y="T5"/>
                </a:cxn>
                <a:cxn ang="T13">
                  <a:pos x="T6" y="T7"/>
                </a:cxn>
                <a:cxn ang="T14">
                  <a:pos x="T8" y="T9"/>
                </a:cxn>
              </a:cxnLst>
              <a:rect l="T15" t="T16" r="T17" b="T18"/>
              <a:pathLst>
                <a:path w="1069" h="960">
                  <a:moveTo>
                    <a:pt x="0" y="0"/>
                  </a:moveTo>
                  <a:lnTo>
                    <a:pt x="0" y="349"/>
                  </a:lnTo>
                  <a:lnTo>
                    <a:pt x="1069" y="960"/>
                  </a:lnTo>
                  <a:lnTo>
                    <a:pt x="1069" y="633"/>
                  </a:lnTo>
                  <a:lnTo>
                    <a:pt x="0" y="0"/>
                  </a:lnTo>
                  <a:close/>
                </a:path>
              </a:pathLst>
            </a:cu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1" name="Freeform 77"/>
            <p:cNvSpPr>
              <a:spLocks noChangeArrowheads="1"/>
            </p:cNvSpPr>
            <p:nvPr/>
          </p:nvSpPr>
          <p:spPr bwMode="auto">
            <a:xfrm>
              <a:off x="1389" y="612"/>
              <a:ext cx="630" cy="1516"/>
            </a:xfrm>
            <a:custGeom>
              <a:avLst/>
              <a:gdLst>
                <a:gd name="T0" fmla="*/ 630 w 630"/>
                <a:gd name="T1" fmla="*/ 0 h 1516"/>
                <a:gd name="T2" fmla="*/ 630 w 630"/>
                <a:gd name="T3" fmla="*/ 1152 h 1516"/>
                <a:gd name="T4" fmla="*/ 3 w 630"/>
                <a:gd name="T5" fmla="*/ 1516 h 1516"/>
                <a:gd name="T6" fmla="*/ 0 w 630"/>
                <a:gd name="T7" fmla="*/ 922 h 1516"/>
                <a:gd name="T8" fmla="*/ 334 w 630"/>
                <a:gd name="T9" fmla="*/ 508 h 1516"/>
                <a:gd name="T10" fmla="*/ 334 w 630"/>
                <a:gd name="T11" fmla="*/ 173 h 1516"/>
                <a:gd name="T12" fmla="*/ 630 w 630"/>
                <a:gd name="T13" fmla="*/ 0 h 1516"/>
                <a:gd name="T14" fmla="*/ 0 60000 65536"/>
                <a:gd name="T15" fmla="*/ 0 60000 65536"/>
                <a:gd name="T16" fmla="*/ 0 60000 65536"/>
                <a:gd name="T17" fmla="*/ 0 60000 65536"/>
                <a:gd name="T18" fmla="*/ 0 60000 65536"/>
                <a:gd name="T19" fmla="*/ 0 60000 65536"/>
                <a:gd name="T20" fmla="*/ 0 60000 65536"/>
                <a:gd name="T21" fmla="*/ 0 w 630"/>
                <a:gd name="T22" fmla="*/ 0 h 1516"/>
                <a:gd name="T23" fmla="*/ 630 w 630"/>
                <a:gd name="T24" fmla="*/ 1516 h 1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0" h="1516">
                  <a:moveTo>
                    <a:pt x="630" y="0"/>
                  </a:moveTo>
                  <a:lnTo>
                    <a:pt x="630" y="1152"/>
                  </a:lnTo>
                  <a:lnTo>
                    <a:pt x="3" y="1516"/>
                  </a:lnTo>
                  <a:lnTo>
                    <a:pt x="0" y="922"/>
                  </a:lnTo>
                  <a:lnTo>
                    <a:pt x="334" y="508"/>
                  </a:lnTo>
                  <a:lnTo>
                    <a:pt x="334" y="173"/>
                  </a:lnTo>
                  <a:lnTo>
                    <a:pt x="630" y="0"/>
                  </a:lnTo>
                  <a:close/>
                </a:path>
              </a:pathLst>
            </a:custGeom>
            <a:gradFill rotWithShape="0">
              <a:gsLst>
                <a:gs pos="0">
                  <a:srgbClr val="00CC66"/>
                </a:gs>
                <a:gs pos="100000">
                  <a:srgbClr val="005E2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2" name="Freeform 76"/>
            <p:cNvSpPr>
              <a:spLocks noChangeArrowheads="1"/>
            </p:cNvSpPr>
            <p:nvPr/>
          </p:nvSpPr>
          <p:spPr bwMode="auto">
            <a:xfrm>
              <a:off x="0" y="1324"/>
              <a:ext cx="181" cy="487"/>
            </a:xfrm>
            <a:custGeom>
              <a:avLst/>
              <a:gdLst>
                <a:gd name="T0" fmla="*/ 0 w 181"/>
                <a:gd name="T1" fmla="*/ 0 h 487"/>
                <a:gd name="T2" fmla="*/ 181 w 181"/>
                <a:gd name="T3" fmla="*/ 94 h 487"/>
                <a:gd name="T4" fmla="*/ 181 w 181"/>
                <a:gd name="T5" fmla="*/ 487 h 487"/>
                <a:gd name="T6" fmla="*/ 0 w 181"/>
                <a:gd name="T7" fmla="*/ 385 h 487"/>
                <a:gd name="T8" fmla="*/ 0 w 181"/>
                <a:gd name="T9" fmla="*/ 0 h 487"/>
                <a:gd name="T10" fmla="*/ 0 60000 65536"/>
                <a:gd name="T11" fmla="*/ 0 60000 65536"/>
                <a:gd name="T12" fmla="*/ 0 60000 65536"/>
                <a:gd name="T13" fmla="*/ 0 60000 65536"/>
                <a:gd name="T14" fmla="*/ 0 60000 65536"/>
                <a:gd name="T15" fmla="*/ 0 w 181"/>
                <a:gd name="T16" fmla="*/ 0 h 487"/>
                <a:gd name="T17" fmla="*/ 181 w 181"/>
                <a:gd name="T18" fmla="*/ 487 h 487"/>
              </a:gdLst>
              <a:ahLst/>
              <a:cxnLst>
                <a:cxn ang="T10">
                  <a:pos x="T0" y="T1"/>
                </a:cxn>
                <a:cxn ang="T11">
                  <a:pos x="T2" y="T3"/>
                </a:cxn>
                <a:cxn ang="T12">
                  <a:pos x="T4" y="T5"/>
                </a:cxn>
                <a:cxn ang="T13">
                  <a:pos x="T6" y="T7"/>
                </a:cxn>
                <a:cxn ang="T14">
                  <a:pos x="T8" y="T9"/>
                </a:cxn>
              </a:cxnLst>
              <a:rect l="T15" t="T16" r="T17" b="T18"/>
              <a:pathLst>
                <a:path w="181" h="487">
                  <a:moveTo>
                    <a:pt x="0" y="0"/>
                  </a:moveTo>
                  <a:lnTo>
                    <a:pt x="181" y="94"/>
                  </a:lnTo>
                  <a:lnTo>
                    <a:pt x="181" y="487"/>
                  </a:lnTo>
                  <a:lnTo>
                    <a:pt x="0" y="385"/>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3" name="Freeform 75"/>
            <p:cNvSpPr>
              <a:spLocks noChangeArrowheads="1"/>
            </p:cNvSpPr>
            <p:nvPr/>
          </p:nvSpPr>
          <p:spPr bwMode="auto">
            <a:xfrm>
              <a:off x="503" y="1610"/>
              <a:ext cx="180" cy="493"/>
            </a:xfrm>
            <a:custGeom>
              <a:avLst/>
              <a:gdLst>
                <a:gd name="T0" fmla="*/ 0 w 180"/>
                <a:gd name="T1" fmla="*/ 0 h 493"/>
                <a:gd name="T2" fmla="*/ 180 w 180"/>
                <a:gd name="T3" fmla="*/ 97 h 493"/>
                <a:gd name="T4" fmla="*/ 179 w 180"/>
                <a:gd name="T5" fmla="*/ 493 h 493"/>
                <a:gd name="T6" fmla="*/ 0 w 180"/>
                <a:gd name="T7" fmla="*/ 390 h 493"/>
                <a:gd name="T8" fmla="*/ 0 w 180"/>
                <a:gd name="T9" fmla="*/ 0 h 493"/>
                <a:gd name="T10" fmla="*/ 0 60000 65536"/>
                <a:gd name="T11" fmla="*/ 0 60000 65536"/>
                <a:gd name="T12" fmla="*/ 0 60000 65536"/>
                <a:gd name="T13" fmla="*/ 0 60000 65536"/>
                <a:gd name="T14" fmla="*/ 0 60000 65536"/>
                <a:gd name="T15" fmla="*/ 0 w 180"/>
                <a:gd name="T16" fmla="*/ 0 h 493"/>
                <a:gd name="T17" fmla="*/ 180 w 180"/>
                <a:gd name="T18" fmla="*/ 493 h 493"/>
              </a:gdLst>
              <a:ahLst/>
              <a:cxnLst>
                <a:cxn ang="T10">
                  <a:pos x="T0" y="T1"/>
                </a:cxn>
                <a:cxn ang="T11">
                  <a:pos x="T2" y="T3"/>
                </a:cxn>
                <a:cxn ang="T12">
                  <a:pos x="T4" y="T5"/>
                </a:cxn>
                <a:cxn ang="T13">
                  <a:pos x="T6" y="T7"/>
                </a:cxn>
                <a:cxn ang="T14">
                  <a:pos x="T8" y="T9"/>
                </a:cxn>
              </a:cxnLst>
              <a:rect l="T15" t="T16" r="T17" b="T18"/>
              <a:pathLst>
                <a:path w="180" h="493">
                  <a:moveTo>
                    <a:pt x="0" y="0"/>
                  </a:moveTo>
                  <a:lnTo>
                    <a:pt x="180" y="97"/>
                  </a:lnTo>
                  <a:lnTo>
                    <a:pt x="179" y="493"/>
                  </a:lnTo>
                  <a:lnTo>
                    <a:pt x="0" y="390"/>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4" name="Freeform 74"/>
            <p:cNvSpPr>
              <a:spLocks noChangeArrowheads="1"/>
            </p:cNvSpPr>
            <p:nvPr/>
          </p:nvSpPr>
          <p:spPr bwMode="auto">
            <a:xfrm>
              <a:off x="174" y="1127"/>
              <a:ext cx="240" cy="683"/>
            </a:xfrm>
            <a:custGeom>
              <a:avLst/>
              <a:gdLst>
                <a:gd name="T0" fmla="*/ 0 w 240"/>
                <a:gd name="T1" fmla="*/ 284 h 683"/>
                <a:gd name="T2" fmla="*/ 240 w 240"/>
                <a:gd name="T3" fmla="*/ 0 h 683"/>
                <a:gd name="T4" fmla="*/ 240 w 240"/>
                <a:gd name="T5" fmla="*/ 546 h 683"/>
                <a:gd name="T6" fmla="*/ 0 w 240"/>
                <a:gd name="T7" fmla="*/ 683 h 683"/>
                <a:gd name="T8" fmla="*/ 0 w 240"/>
                <a:gd name="T9" fmla="*/ 284 h 683"/>
                <a:gd name="T10" fmla="*/ 0 60000 65536"/>
                <a:gd name="T11" fmla="*/ 0 60000 65536"/>
                <a:gd name="T12" fmla="*/ 0 60000 65536"/>
                <a:gd name="T13" fmla="*/ 0 60000 65536"/>
                <a:gd name="T14" fmla="*/ 0 60000 65536"/>
                <a:gd name="T15" fmla="*/ 0 w 240"/>
                <a:gd name="T16" fmla="*/ 0 h 683"/>
                <a:gd name="T17" fmla="*/ 240 w 240"/>
                <a:gd name="T18" fmla="*/ 683 h 683"/>
              </a:gdLst>
              <a:ahLst/>
              <a:cxnLst>
                <a:cxn ang="T10">
                  <a:pos x="T0" y="T1"/>
                </a:cxn>
                <a:cxn ang="T11">
                  <a:pos x="T2" y="T3"/>
                </a:cxn>
                <a:cxn ang="T12">
                  <a:pos x="T4" y="T5"/>
                </a:cxn>
                <a:cxn ang="T13">
                  <a:pos x="T6" y="T7"/>
                </a:cxn>
                <a:cxn ang="T14">
                  <a:pos x="T8" y="T9"/>
                </a:cxn>
              </a:cxnLst>
              <a:rect l="T15" t="T16" r="T17" b="T18"/>
              <a:pathLst>
                <a:path w="240" h="683">
                  <a:moveTo>
                    <a:pt x="0" y="284"/>
                  </a:moveTo>
                  <a:lnTo>
                    <a:pt x="240" y="0"/>
                  </a:lnTo>
                  <a:lnTo>
                    <a:pt x="240" y="546"/>
                  </a:lnTo>
                  <a:lnTo>
                    <a:pt x="0" y="683"/>
                  </a:lnTo>
                  <a:lnTo>
                    <a:pt x="0" y="284"/>
                  </a:lnTo>
                  <a:close/>
                </a:path>
              </a:pathLst>
            </a:custGeom>
            <a:gradFill rotWithShape="0">
              <a:gsLst>
                <a:gs pos="0">
                  <a:srgbClr val="FFCC66"/>
                </a:gs>
                <a:gs pos="100000">
                  <a:srgbClr val="AA8844"/>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5" name="Freeform 73"/>
            <p:cNvSpPr>
              <a:spLocks noChangeArrowheads="1"/>
            </p:cNvSpPr>
            <p:nvPr/>
          </p:nvSpPr>
          <p:spPr bwMode="auto">
            <a:xfrm>
              <a:off x="1084" y="1591"/>
              <a:ext cx="189" cy="236"/>
            </a:xfrm>
            <a:custGeom>
              <a:avLst/>
              <a:gdLst>
                <a:gd name="T0" fmla="*/ 0 w 948"/>
                <a:gd name="T1" fmla="*/ 0 h 1177"/>
                <a:gd name="T2" fmla="*/ 0 w 948"/>
                <a:gd name="T3" fmla="*/ 0 h 1177"/>
                <a:gd name="T4" fmla="*/ 0 w 948"/>
                <a:gd name="T5" fmla="*/ 0 h 1177"/>
                <a:gd name="T6" fmla="*/ 0 w 948"/>
                <a:gd name="T7" fmla="*/ 0 h 1177"/>
                <a:gd name="T8" fmla="*/ 0 w 948"/>
                <a:gd name="T9" fmla="*/ 0 h 1177"/>
                <a:gd name="T10" fmla="*/ 0 w 948"/>
                <a:gd name="T11" fmla="*/ 0 h 1177"/>
                <a:gd name="T12" fmla="*/ 0 w 948"/>
                <a:gd name="T13" fmla="*/ 0 h 1177"/>
                <a:gd name="T14" fmla="*/ 0 w 948"/>
                <a:gd name="T15" fmla="*/ 0 h 1177"/>
                <a:gd name="T16" fmla="*/ 0 w 948"/>
                <a:gd name="T17" fmla="*/ 0 h 1177"/>
                <a:gd name="T18" fmla="*/ 0 w 948"/>
                <a:gd name="T19" fmla="*/ 0 h 1177"/>
                <a:gd name="T20" fmla="*/ 0 w 948"/>
                <a:gd name="T21" fmla="*/ 0 h 1177"/>
                <a:gd name="T22" fmla="*/ 0 w 948"/>
                <a:gd name="T23" fmla="*/ 0 h 1177"/>
                <a:gd name="T24" fmla="*/ 0 w 948"/>
                <a:gd name="T25" fmla="*/ 0 h 1177"/>
                <a:gd name="T26" fmla="*/ 0 w 948"/>
                <a:gd name="T27" fmla="*/ 0 h 1177"/>
                <a:gd name="T28" fmla="*/ 0 w 948"/>
                <a:gd name="T29" fmla="*/ 0 h 1177"/>
                <a:gd name="T30" fmla="*/ 0 w 948"/>
                <a:gd name="T31" fmla="*/ 0 h 1177"/>
                <a:gd name="T32" fmla="*/ 0 w 948"/>
                <a:gd name="T33" fmla="*/ 0 h 1177"/>
                <a:gd name="T34" fmla="*/ 0 w 948"/>
                <a:gd name="T35" fmla="*/ 0 h 1177"/>
                <a:gd name="T36" fmla="*/ 0 w 948"/>
                <a:gd name="T37" fmla="*/ 0 h 1177"/>
                <a:gd name="T38" fmla="*/ 0 w 948"/>
                <a:gd name="T39" fmla="*/ 0 h 1177"/>
                <a:gd name="T40" fmla="*/ 0 w 948"/>
                <a:gd name="T41" fmla="*/ 0 h 1177"/>
                <a:gd name="T42" fmla="*/ 0 w 948"/>
                <a:gd name="T43" fmla="*/ 0 h 1177"/>
                <a:gd name="T44" fmla="*/ 0 w 948"/>
                <a:gd name="T45" fmla="*/ 0 h 1177"/>
                <a:gd name="T46" fmla="*/ 0 w 948"/>
                <a:gd name="T47" fmla="*/ 0 h 1177"/>
                <a:gd name="T48" fmla="*/ 0 w 948"/>
                <a:gd name="T49" fmla="*/ 0 h 1177"/>
                <a:gd name="T50" fmla="*/ 0 w 948"/>
                <a:gd name="T51" fmla="*/ 0 h 1177"/>
                <a:gd name="T52" fmla="*/ 0 w 948"/>
                <a:gd name="T53" fmla="*/ 0 h 1177"/>
                <a:gd name="T54" fmla="*/ 0 w 948"/>
                <a:gd name="T55" fmla="*/ 0 h 1177"/>
                <a:gd name="T56" fmla="*/ 0 w 948"/>
                <a:gd name="T57" fmla="*/ 0 h 1177"/>
                <a:gd name="T58" fmla="*/ 0 w 948"/>
                <a:gd name="T59" fmla="*/ 0 h 1177"/>
                <a:gd name="T60" fmla="*/ 0 w 948"/>
                <a:gd name="T61" fmla="*/ 0 h 1177"/>
                <a:gd name="T62" fmla="*/ 0 w 948"/>
                <a:gd name="T63" fmla="*/ 0 h 1177"/>
                <a:gd name="T64" fmla="*/ 0 w 948"/>
                <a:gd name="T65" fmla="*/ 0 h 1177"/>
                <a:gd name="T66" fmla="*/ 0 w 948"/>
                <a:gd name="T67" fmla="*/ 0 h 1177"/>
                <a:gd name="T68" fmla="*/ 0 w 948"/>
                <a:gd name="T69" fmla="*/ 0 h 1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8"/>
                <a:gd name="T106" fmla="*/ 0 h 1177"/>
                <a:gd name="T107" fmla="*/ 948 w 948"/>
                <a:gd name="T108" fmla="*/ 1177 h 11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8" h="1177">
                  <a:moveTo>
                    <a:pt x="155" y="34"/>
                  </a:moveTo>
                  <a:lnTo>
                    <a:pt x="94" y="83"/>
                  </a:lnTo>
                  <a:lnTo>
                    <a:pt x="46" y="150"/>
                  </a:lnTo>
                  <a:lnTo>
                    <a:pt x="15" y="232"/>
                  </a:lnTo>
                  <a:lnTo>
                    <a:pt x="0" y="328"/>
                  </a:lnTo>
                  <a:lnTo>
                    <a:pt x="3" y="433"/>
                  </a:lnTo>
                  <a:lnTo>
                    <a:pt x="22" y="543"/>
                  </a:lnTo>
                  <a:lnTo>
                    <a:pt x="58" y="655"/>
                  </a:lnTo>
                  <a:lnTo>
                    <a:pt x="109" y="765"/>
                  </a:lnTo>
                  <a:lnTo>
                    <a:pt x="172" y="868"/>
                  </a:lnTo>
                  <a:lnTo>
                    <a:pt x="247" y="962"/>
                  </a:lnTo>
                  <a:lnTo>
                    <a:pt x="330" y="1041"/>
                  </a:lnTo>
                  <a:lnTo>
                    <a:pt x="418" y="1105"/>
                  </a:lnTo>
                  <a:lnTo>
                    <a:pt x="508" y="1149"/>
                  </a:lnTo>
                  <a:lnTo>
                    <a:pt x="598" y="1174"/>
                  </a:lnTo>
                  <a:lnTo>
                    <a:pt x="681" y="1177"/>
                  </a:lnTo>
                  <a:lnTo>
                    <a:pt x="758" y="1159"/>
                  </a:lnTo>
                  <a:lnTo>
                    <a:pt x="825" y="1121"/>
                  </a:lnTo>
                  <a:lnTo>
                    <a:pt x="879" y="1064"/>
                  </a:lnTo>
                  <a:lnTo>
                    <a:pt x="919" y="988"/>
                  </a:lnTo>
                  <a:lnTo>
                    <a:pt x="942" y="899"/>
                  </a:lnTo>
                  <a:lnTo>
                    <a:pt x="948" y="799"/>
                  </a:lnTo>
                  <a:lnTo>
                    <a:pt x="937" y="690"/>
                  </a:lnTo>
                  <a:lnTo>
                    <a:pt x="910" y="578"/>
                  </a:lnTo>
                  <a:lnTo>
                    <a:pt x="866" y="468"/>
                  </a:lnTo>
                  <a:lnTo>
                    <a:pt x="809" y="361"/>
                  </a:lnTo>
                  <a:lnTo>
                    <a:pt x="739" y="261"/>
                  </a:lnTo>
                  <a:lnTo>
                    <a:pt x="660" y="174"/>
                  </a:lnTo>
                  <a:lnTo>
                    <a:pt x="574" y="103"/>
                  </a:lnTo>
                  <a:lnTo>
                    <a:pt x="484" y="48"/>
                  </a:lnTo>
                  <a:lnTo>
                    <a:pt x="395" y="13"/>
                  </a:lnTo>
                  <a:lnTo>
                    <a:pt x="308" y="0"/>
                  </a:lnTo>
                  <a:lnTo>
                    <a:pt x="227" y="7"/>
                  </a:lnTo>
                  <a:lnTo>
                    <a:pt x="155" y="34"/>
                  </a:lnTo>
                  <a:lnTo>
                    <a:pt x="156" y="34"/>
                  </a:lnTo>
                </a:path>
              </a:pathLst>
            </a:custGeom>
            <a:solidFill>
              <a:srgbClr val="F268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6" name="Freeform 72"/>
            <p:cNvSpPr>
              <a:spLocks noChangeArrowheads="1"/>
            </p:cNvSpPr>
            <p:nvPr/>
          </p:nvSpPr>
          <p:spPr bwMode="auto">
            <a:xfrm>
              <a:off x="675" y="1302"/>
              <a:ext cx="335" cy="807"/>
            </a:xfrm>
            <a:custGeom>
              <a:avLst/>
              <a:gdLst>
                <a:gd name="T0" fmla="*/ 1 w 335"/>
                <a:gd name="T1" fmla="*/ 400 h 807"/>
                <a:gd name="T2" fmla="*/ 0 w 335"/>
                <a:gd name="T3" fmla="*/ 807 h 807"/>
                <a:gd name="T4" fmla="*/ 335 w 335"/>
                <a:gd name="T5" fmla="*/ 603 h 807"/>
                <a:gd name="T6" fmla="*/ 335 w 335"/>
                <a:gd name="T7" fmla="*/ 0 h 807"/>
                <a:gd name="T8" fmla="*/ 1 w 335"/>
                <a:gd name="T9" fmla="*/ 400 h 807"/>
                <a:gd name="T10" fmla="*/ 0 60000 65536"/>
                <a:gd name="T11" fmla="*/ 0 60000 65536"/>
                <a:gd name="T12" fmla="*/ 0 60000 65536"/>
                <a:gd name="T13" fmla="*/ 0 60000 65536"/>
                <a:gd name="T14" fmla="*/ 0 60000 65536"/>
                <a:gd name="T15" fmla="*/ 0 w 335"/>
                <a:gd name="T16" fmla="*/ 0 h 807"/>
                <a:gd name="T17" fmla="*/ 335 w 335"/>
                <a:gd name="T18" fmla="*/ 807 h 807"/>
              </a:gdLst>
              <a:ahLst/>
              <a:cxnLst>
                <a:cxn ang="T10">
                  <a:pos x="T0" y="T1"/>
                </a:cxn>
                <a:cxn ang="T11">
                  <a:pos x="T2" y="T3"/>
                </a:cxn>
                <a:cxn ang="T12">
                  <a:pos x="T4" y="T5"/>
                </a:cxn>
                <a:cxn ang="T13">
                  <a:pos x="T6" y="T7"/>
                </a:cxn>
                <a:cxn ang="T14">
                  <a:pos x="T8" y="T9"/>
                </a:cxn>
              </a:cxnLst>
              <a:rect l="T15" t="T16" r="T17" b="T18"/>
              <a:pathLst>
                <a:path w="335" h="807">
                  <a:moveTo>
                    <a:pt x="1" y="400"/>
                  </a:moveTo>
                  <a:lnTo>
                    <a:pt x="0" y="807"/>
                  </a:lnTo>
                  <a:lnTo>
                    <a:pt x="335" y="603"/>
                  </a:lnTo>
                  <a:lnTo>
                    <a:pt x="335" y="0"/>
                  </a:lnTo>
                  <a:lnTo>
                    <a:pt x="1" y="400"/>
                  </a:lnTo>
                  <a:close/>
                </a:path>
              </a:pathLst>
            </a:custGeom>
            <a:gradFill rotWithShape="0">
              <a:gsLst>
                <a:gs pos="0">
                  <a:srgbClr val="FFCC00"/>
                </a:gs>
                <a:gs pos="100000">
                  <a:srgbClr val="AA8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97" name="Group 15"/>
          <p:cNvGrpSpPr>
            <a:grpSpLocks/>
          </p:cNvGrpSpPr>
          <p:nvPr/>
        </p:nvGrpSpPr>
        <p:grpSpPr bwMode="auto">
          <a:xfrm>
            <a:off x="3530637" y="2253258"/>
            <a:ext cx="2401887" cy="2786063"/>
            <a:chOff x="0" y="0"/>
            <a:chExt cx="1513" cy="1755"/>
          </a:xfrm>
        </p:grpSpPr>
        <p:sp>
          <p:nvSpPr>
            <p:cNvPr id="98" name="Freeform 70"/>
            <p:cNvSpPr>
              <a:spLocks noChangeArrowheads="1"/>
            </p:cNvSpPr>
            <p:nvPr/>
          </p:nvSpPr>
          <p:spPr bwMode="auto">
            <a:xfrm>
              <a:off x="0" y="0"/>
              <a:ext cx="1513" cy="879"/>
            </a:xfrm>
            <a:custGeom>
              <a:avLst/>
              <a:gdLst>
                <a:gd name="T0" fmla="*/ 722 w 1513"/>
                <a:gd name="T1" fmla="*/ 0 h 879"/>
                <a:gd name="T2" fmla="*/ 0 w 1513"/>
                <a:gd name="T3" fmla="*/ 417 h 879"/>
                <a:gd name="T4" fmla="*/ 800 w 1513"/>
                <a:gd name="T5" fmla="*/ 879 h 879"/>
                <a:gd name="T6" fmla="*/ 1513 w 1513"/>
                <a:gd name="T7" fmla="*/ 477 h 879"/>
                <a:gd name="T8" fmla="*/ 722 w 1513"/>
                <a:gd name="T9" fmla="*/ 0 h 879"/>
                <a:gd name="T10" fmla="*/ 0 60000 65536"/>
                <a:gd name="T11" fmla="*/ 0 60000 65536"/>
                <a:gd name="T12" fmla="*/ 0 60000 65536"/>
                <a:gd name="T13" fmla="*/ 0 60000 65536"/>
                <a:gd name="T14" fmla="*/ 0 60000 65536"/>
                <a:gd name="T15" fmla="*/ 0 w 1513"/>
                <a:gd name="T16" fmla="*/ 0 h 879"/>
                <a:gd name="T17" fmla="*/ 1513 w 1513"/>
                <a:gd name="T18" fmla="*/ 879 h 879"/>
              </a:gdLst>
              <a:ahLst/>
              <a:cxnLst>
                <a:cxn ang="T10">
                  <a:pos x="T0" y="T1"/>
                </a:cxn>
                <a:cxn ang="T11">
                  <a:pos x="T2" y="T3"/>
                </a:cxn>
                <a:cxn ang="T12">
                  <a:pos x="T4" y="T5"/>
                </a:cxn>
                <a:cxn ang="T13">
                  <a:pos x="T6" y="T7"/>
                </a:cxn>
                <a:cxn ang="T14">
                  <a:pos x="T8" y="T9"/>
                </a:cxn>
              </a:cxnLst>
              <a:rect l="T15" t="T16" r="T17" b="T18"/>
              <a:pathLst>
                <a:path w="1513" h="879">
                  <a:moveTo>
                    <a:pt x="722" y="0"/>
                  </a:moveTo>
                  <a:lnTo>
                    <a:pt x="0" y="417"/>
                  </a:lnTo>
                  <a:lnTo>
                    <a:pt x="800" y="879"/>
                  </a:lnTo>
                  <a:lnTo>
                    <a:pt x="1513" y="477"/>
                  </a:lnTo>
                  <a:lnTo>
                    <a:pt x="722" y="0"/>
                  </a:lnTo>
                  <a:close/>
                </a:path>
              </a:pathLst>
            </a:custGeom>
            <a:gradFill rotWithShape="0">
              <a:gsLst>
                <a:gs pos="0">
                  <a:srgbClr val="005E00"/>
                </a:gs>
                <a:gs pos="100000">
                  <a:srgbClr val="00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99" name="Freeform 69"/>
            <p:cNvSpPr>
              <a:spLocks noChangeArrowheads="1"/>
            </p:cNvSpPr>
            <p:nvPr/>
          </p:nvSpPr>
          <p:spPr bwMode="auto">
            <a:xfrm>
              <a:off x="800" y="467"/>
              <a:ext cx="711" cy="1288"/>
            </a:xfrm>
            <a:custGeom>
              <a:avLst/>
              <a:gdLst>
                <a:gd name="T0" fmla="*/ 711 w 711"/>
                <a:gd name="T1" fmla="*/ 0 h 1288"/>
                <a:gd name="T2" fmla="*/ 711 w 711"/>
                <a:gd name="T3" fmla="*/ 844 h 1288"/>
                <a:gd name="T4" fmla="*/ 0 w 711"/>
                <a:gd name="T5" fmla="*/ 1288 h 1288"/>
                <a:gd name="T6" fmla="*/ 0 w 711"/>
                <a:gd name="T7" fmla="*/ 400 h 1288"/>
                <a:gd name="T8" fmla="*/ 711 w 711"/>
                <a:gd name="T9" fmla="*/ 0 h 1288"/>
                <a:gd name="T10" fmla="*/ 0 60000 65536"/>
                <a:gd name="T11" fmla="*/ 0 60000 65536"/>
                <a:gd name="T12" fmla="*/ 0 60000 65536"/>
                <a:gd name="T13" fmla="*/ 0 60000 65536"/>
                <a:gd name="T14" fmla="*/ 0 60000 65536"/>
                <a:gd name="T15" fmla="*/ 0 w 711"/>
                <a:gd name="T16" fmla="*/ 0 h 1288"/>
                <a:gd name="T17" fmla="*/ 711 w 711"/>
                <a:gd name="T18" fmla="*/ 1288 h 1288"/>
              </a:gdLst>
              <a:ahLst/>
              <a:cxnLst>
                <a:cxn ang="T10">
                  <a:pos x="T0" y="T1"/>
                </a:cxn>
                <a:cxn ang="T11">
                  <a:pos x="T2" y="T3"/>
                </a:cxn>
                <a:cxn ang="T12">
                  <a:pos x="T4" y="T5"/>
                </a:cxn>
                <a:cxn ang="T13">
                  <a:pos x="T6" y="T7"/>
                </a:cxn>
                <a:cxn ang="T14">
                  <a:pos x="T8" y="T9"/>
                </a:cxn>
              </a:cxnLst>
              <a:rect l="T15" t="T16" r="T17" b="T18"/>
              <a:pathLst>
                <a:path w="711" h="1288">
                  <a:moveTo>
                    <a:pt x="711" y="0"/>
                  </a:moveTo>
                  <a:lnTo>
                    <a:pt x="711" y="844"/>
                  </a:lnTo>
                  <a:lnTo>
                    <a:pt x="0" y="1288"/>
                  </a:lnTo>
                  <a:lnTo>
                    <a:pt x="0" y="400"/>
                  </a:lnTo>
                  <a:lnTo>
                    <a:pt x="711" y="0"/>
                  </a:lnTo>
                  <a:close/>
                </a:path>
              </a:pathLst>
            </a:custGeom>
            <a:gradFill rotWithShape="0">
              <a:gsLst>
                <a:gs pos="0">
                  <a:srgbClr val="00CC00"/>
                </a:gs>
                <a:gs pos="100000">
                  <a:srgbClr val="009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100" name="Freeform 68"/>
            <p:cNvSpPr>
              <a:spLocks noChangeArrowheads="1"/>
            </p:cNvSpPr>
            <p:nvPr/>
          </p:nvSpPr>
          <p:spPr bwMode="auto">
            <a:xfrm>
              <a:off x="0" y="411"/>
              <a:ext cx="800" cy="1344"/>
            </a:xfrm>
            <a:custGeom>
              <a:avLst/>
              <a:gdLst>
                <a:gd name="T0" fmla="*/ 0 w 800"/>
                <a:gd name="T1" fmla="*/ 0 h 1344"/>
                <a:gd name="T2" fmla="*/ 0 w 800"/>
                <a:gd name="T3" fmla="*/ 878 h 1344"/>
                <a:gd name="T4" fmla="*/ 800 w 800"/>
                <a:gd name="T5" fmla="*/ 1344 h 1344"/>
                <a:gd name="T6" fmla="*/ 800 w 800"/>
                <a:gd name="T7" fmla="*/ 467 h 1344"/>
                <a:gd name="T8" fmla="*/ 0 w 800"/>
                <a:gd name="T9" fmla="*/ 0 h 1344"/>
                <a:gd name="T10" fmla="*/ 0 60000 65536"/>
                <a:gd name="T11" fmla="*/ 0 60000 65536"/>
                <a:gd name="T12" fmla="*/ 0 60000 65536"/>
                <a:gd name="T13" fmla="*/ 0 60000 65536"/>
                <a:gd name="T14" fmla="*/ 0 60000 65536"/>
                <a:gd name="T15" fmla="*/ 0 w 800"/>
                <a:gd name="T16" fmla="*/ 0 h 1344"/>
                <a:gd name="T17" fmla="*/ 800 w 800"/>
                <a:gd name="T18" fmla="*/ 1344 h 1344"/>
              </a:gdLst>
              <a:ahLst/>
              <a:cxnLst>
                <a:cxn ang="T10">
                  <a:pos x="T0" y="T1"/>
                </a:cxn>
                <a:cxn ang="T11">
                  <a:pos x="T2" y="T3"/>
                </a:cxn>
                <a:cxn ang="T12">
                  <a:pos x="T4" y="T5"/>
                </a:cxn>
                <a:cxn ang="T13">
                  <a:pos x="T6" y="T7"/>
                </a:cxn>
                <a:cxn ang="T14">
                  <a:pos x="T8" y="T9"/>
                </a:cxn>
              </a:cxnLst>
              <a:rect l="T15" t="T16" r="T17" b="T18"/>
              <a:pathLst>
                <a:path w="800" h="1344">
                  <a:moveTo>
                    <a:pt x="0" y="0"/>
                  </a:moveTo>
                  <a:lnTo>
                    <a:pt x="0" y="878"/>
                  </a:lnTo>
                  <a:lnTo>
                    <a:pt x="800" y="1344"/>
                  </a:lnTo>
                  <a:lnTo>
                    <a:pt x="800" y="467"/>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grpSp>
        <p:nvGrpSpPr>
          <p:cNvPr id="101" name="Group 19"/>
          <p:cNvGrpSpPr>
            <a:grpSpLocks/>
          </p:cNvGrpSpPr>
          <p:nvPr/>
        </p:nvGrpSpPr>
        <p:grpSpPr bwMode="auto">
          <a:xfrm>
            <a:off x="931899" y="2431058"/>
            <a:ext cx="4687888" cy="2235200"/>
            <a:chOff x="0" y="-8"/>
            <a:chExt cx="2953" cy="1408"/>
          </a:xfrm>
        </p:grpSpPr>
        <p:grpSp>
          <p:nvGrpSpPr>
            <p:cNvPr id="102" name="Group 20"/>
            <p:cNvGrpSpPr>
              <a:grpSpLocks/>
            </p:cNvGrpSpPr>
            <p:nvPr/>
          </p:nvGrpSpPr>
          <p:grpSpPr bwMode="auto">
            <a:xfrm>
              <a:off x="0" y="69"/>
              <a:ext cx="1294" cy="1331"/>
              <a:chOff x="0" y="0"/>
              <a:chExt cx="1294" cy="1331"/>
            </a:xfrm>
          </p:grpSpPr>
          <p:sp>
            <p:nvSpPr>
              <p:cNvPr id="107" name="Freeform 66"/>
              <p:cNvSpPr>
                <a:spLocks noChangeArrowheads="1"/>
              </p:cNvSpPr>
              <p:nvPr/>
            </p:nvSpPr>
            <p:spPr bwMode="auto">
              <a:xfrm>
                <a:off x="0" y="289"/>
                <a:ext cx="797" cy="1037"/>
              </a:xfrm>
              <a:custGeom>
                <a:avLst/>
                <a:gdLst>
                  <a:gd name="T0" fmla="*/ 0 w 1062"/>
                  <a:gd name="T1" fmla="*/ 0 h 1382"/>
                  <a:gd name="T2" fmla="*/ 0 w 1062"/>
                  <a:gd name="T3" fmla="*/ 104 h 1382"/>
                  <a:gd name="T4" fmla="*/ 143 w 1062"/>
                  <a:gd name="T5" fmla="*/ 185 h 1382"/>
                  <a:gd name="T6" fmla="*/ 143 w 1062"/>
                  <a:gd name="T7" fmla="*/ 83 h 1382"/>
                  <a:gd name="T8" fmla="*/ 0 w 1062"/>
                  <a:gd name="T9" fmla="*/ 0 h 1382"/>
                  <a:gd name="T10" fmla="*/ 0 60000 65536"/>
                  <a:gd name="T11" fmla="*/ 0 60000 65536"/>
                  <a:gd name="T12" fmla="*/ 0 60000 65536"/>
                  <a:gd name="T13" fmla="*/ 0 60000 65536"/>
                  <a:gd name="T14" fmla="*/ 0 60000 65536"/>
                  <a:gd name="T15" fmla="*/ 0 w 1062"/>
                  <a:gd name="T16" fmla="*/ 0 h 1382"/>
                  <a:gd name="T17" fmla="*/ 1062 w 1062"/>
                  <a:gd name="T18" fmla="*/ 1382 h 1382"/>
                </a:gdLst>
                <a:ahLst/>
                <a:cxnLst>
                  <a:cxn ang="T10">
                    <a:pos x="T0" y="T1"/>
                  </a:cxn>
                  <a:cxn ang="T11">
                    <a:pos x="T2" y="T3"/>
                  </a:cxn>
                  <a:cxn ang="T12">
                    <a:pos x="T4" y="T5"/>
                  </a:cxn>
                  <a:cxn ang="T13">
                    <a:pos x="T6" y="T7"/>
                  </a:cxn>
                  <a:cxn ang="T14">
                    <a:pos x="T8" y="T9"/>
                  </a:cxn>
                </a:cxnLst>
                <a:rect l="T15" t="T16" r="T17" b="T18"/>
                <a:pathLst>
                  <a:path w="1062" h="1382">
                    <a:moveTo>
                      <a:pt x="0" y="0"/>
                    </a:moveTo>
                    <a:lnTo>
                      <a:pt x="0" y="771"/>
                    </a:lnTo>
                    <a:lnTo>
                      <a:pt x="1062" y="1382"/>
                    </a:lnTo>
                    <a:lnTo>
                      <a:pt x="1062" y="611"/>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8" name="Freeform 65"/>
              <p:cNvSpPr>
                <a:spLocks noChangeArrowheads="1"/>
              </p:cNvSpPr>
              <p:nvPr/>
            </p:nvSpPr>
            <p:spPr bwMode="auto">
              <a:xfrm>
                <a:off x="792" y="444"/>
                <a:ext cx="502" cy="887"/>
              </a:xfrm>
              <a:custGeom>
                <a:avLst/>
                <a:gdLst>
                  <a:gd name="T0" fmla="*/ 3 w 502"/>
                  <a:gd name="T1" fmla="*/ 263 h 887"/>
                  <a:gd name="T2" fmla="*/ 0 w 502"/>
                  <a:gd name="T3" fmla="*/ 887 h 887"/>
                  <a:gd name="T4" fmla="*/ 502 w 502"/>
                  <a:gd name="T5" fmla="*/ 269 h 887"/>
                  <a:gd name="T6" fmla="*/ 502 w 502"/>
                  <a:gd name="T7" fmla="*/ 0 h 887"/>
                  <a:gd name="T8" fmla="*/ 3 w 502"/>
                  <a:gd name="T9" fmla="*/ 263 h 887"/>
                  <a:gd name="T10" fmla="*/ 0 60000 65536"/>
                  <a:gd name="T11" fmla="*/ 0 60000 65536"/>
                  <a:gd name="T12" fmla="*/ 0 60000 65536"/>
                  <a:gd name="T13" fmla="*/ 0 60000 65536"/>
                  <a:gd name="T14" fmla="*/ 0 60000 65536"/>
                  <a:gd name="T15" fmla="*/ 0 w 502"/>
                  <a:gd name="T16" fmla="*/ 0 h 887"/>
                  <a:gd name="T17" fmla="*/ 502 w 502"/>
                  <a:gd name="T18" fmla="*/ 887 h 887"/>
                </a:gdLst>
                <a:ahLst/>
                <a:cxnLst>
                  <a:cxn ang="T10">
                    <a:pos x="T0" y="T1"/>
                  </a:cxn>
                  <a:cxn ang="T11">
                    <a:pos x="T2" y="T3"/>
                  </a:cxn>
                  <a:cxn ang="T12">
                    <a:pos x="T4" y="T5"/>
                  </a:cxn>
                  <a:cxn ang="T13">
                    <a:pos x="T6" y="T7"/>
                  </a:cxn>
                  <a:cxn ang="T14">
                    <a:pos x="T8" y="T9"/>
                  </a:cxn>
                </a:cxnLst>
                <a:rect l="T15" t="T16" r="T17" b="T18"/>
                <a:pathLst>
                  <a:path w="502" h="887">
                    <a:moveTo>
                      <a:pt x="3" y="263"/>
                    </a:moveTo>
                    <a:lnTo>
                      <a:pt x="0" y="887"/>
                    </a:lnTo>
                    <a:lnTo>
                      <a:pt x="502" y="269"/>
                    </a:lnTo>
                    <a:lnTo>
                      <a:pt x="502" y="0"/>
                    </a:lnTo>
                    <a:lnTo>
                      <a:pt x="3" y="263"/>
                    </a:lnTo>
                    <a:close/>
                  </a:path>
                </a:pathLst>
              </a:custGeom>
              <a:gradFill rotWithShape="0">
                <a:gsLst>
                  <a:gs pos="0">
                    <a:srgbClr val="00CC66"/>
                  </a:gs>
                  <a:gs pos="100000">
                    <a:srgbClr val="00542A"/>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9" name="Freeform 64"/>
              <p:cNvSpPr>
                <a:spLocks noChangeArrowheads="1"/>
              </p:cNvSpPr>
              <p:nvPr/>
            </p:nvSpPr>
            <p:spPr bwMode="auto">
              <a:xfrm>
                <a:off x="0" y="0"/>
                <a:ext cx="1294" cy="748"/>
              </a:xfrm>
              <a:custGeom>
                <a:avLst/>
                <a:gdLst>
                  <a:gd name="T0" fmla="*/ 0 w 1724"/>
                  <a:gd name="T1" fmla="*/ 52 h 997"/>
                  <a:gd name="T2" fmla="*/ 91 w 1724"/>
                  <a:gd name="T3" fmla="*/ 0 h 997"/>
                  <a:gd name="T4" fmla="*/ 231 w 1724"/>
                  <a:gd name="T5" fmla="*/ 83 h 997"/>
                  <a:gd name="T6" fmla="*/ 141 w 1724"/>
                  <a:gd name="T7" fmla="*/ 134 h 997"/>
                  <a:gd name="T8" fmla="*/ 0 w 1724"/>
                  <a:gd name="T9" fmla="*/ 52 h 997"/>
                  <a:gd name="T10" fmla="*/ 0 60000 65536"/>
                  <a:gd name="T11" fmla="*/ 0 60000 65536"/>
                  <a:gd name="T12" fmla="*/ 0 60000 65536"/>
                  <a:gd name="T13" fmla="*/ 0 60000 65536"/>
                  <a:gd name="T14" fmla="*/ 0 60000 65536"/>
                  <a:gd name="T15" fmla="*/ 0 w 1724"/>
                  <a:gd name="T16" fmla="*/ 0 h 997"/>
                  <a:gd name="T17" fmla="*/ 1724 w 1724"/>
                  <a:gd name="T18" fmla="*/ 997 h 997"/>
                </a:gdLst>
                <a:ahLst/>
                <a:cxnLst>
                  <a:cxn ang="T10">
                    <a:pos x="T0" y="T1"/>
                  </a:cxn>
                  <a:cxn ang="T11">
                    <a:pos x="T2" y="T3"/>
                  </a:cxn>
                  <a:cxn ang="T12">
                    <a:pos x="T4" y="T5"/>
                  </a:cxn>
                  <a:cxn ang="T13">
                    <a:pos x="T6" y="T7"/>
                  </a:cxn>
                  <a:cxn ang="T14">
                    <a:pos x="T8" y="T9"/>
                  </a:cxn>
                </a:cxnLst>
                <a:rect l="T15" t="T16" r="T17" b="T18"/>
                <a:pathLst>
                  <a:path w="1724" h="997">
                    <a:moveTo>
                      <a:pt x="0" y="386"/>
                    </a:moveTo>
                    <a:lnTo>
                      <a:pt x="677" y="0"/>
                    </a:lnTo>
                    <a:lnTo>
                      <a:pt x="1724" y="611"/>
                    </a:lnTo>
                    <a:lnTo>
                      <a:pt x="1055" y="997"/>
                    </a:lnTo>
                    <a:lnTo>
                      <a:pt x="0" y="386"/>
                    </a:lnTo>
                    <a:close/>
                  </a:path>
                </a:pathLst>
              </a:custGeom>
              <a:gradFill rotWithShape="0">
                <a:gsLst>
                  <a:gs pos="0">
                    <a:srgbClr val="00743A"/>
                  </a:gs>
                  <a:gs pos="100000">
                    <a:srgbClr val="00CC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03" name="Group 24"/>
            <p:cNvGrpSpPr>
              <a:grpSpLocks/>
            </p:cNvGrpSpPr>
            <p:nvPr/>
          </p:nvGrpSpPr>
          <p:grpSpPr bwMode="auto">
            <a:xfrm>
              <a:off x="1525" y="-8"/>
              <a:ext cx="1428" cy="1321"/>
              <a:chOff x="-15" y="-8"/>
              <a:chExt cx="1428" cy="1321"/>
            </a:xfrm>
          </p:grpSpPr>
          <p:sp>
            <p:nvSpPr>
              <p:cNvPr id="104" name="Freeform 62"/>
              <p:cNvSpPr>
                <a:spLocks noChangeArrowheads="1"/>
              </p:cNvSpPr>
              <p:nvPr/>
            </p:nvSpPr>
            <p:spPr bwMode="auto">
              <a:xfrm>
                <a:off x="-15" y="-8"/>
                <a:ext cx="622" cy="911"/>
              </a:xfrm>
              <a:custGeom>
                <a:avLst/>
                <a:gdLst>
                  <a:gd name="T0" fmla="*/ 622 w 622"/>
                  <a:gd name="T1" fmla="*/ 0 h 911"/>
                  <a:gd name="T2" fmla="*/ 611 w 622"/>
                  <a:gd name="T3" fmla="*/ 289 h 911"/>
                  <a:gd name="T4" fmla="*/ 100 w 622"/>
                  <a:gd name="T5" fmla="*/ 911 h 911"/>
                  <a:gd name="T6" fmla="*/ 0 w 622"/>
                  <a:gd name="T7" fmla="*/ 222 h 911"/>
                  <a:gd name="T8" fmla="*/ 34 w 622"/>
                  <a:gd name="T9" fmla="*/ 89 h 911"/>
                  <a:gd name="T10" fmla="*/ 622 w 622"/>
                  <a:gd name="T11" fmla="*/ 0 h 911"/>
                  <a:gd name="T12" fmla="*/ 0 60000 65536"/>
                  <a:gd name="T13" fmla="*/ 0 60000 65536"/>
                  <a:gd name="T14" fmla="*/ 0 60000 65536"/>
                  <a:gd name="T15" fmla="*/ 0 60000 65536"/>
                  <a:gd name="T16" fmla="*/ 0 60000 65536"/>
                  <a:gd name="T17" fmla="*/ 0 60000 65536"/>
                  <a:gd name="T18" fmla="*/ 0 w 622"/>
                  <a:gd name="T19" fmla="*/ 0 h 911"/>
                  <a:gd name="T20" fmla="*/ 622 w 622"/>
                  <a:gd name="T21" fmla="*/ 911 h 911"/>
                </a:gdLst>
                <a:ahLst/>
                <a:cxnLst>
                  <a:cxn ang="T12">
                    <a:pos x="T0" y="T1"/>
                  </a:cxn>
                  <a:cxn ang="T13">
                    <a:pos x="T2" y="T3"/>
                  </a:cxn>
                  <a:cxn ang="T14">
                    <a:pos x="T4" y="T5"/>
                  </a:cxn>
                  <a:cxn ang="T15">
                    <a:pos x="T6" y="T7"/>
                  </a:cxn>
                  <a:cxn ang="T16">
                    <a:pos x="T8" y="T9"/>
                  </a:cxn>
                  <a:cxn ang="T17">
                    <a:pos x="T10" y="T11"/>
                  </a:cxn>
                </a:cxnLst>
                <a:rect l="T18" t="T19" r="T20" b="T21"/>
                <a:pathLst>
                  <a:path w="622" h="911">
                    <a:moveTo>
                      <a:pt x="622" y="0"/>
                    </a:moveTo>
                    <a:lnTo>
                      <a:pt x="611" y="289"/>
                    </a:lnTo>
                    <a:lnTo>
                      <a:pt x="100" y="911"/>
                    </a:lnTo>
                    <a:lnTo>
                      <a:pt x="0" y="222"/>
                    </a:lnTo>
                    <a:lnTo>
                      <a:pt x="34" y="89"/>
                    </a:lnTo>
                    <a:lnTo>
                      <a:pt x="622"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105" name="Freeform 61"/>
              <p:cNvSpPr>
                <a:spLocks noChangeArrowheads="1"/>
              </p:cNvSpPr>
              <p:nvPr/>
            </p:nvSpPr>
            <p:spPr bwMode="auto">
              <a:xfrm>
                <a:off x="611" y="17"/>
                <a:ext cx="802" cy="720"/>
              </a:xfrm>
              <a:custGeom>
                <a:avLst/>
                <a:gdLst>
                  <a:gd name="T0" fmla="*/ 0 w 1069"/>
                  <a:gd name="T1" fmla="*/ 0 h 960"/>
                  <a:gd name="T2" fmla="*/ 0 w 1069"/>
                  <a:gd name="T3" fmla="*/ 46 h 960"/>
                  <a:gd name="T4" fmla="*/ 143 w 1069"/>
                  <a:gd name="T5" fmla="*/ 128 h 960"/>
                  <a:gd name="T6" fmla="*/ 143 w 1069"/>
                  <a:gd name="T7" fmla="*/ 85 h 960"/>
                  <a:gd name="T8" fmla="*/ 0 w 1069"/>
                  <a:gd name="T9" fmla="*/ 0 h 960"/>
                  <a:gd name="T10" fmla="*/ 0 60000 65536"/>
                  <a:gd name="T11" fmla="*/ 0 60000 65536"/>
                  <a:gd name="T12" fmla="*/ 0 60000 65536"/>
                  <a:gd name="T13" fmla="*/ 0 60000 65536"/>
                  <a:gd name="T14" fmla="*/ 0 60000 65536"/>
                  <a:gd name="T15" fmla="*/ 0 w 1069"/>
                  <a:gd name="T16" fmla="*/ 0 h 960"/>
                  <a:gd name="T17" fmla="*/ 1069 w 1069"/>
                  <a:gd name="T18" fmla="*/ 960 h 960"/>
                </a:gdLst>
                <a:ahLst/>
                <a:cxnLst>
                  <a:cxn ang="T10">
                    <a:pos x="T0" y="T1"/>
                  </a:cxn>
                  <a:cxn ang="T11">
                    <a:pos x="T2" y="T3"/>
                  </a:cxn>
                  <a:cxn ang="T12">
                    <a:pos x="T4" y="T5"/>
                  </a:cxn>
                  <a:cxn ang="T13">
                    <a:pos x="T6" y="T7"/>
                  </a:cxn>
                  <a:cxn ang="T14">
                    <a:pos x="T8" y="T9"/>
                  </a:cxn>
                </a:cxnLst>
                <a:rect l="T15" t="T16" r="T17" b="T18"/>
                <a:pathLst>
                  <a:path w="1069" h="960">
                    <a:moveTo>
                      <a:pt x="0" y="0"/>
                    </a:moveTo>
                    <a:lnTo>
                      <a:pt x="0" y="349"/>
                    </a:lnTo>
                    <a:lnTo>
                      <a:pt x="1069" y="960"/>
                    </a:lnTo>
                    <a:lnTo>
                      <a:pt x="1069" y="633"/>
                    </a:lnTo>
                    <a:lnTo>
                      <a:pt x="0" y="0"/>
                    </a:lnTo>
                    <a:close/>
                  </a:path>
                </a:pathLst>
              </a:cu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06" name="Freeform 60"/>
              <p:cNvSpPr>
                <a:spLocks noChangeArrowheads="1"/>
              </p:cNvSpPr>
              <p:nvPr/>
            </p:nvSpPr>
            <p:spPr bwMode="auto">
              <a:xfrm>
                <a:off x="111" y="269"/>
                <a:ext cx="1298" cy="1044"/>
              </a:xfrm>
              <a:custGeom>
                <a:avLst/>
                <a:gdLst>
                  <a:gd name="T0" fmla="*/ 500 w 1298"/>
                  <a:gd name="T1" fmla="*/ 0 h 1044"/>
                  <a:gd name="T2" fmla="*/ 1298 w 1298"/>
                  <a:gd name="T3" fmla="*/ 460 h 1044"/>
                  <a:gd name="T4" fmla="*/ 789 w 1298"/>
                  <a:gd name="T5" fmla="*/ 1044 h 1044"/>
                  <a:gd name="T6" fmla="*/ 0 w 1298"/>
                  <a:gd name="T7" fmla="*/ 601 h 1044"/>
                  <a:gd name="T8" fmla="*/ 500 w 1298"/>
                  <a:gd name="T9" fmla="*/ 0 h 1044"/>
                  <a:gd name="T10" fmla="*/ 0 60000 65536"/>
                  <a:gd name="T11" fmla="*/ 0 60000 65536"/>
                  <a:gd name="T12" fmla="*/ 0 60000 65536"/>
                  <a:gd name="T13" fmla="*/ 0 60000 65536"/>
                  <a:gd name="T14" fmla="*/ 0 60000 65536"/>
                  <a:gd name="T15" fmla="*/ 0 w 1298"/>
                  <a:gd name="T16" fmla="*/ 0 h 1044"/>
                  <a:gd name="T17" fmla="*/ 1298 w 1298"/>
                  <a:gd name="T18" fmla="*/ 1044 h 1044"/>
                </a:gdLst>
                <a:ahLst/>
                <a:cxnLst>
                  <a:cxn ang="T10">
                    <a:pos x="T0" y="T1"/>
                  </a:cxn>
                  <a:cxn ang="T11">
                    <a:pos x="T2" y="T3"/>
                  </a:cxn>
                  <a:cxn ang="T12">
                    <a:pos x="T4" y="T5"/>
                  </a:cxn>
                  <a:cxn ang="T13">
                    <a:pos x="T6" y="T7"/>
                  </a:cxn>
                  <a:cxn ang="T14">
                    <a:pos x="T8" y="T9"/>
                  </a:cxn>
                </a:cxnLst>
                <a:rect l="T15" t="T16" r="T17" b="T18"/>
                <a:pathLst>
                  <a:path w="1298" h="1044">
                    <a:moveTo>
                      <a:pt x="500" y="0"/>
                    </a:moveTo>
                    <a:lnTo>
                      <a:pt x="1298" y="460"/>
                    </a:lnTo>
                    <a:lnTo>
                      <a:pt x="789" y="1044"/>
                    </a:lnTo>
                    <a:lnTo>
                      <a:pt x="0" y="601"/>
                    </a:lnTo>
                    <a:lnTo>
                      <a:pt x="500" y="0"/>
                    </a:lnTo>
                    <a:close/>
                  </a:path>
                </a:pathLst>
              </a:cu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grpSp>
      <p:grpSp>
        <p:nvGrpSpPr>
          <p:cNvPr id="110" name="Group 28"/>
          <p:cNvGrpSpPr>
            <a:grpSpLocks/>
          </p:cNvGrpSpPr>
          <p:nvPr/>
        </p:nvGrpSpPr>
        <p:grpSpPr bwMode="auto">
          <a:xfrm>
            <a:off x="4275174" y="3769321"/>
            <a:ext cx="1093788" cy="2517775"/>
            <a:chOff x="0" y="0"/>
            <a:chExt cx="689" cy="1586"/>
          </a:xfrm>
        </p:grpSpPr>
        <p:grpSp>
          <p:nvGrpSpPr>
            <p:cNvPr id="111" name="Group 29"/>
            <p:cNvGrpSpPr>
              <a:grpSpLocks/>
            </p:cNvGrpSpPr>
            <p:nvPr/>
          </p:nvGrpSpPr>
          <p:grpSpPr bwMode="auto">
            <a:xfrm>
              <a:off x="93" y="823"/>
              <a:ext cx="540" cy="763"/>
              <a:chOff x="0" y="31"/>
              <a:chExt cx="720" cy="1015"/>
            </a:xfrm>
          </p:grpSpPr>
          <p:sp>
            <p:nvSpPr>
              <p:cNvPr id="116" name="Freeform 57"/>
              <p:cNvSpPr>
                <a:spLocks noChangeArrowheads="1"/>
              </p:cNvSpPr>
              <p:nvPr/>
            </p:nvSpPr>
            <p:spPr bwMode="auto">
              <a:xfrm>
                <a:off x="8" y="430"/>
                <a:ext cx="392" cy="616"/>
              </a:xfrm>
              <a:custGeom>
                <a:avLst/>
                <a:gdLst>
                  <a:gd name="T0" fmla="*/ 0 w 392"/>
                  <a:gd name="T1" fmla="*/ 0 h 618"/>
                  <a:gd name="T2" fmla="*/ 0 w 392"/>
                  <a:gd name="T3" fmla="*/ 399 h 618"/>
                  <a:gd name="T4" fmla="*/ 392 w 392"/>
                  <a:gd name="T5" fmla="*/ 616 h 618"/>
                  <a:gd name="T6" fmla="*/ 392 w 392"/>
                  <a:gd name="T7" fmla="*/ 209 h 618"/>
                  <a:gd name="T8" fmla="*/ 0 w 392"/>
                  <a:gd name="T9" fmla="*/ 0 h 618"/>
                  <a:gd name="T10" fmla="*/ 0 60000 65536"/>
                  <a:gd name="T11" fmla="*/ 0 60000 65536"/>
                  <a:gd name="T12" fmla="*/ 0 60000 65536"/>
                  <a:gd name="T13" fmla="*/ 0 60000 65536"/>
                  <a:gd name="T14" fmla="*/ 0 60000 65536"/>
                  <a:gd name="T15" fmla="*/ 0 w 392"/>
                  <a:gd name="T16" fmla="*/ 0 h 618"/>
                  <a:gd name="T17" fmla="*/ 392 w 392"/>
                  <a:gd name="T18" fmla="*/ 618 h 618"/>
                </a:gdLst>
                <a:ahLst/>
                <a:cxnLst>
                  <a:cxn ang="T10">
                    <a:pos x="T0" y="T1"/>
                  </a:cxn>
                  <a:cxn ang="T11">
                    <a:pos x="T2" y="T3"/>
                  </a:cxn>
                  <a:cxn ang="T12">
                    <a:pos x="T4" y="T5"/>
                  </a:cxn>
                  <a:cxn ang="T13">
                    <a:pos x="T6" y="T7"/>
                  </a:cxn>
                  <a:cxn ang="T14">
                    <a:pos x="T8" y="T9"/>
                  </a:cxn>
                </a:cxnLst>
                <a:rect l="T15" t="T16" r="T17" b="T18"/>
                <a:pathLst>
                  <a:path w="392" h="618">
                    <a:moveTo>
                      <a:pt x="0" y="0"/>
                    </a:moveTo>
                    <a:lnTo>
                      <a:pt x="0" y="400"/>
                    </a:lnTo>
                    <a:lnTo>
                      <a:pt x="392" y="618"/>
                    </a:lnTo>
                    <a:lnTo>
                      <a:pt x="392" y="210"/>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7" name="Freeform 56"/>
              <p:cNvSpPr>
                <a:spLocks noChangeArrowheads="1"/>
              </p:cNvSpPr>
              <p:nvPr/>
            </p:nvSpPr>
            <p:spPr bwMode="auto">
              <a:xfrm>
                <a:off x="386" y="249"/>
                <a:ext cx="334" cy="797"/>
              </a:xfrm>
              <a:custGeom>
                <a:avLst/>
                <a:gdLst>
                  <a:gd name="T0" fmla="*/ 334 w 334"/>
                  <a:gd name="T1" fmla="*/ 0 h 800"/>
                  <a:gd name="T2" fmla="*/ 334 w 334"/>
                  <a:gd name="T3" fmla="*/ 609 h 800"/>
                  <a:gd name="T4" fmla="*/ 0 w 334"/>
                  <a:gd name="T5" fmla="*/ 797 h 800"/>
                  <a:gd name="T6" fmla="*/ 0 w 334"/>
                  <a:gd name="T7" fmla="*/ 348 h 800"/>
                  <a:gd name="T8" fmla="*/ 334 w 334"/>
                  <a:gd name="T9" fmla="*/ 0 h 800"/>
                  <a:gd name="T10" fmla="*/ 0 60000 65536"/>
                  <a:gd name="T11" fmla="*/ 0 60000 65536"/>
                  <a:gd name="T12" fmla="*/ 0 60000 65536"/>
                  <a:gd name="T13" fmla="*/ 0 60000 65536"/>
                  <a:gd name="T14" fmla="*/ 0 60000 65536"/>
                  <a:gd name="T15" fmla="*/ 0 w 334"/>
                  <a:gd name="T16" fmla="*/ 0 h 800"/>
                  <a:gd name="T17" fmla="*/ 334 w 334"/>
                  <a:gd name="T18" fmla="*/ 800 h 800"/>
                </a:gdLst>
                <a:ahLst/>
                <a:cxnLst>
                  <a:cxn ang="T10">
                    <a:pos x="T0" y="T1"/>
                  </a:cxn>
                  <a:cxn ang="T11">
                    <a:pos x="T2" y="T3"/>
                  </a:cxn>
                  <a:cxn ang="T12">
                    <a:pos x="T4" y="T5"/>
                  </a:cxn>
                  <a:cxn ang="T13">
                    <a:pos x="T6" y="T7"/>
                  </a:cxn>
                  <a:cxn ang="T14">
                    <a:pos x="T8" y="T9"/>
                  </a:cxn>
                </a:cxnLst>
                <a:rect l="T15" t="T16" r="T17" b="T18"/>
                <a:pathLst>
                  <a:path w="334" h="800">
                    <a:moveTo>
                      <a:pt x="334" y="0"/>
                    </a:moveTo>
                    <a:lnTo>
                      <a:pt x="334" y="611"/>
                    </a:lnTo>
                    <a:lnTo>
                      <a:pt x="0" y="800"/>
                    </a:lnTo>
                    <a:lnTo>
                      <a:pt x="0" y="349"/>
                    </a:lnTo>
                    <a:lnTo>
                      <a:pt x="334" y="0"/>
                    </a:lnTo>
                    <a:close/>
                  </a:path>
                </a:pathLst>
              </a:custGeom>
              <a:gradFill rotWithShape="0">
                <a:gsLst>
                  <a:gs pos="0">
                    <a:srgbClr val="00CC66"/>
                  </a:gs>
                  <a:gs pos="100000">
                    <a:srgbClr val="007038"/>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8" name="Freeform 55"/>
              <p:cNvSpPr>
                <a:spLocks noChangeArrowheads="1"/>
              </p:cNvSpPr>
              <p:nvPr/>
            </p:nvSpPr>
            <p:spPr bwMode="auto">
              <a:xfrm>
                <a:off x="0" y="31"/>
                <a:ext cx="720" cy="638"/>
              </a:xfrm>
              <a:custGeom>
                <a:avLst/>
                <a:gdLst>
                  <a:gd name="T0" fmla="*/ 328 w 720"/>
                  <a:gd name="T1" fmla="*/ 0 h 640"/>
                  <a:gd name="T2" fmla="*/ 720 w 720"/>
                  <a:gd name="T3" fmla="*/ 224 h 640"/>
                  <a:gd name="T4" fmla="*/ 386 w 720"/>
                  <a:gd name="T5" fmla="*/ 638 h 640"/>
                  <a:gd name="T6" fmla="*/ 0 w 720"/>
                  <a:gd name="T7" fmla="*/ 413 h 640"/>
                  <a:gd name="T8" fmla="*/ 328 w 720"/>
                  <a:gd name="T9" fmla="*/ 0 h 640"/>
                  <a:gd name="T10" fmla="*/ 0 60000 65536"/>
                  <a:gd name="T11" fmla="*/ 0 60000 65536"/>
                  <a:gd name="T12" fmla="*/ 0 60000 65536"/>
                  <a:gd name="T13" fmla="*/ 0 60000 65536"/>
                  <a:gd name="T14" fmla="*/ 0 60000 65536"/>
                  <a:gd name="T15" fmla="*/ 0 w 720"/>
                  <a:gd name="T16" fmla="*/ 0 h 640"/>
                  <a:gd name="T17" fmla="*/ 720 w 720"/>
                  <a:gd name="T18" fmla="*/ 640 h 640"/>
                </a:gdLst>
                <a:ahLst/>
                <a:cxnLst>
                  <a:cxn ang="T10">
                    <a:pos x="T0" y="T1"/>
                  </a:cxn>
                  <a:cxn ang="T11">
                    <a:pos x="T2" y="T3"/>
                  </a:cxn>
                  <a:cxn ang="T12">
                    <a:pos x="T4" y="T5"/>
                  </a:cxn>
                  <a:cxn ang="T13">
                    <a:pos x="T6" y="T7"/>
                  </a:cxn>
                  <a:cxn ang="T14">
                    <a:pos x="T8" y="T9"/>
                  </a:cxn>
                </a:cxnLst>
                <a:rect l="T15" t="T16" r="T17" b="T18"/>
                <a:pathLst>
                  <a:path w="720" h="640">
                    <a:moveTo>
                      <a:pt x="328" y="0"/>
                    </a:moveTo>
                    <a:lnTo>
                      <a:pt x="720" y="225"/>
                    </a:lnTo>
                    <a:lnTo>
                      <a:pt x="386" y="640"/>
                    </a:lnTo>
                    <a:lnTo>
                      <a:pt x="0" y="414"/>
                    </a:lnTo>
                    <a:lnTo>
                      <a:pt x="328" y="0"/>
                    </a:lnTo>
                    <a:close/>
                  </a:path>
                </a:pathLst>
              </a:cu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12" name="Group 33"/>
            <p:cNvGrpSpPr>
              <a:grpSpLocks/>
            </p:cNvGrpSpPr>
            <p:nvPr/>
          </p:nvGrpSpPr>
          <p:grpSpPr bwMode="auto">
            <a:xfrm>
              <a:off x="0" y="0"/>
              <a:ext cx="689" cy="857"/>
              <a:chOff x="0" y="0"/>
              <a:chExt cx="689" cy="857"/>
            </a:xfrm>
          </p:grpSpPr>
          <p:sp>
            <p:nvSpPr>
              <p:cNvPr id="113" name="Freeform 53"/>
              <p:cNvSpPr>
                <a:spLocks noChangeArrowheads="1"/>
              </p:cNvSpPr>
              <p:nvPr/>
            </p:nvSpPr>
            <p:spPr bwMode="auto">
              <a:xfrm>
                <a:off x="0" y="439"/>
                <a:ext cx="689" cy="418"/>
              </a:xfrm>
              <a:custGeom>
                <a:avLst/>
                <a:gdLst>
                  <a:gd name="T0" fmla="*/ 279 w 689"/>
                  <a:gd name="T1" fmla="*/ 0 h 418"/>
                  <a:gd name="T2" fmla="*/ 689 w 689"/>
                  <a:gd name="T3" fmla="*/ 218 h 418"/>
                  <a:gd name="T4" fmla="*/ 256 w 689"/>
                  <a:gd name="T5" fmla="*/ 418 h 418"/>
                  <a:gd name="T6" fmla="*/ 0 w 689"/>
                  <a:gd name="T7" fmla="*/ 241 h 418"/>
                  <a:gd name="T8" fmla="*/ 279 w 689"/>
                  <a:gd name="T9" fmla="*/ 0 h 418"/>
                  <a:gd name="T10" fmla="*/ 0 60000 65536"/>
                  <a:gd name="T11" fmla="*/ 0 60000 65536"/>
                  <a:gd name="T12" fmla="*/ 0 60000 65536"/>
                  <a:gd name="T13" fmla="*/ 0 60000 65536"/>
                  <a:gd name="T14" fmla="*/ 0 60000 65536"/>
                  <a:gd name="T15" fmla="*/ 0 w 689"/>
                  <a:gd name="T16" fmla="*/ 0 h 418"/>
                  <a:gd name="T17" fmla="*/ 689 w 689"/>
                  <a:gd name="T18" fmla="*/ 418 h 418"/>
                </a:gdLst>
                <a:ahLst/>
                <a:cxnLst>
                  <a:cxn ang="T10">
                    <a:pos x="T0" y="T1"/>
                  </a:cxn>
                  <a:cxn ang="T11">
                    <a:pos x="T2" y="T3"/>
                  </a:cxn>
                  <a:cxn ang="T12">
                    <a:pos x="T4" y="T5"/>
                  </a:cxn>
                  <a:cxn ang="T13">
                    <a:pos x="T6" y="T7"/>
                  </a:cxn>
                  <a:cxn ang="T14">
                    <a:pos x="T8" y="T9"/>
                  </a:cxn>
                </a:cxnLst>
                <a:rect l="T15" t="T16" r="T17" b="T18"/>
                <a:pathLst>
                  <a:path w="689" h="418">
                    <a:moveTo>
                      <a:pt x="279" y="0"/>
                    </a:moveTo>
                    <a:lnTo>
                      <a:pt x="689" y="218"/>
                    </a:lnTo>
                    <a:lnTo>
                      <a:pt x="256" y="418"/>
                    </a:lnTo>
                    <a:lnTo>
                      <a:pt x="0" y="241"/>
                    </a:lnTo>
                    <a:lnTo>
                      <a:pt x="279"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114" name="Freeform 52"/>
              <p:cNvSpPr>
                <a:spLocks noChangeArrowheads="1"/>
              </p:cNvSpPr>
              <p:nvPr/>
            </p:nvSpPr>
            <p:spPr bwMode="auto">
              <a:xfrm>
                <a:off x="295" y="0"/>
                <a:ext cx="288" cy="615"/>
              </a:xfrm>
              <a:custGeom>
                <a:avLst/>
                <a:gdLst>
                  <a:gd name="T0" fmla="*/ 0 w 383"/>
                  <a:gd name="T1" fmla="*/ 0 h 820"/>
                  <a:gd name="T2" fmla="*/ 52 w 383"/>
                  <a:gd name="T3" fmla="*/ 30 h 820"/>
                  <a:gd name="T4" fmla="*/ 52 w 383"/>
                  <a:gd name="T5" fmla="*/ 110 h 820"/>
                  <a:gd name="T6" fmla="*/ 0 w 383"/>
                  <a:gd name="T7" fmla="*/ 82 h 820"/>
                  <a:gd name="T8" fmla="*/ 0 w 383"/>
                  <a:gd name="T9" fmla="*/ 0 h 820"/>
                  <a:gd name="T10" fmla="*/ 0 60000 65536"/>
                  <a:gd name="T11" fmla="*/ 0 60000 65536"/>
                  <a:gd name="T12" fmla="*/ 0 60000 65536"/>
                  <a:gd name="T13" fmla="*/ 0 60000 65536"/>
                  <a:gd name="T14" fmla="*/ 0 60000 65536"/>
                  <a:gd name="T15" fmla="*/ 0 w 383"/>
                  <a:gd name="T16" fmla="*/ 0 h 820"/>
                  <a:gd name="T17" fmla="*/ 383 w 383"/>
                  <a:gd name="T18" fmla="*/ 820 h 820"/>
                </a:gdLst>
                <a:ahLst/>
                <a:cxnLst>
                  <a:cxn ang="T10">
                    <a:pos x="T0" y="T1"/>
                  </a:cxn>
                  <a:cxn ang="T11">
                    <a:pos x="T2" y="T3"/>
                  </a:cxn>
                  <a:cxn ang="T12">
                    <a:pos x="T4" y="T5"/>
                  </a:cxn>
                  <a:cxn ang="T13">
                    <a:pos x="T6" y="T7"/>
                  </a:cxn>
                  <a:cxn ang="T14">
                    <a:pos x="T8" y="T9"/>
                  </a:cxn>
                </a:cxnLst>
                <a:rect l="T15" t="T16" r="T17" b="T18"/>
                <a:pathLst>
                  <a:path w="383" h="820">
                    <a:moveTo>
                      <a:pt x="0" y="0"/>
                    </a:moveTo>
                    <a:lnTo>
                      <a:pt x="383" y="225"/>
                    </a:lnTo>
                    <a:lnTo>
                      <a:pt x="383" y="820"/>
                    </a:lnTo>
                    <a:lnTo>
                      <a:pt x="0" y="611"/>
                    </a:lnTo>
                    <a:lnTo>
                      <a:pt x="0" y="0"/>
                    </a:lnTo>
                    <a:close/>
                  </a:path>
                </a:pathLst>
              </a:cu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15" name="Freeform 51"/>
              <p:cNvSpPr>
                <a:spLocks noChangeArrowheads="1"/>
              </p:cNvSpPr>
              <p:nvPr/>
            </p:nvSpPr>
            <p:spPr bwMode="auto">
              <a:xfrm>
                <a:off x="45" y="0"/>
                <a:ext cx="255" cy="643"/>
              </a:xfrm>
              <a:custGeom>
                <a:avLst/>
                <a:gdLst>
                  <a:gd name="T0" fmla="*/ 4 w 255"/>
                  <a:gd name="T1" fmla="*/ 300 h 643"/>
                  <a:gd name="T2" fmla="*/ 0 w 255"/>
                  <a:gd name="T3" fmla="*/ 643 h 643"/>
                  <a:gd name="T4" fmla="*/ 255 w 255"/>
                  <a:gd name="T5" fmla="*/ 452 h 643"/>
                  <a:gd name="T6" fmla="*/ 255 w 255"/>
                  <a:gd name="T7" fmla="*/ 0 h 643"/>
                  <a:gd name="T8" fmla="*/ 4 w 255"/>
                  <a:gd name="T9" fmla="*/ 300 h 643"/>
                  <a:gd name="T10" fmla="*/ 0 60000 65536"/>
                  <a:gd name="T11" fmla="*/ 0 60000 65536"/>
                  <a:gd name="T12" fmla="*/ 0 60000 65536"/>
                  <a:gd name="T13" fmla="*/ 0 60000 65536"/>
                  <a:gd name="T14" fmla="*/ 0 60000 65536"/>
                  <a:gd name="T15" fmla="*/ 0 w 255"/>
                  <a:gd name="T16" fmla="*/ 0 h 643"/>
                  <a:gd name="T17" fmla="*/ 255 w 255"/>
                  <a:gd name="T18" fmla="*/ 643 h 643"/>
                </a:gdLst>
                <a:ahLst/>
                <a:cxnLst>
                  <a:cxn ang="T10">
                    <a:pos x="T0" y="T1"/>
                  </a:cxn>
                  <a:cxn ang="T11">
                    <a:pos x="T2" y="T3"/>
                  </a:cxn>
                  <a:cxn ang="T12">
                    <a:pos x="T4" y="T5"/>
                  </a:cxn>
                  <a:cxn ang="T13">
                    <a:pos x="T6" y="T7"/>
                  </a:cxn>
                  <a:cxn ang="T14">
                    <a:pos x="T8" y="T9"/>
                  </a:cxn>
                </a:cxnLst>
                <a:rect l="T15" t="T16" r="T17" b="T18"/>
                <a:pathLst>
                  <a:path w="255" h="643">
                    <a:moveTo>
                      <a:pt x="4" y="300"/>
                    </a:moveTo>
                    <a:lnTo>
                      <a:pt x="0" y="643"/>
                    </a:lnTo>
                    <a:lnTo>
                      <a:pt x="255" y="452"/>
                    </a:lnTo>
                    <a:lnTo>
                      <a:pt x="255" y="0"/>
                    </a:lnTo>
                    <a:lnTo>
                      <a:pt x="4" y="300"/>
                    </a:lnTo>
                    <a:close/>
                  </a:path>
                </a:pathLst>
              </a:custGeom>
              <a:gradFill rotWithShape="0">
                <a:gsLst>
                  <a:gs pos="0">
                    <a:srgbClr val="FFCC00"/>
                  </a:gs>
                  <a:gs pos="100000">
                    <a:srgbClr val="AA8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19" name="Group 38"/>
          <p:cNvGrpSpPr>
            <a:grpSpLocks/>
          </p:cNvGrpSpPr>
          <p:nvPr/>
        </p:nvGrpSpPr>
        <p:grpSpPr bwMode="auto">
          <a:xfrm>
            <a:off x="1408149" y="3612158"/>
            <a:ext cx="2982913" cy="2560638"/>
            <a:chOff x="0" y="0"/>
            <a:chExt cx="1879" cy="1613"/>
          </a:xfrm>
        </p:grpSpPr>
        <p:grpSp>
          <p:nvGrpSpPr>
            <p:cNvPr id="120" name="Group 39"/>
            <p:cNvGrpSpPr>
              <a:grpSpLocks/>
            </p:cNvGrpSpPr>
            <p:nvPr/>
          </p:nvGrpSpPr>
          <p:grpSpPr bwMode="auto">
            <a:xfrm>
              <a:off x="0" y="947"/>
              <a:ext cx="431" cy="666"/>
              <a:chOff x="0" y="0"/>
              <a:chExt cx="575" cy="888"/>
            </a:xfrm>
          </p:grpSpPr>
          <p:sp>
            <p:nvSpPr>
              <p:cNvPr id="125" name="Freeform 43"/>
              <p:cNvSpPr>
                <a:spLocks noChangeArrowheads="1"/>
              </p:cNvSpPr>
              <p:nvPr/>
            </p:nvSpPr>
            <p:spPr bwMode="auto">
              <a:xfrm>
                <a:off x="0" y="291"/>
                <a:ext cx="342" cy="589"/>
              </a:xfrm>
              <a:custGeom>
                <a:avLst/>
                <a:gdLst>
                  <a:gd name="T0" fmla="*/ 0 w 342"/>
                  <a:gd name="T1" fmla="*/ 0 h 589"/>
                  <a:gd name="T2" fmla="*/ 342 w 342"/>
                  <a:gd name="T3" fmla="*/ 197 h 589"/>
                  <a:gd name="T4" fmla="*/ 335 w 342"/>
                  <a:gd name="T5" fmla="*/ 589 h 589"/>
                  <a:gd name="T6" fmla="*/ 0 w 342"/>
                  <a:gd name="T7" fmla="*/ 400 h 589"/>
                  <a:gd name="T8" fmla="*/ 0 w 342"/>
                  <a:gd name="T9" fmla="*/ 0 h 589"/>
                  <a:gd name="T10" fmla="*/ 0 60000 65536"/>
                  <a:gd name="T11" fmla="*/ 0 60000 65536"/>
                  <a:gd name="T12" fmla="*/ 0 60000 65536"/>
                  <a:gd name="T13" fmla="*/ 0 60000 65536"/>
                  <a:gd name="T14" fmla="*/ 0 60000 65536"/>
                  <a:gd name="T15" fmla="*/ 0 w 342"/>
                  <a:gd name="T16" fmla="*/ 0 h 589"/>
                  <a:gd name="T17" fmla="*/ 342 w 342"/>
                  <a:gd name="T18" fmla="*/ 589 h 589"/>
                </a:gdLst>
                <a:ahLst/>
                <a:cxnLst>
                  <a:cxn ang="T10">
                    <a:pos x="T0" y="T1"/>
                  </a:cxn>
                  <a:cxn ang="T11">
                    <a:pos x="T2" y="T3"/>
                  </a:cxn>
                  <a:cxn ang="T12">
                    <a:pos x="T4" y="T5"/>
                  </a:cxn>
                  <a:cxn ang="T13">
                    <a:pos x="T6" y="T7"/>
                  </a:cxn>
                  <a:cxn ang="T14">
                    <a:pos x="T8" y="T9"/>
                  </a:cxn>
                </a:cxnLst>
                <a:rect l="T15" t="T16" r="T17" b="T18"/>
                <a:pathLst>
                  <a:path w="342" h="589">
                    <a:moveTo>
                      <a:pt x="0" y="0"/>
                    </a:moveTo>
                    <a:lnTo>
                      <a:pt x="342" y="197"/>
                    </a:lnTo>
                    <a:lnTo>
                      <a:pt x="335" y="589"/>
                    </a:lnTo>
                    <a:lnTo>
                      <a:pt x="0" y="400"/>
                    </a:lnTo>
                    <a:lnTo>
                      <a:pt x="0" y="0"/>
                    </a:lnTo>
                    <a:close/>
                  </a:path>
                </a:pathLst>
              </a:cu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6" name="Freeform 42"/>
              <p:cNvSpPr>
                <a:spLocks noChangeArrowheads="1"/>
              </p:cNvSpPr>
              <p:nvPr/>
            </p:nvSpPr>
            <p:spPr bwMode="auto">
              <a:xfrm>
                <a:off x="328" y="189"/>
                <a:ext cx="247" cy="699"/>
              </a:xfrm>
              <a:custGeom>
                <a:avLst/>
                <a:gdLst>
                  <a:gd name="T0" fmla="*/ 247 w 247"/>
                  <a:gd name="T1" fmla="*/ 0 h 699"/>
                  <a:gd name="T2" fmla="*/ 0 w 247"/>
                  <a:gd name="T3" fmla="*/ 291 h 699"/>
                  <a:gd name="T4" fmla="*/ 0 w 247"/>
                  <a:gd name="T5" fmla="*/ 699 h 699"/>
                  <a:gd name="T6" fmla="*/ 247 w 247"/>
                  <a:gd name="T7" fmla="*/ 546 h 699"/>
                  <a:gd name="T8" fmla="*/ 247 w 247"/>
                  <a:gd name="T9" fmla="*/ 0 h 699"/>
                  <a:gd name="T10" fmla="*/ 0 60000 65536"/>
                  <a:gd name="T11" fmla="*/ 0 60000 65536"/>
                  <a:gd name="T12" fmla="*/ 0 60000 65536"/>
                  <a:gd name="T13" fmla="*/ 0 60000 65536"/>
                  <a:gd name="T14" fmla="*/ 0 60000 65536"/>
                  <a:gd name="T15" fmla="*/ 0 w 247"/>
                  <a:gd name="T16" fmla="*/ 0 h 699"/>
                  <a:gd name="T17" fmla="*/ 247 w 247"/>
                  <a:gd name="T18" fmla="*/ 699 h 699"/>
                </a:gdLst>
                <a:ahLst/>
                <a:cxnLst>
                  <a:cxn ang="T10">
                    <a:pos x="T0" y="T1"/>
                  </a:cxn>
                  <a:cxn ang="T11">
                    <a:pos x="T2" y="T3"/>
                  </a:cxn>
                  <a:cxn ang="T12">
                    <a:pos x="T4" y="T5"/>
                  </a:cxn>
                  <a:cxn ang="T13">
                    <a:pos x="T6" y="T7"/>
                  </a:cxn>
                  <a:cxn ang="T14">
                    <a:pos x="T8" y="T9"/>
                  </a:cxn>
                </a:cxnLst>
                <a:rect l="T15" t="T16" r="T17" b="T18"/>
                <a:pathLst>
                  <a:path w="247" h="699">
                    <a:moveTo>
                      <a:pt x="247" y="0"/>
                    </a:moveTo>
                    <a:lnTo>
                      <a:pt x="0" y="291"/>
                    </a:lnTo>
                    <a:lnTo>
                      <a:pt x="0" y="699"/>
                    </a:lnTo>
                    <a:lnTo>
                      <a:pt x="247" y="546"/>
                    </a:lnTo>
                    <a:lnTo>
                      <a:pt x="247" y="0"/>
                    </a:lnTo>
                    <a:close/>
                  </a:path>
                </a:pathLst>
              </a:custGeom>
              <a:gradFill rotWithShape="0">
                <a:gsLst>
                  <a:gs pos="0">
                    <a:srgbClr val="FFCC00"/>
                  </a:gs>
                  <a:gs pos="100000">
                    <a:srgbClr val="BE9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7" name="Freeform 41"/>
              <p:cNvSpPr>
                <a:spLocks noChangeArrowheads="1"/>
              </p:cNvSpPr>
              <p:nvPr/>
            </p:nvSpPr>
            <p:spPr bwMode="auto">
              <a:xfrm>
                <a:off x="0" y="0"/>
                <a:ext cx="568" cy="488"/>
              </a:xfrm>
              <a:custGeom>
                <a:avLst/>
                <a:gdLst>
                  <a:gd name="T0" fmla="*/ 233 w 568"/>
                  <a:gd name="T1" fmla="*/ 0 h 488"/>
                  <a:gd name="T2" fmla="*/ 0 w 568"/>
                  <a:gd name="T3" fmla="*/ 299 h 488"/>
                  <a:gd name="T4" fmla="*/ 328 w 568"/>
                  <a:gd name="T5" fmla="*/ 488 h 488"/>
                  <a:gd name="T6" fmla="*/ 568 w 568"/>
                  <a:gd name="T7" fmla="*/ 197 h 488"/>
                  <a:gd name="T8" fmla="*/ 233 w 568"/>
                  <a:gd name="T9" fmla="*/ 0 h 488"/>
                  <a:gd name="T10" fmla="*/ 0 60000 65536"/>
                  <a:gd name="T11" fmla="*/ 0 60000 65536"/>
                  <a:gd name="T12" fmla="*/ 0 60000 65536"/>
                  <a:gd name="T13" fmla="*/ 0 60000 65536"/>
                  <a:gd name="T14" fmla="*/ 0 60000 65536"/>
                  <a:gd name="T15" fmla="*/ 0 w 568"/>
                  <a:gd name="T16" fmla="*/ 0 h 488"/>
                  <a:gd name="T17" fmla="*/ 568 w 568"/>
                  <a:gd name="T18" fmla="*/ 488 h 488"/>
                </a:gdLst>
                <a:ahLst/>
                <a:cxnLst>
                  <a:cxn ang="T10">
                    <a:pos x="T0" y="T1"/>
                  </a:cxn>
                  <a:cxn ang="T11">
                    <a:pos x="T2" y="T3"/>
                  </a:cxn>
                  <a:cxn ang="T12">
                    <a:pos x="T4" y="T5"/>
                  </a:cxn>
                  <a:cxn ang="T13">
                    <a:pos x="T6" y="T7"/>
                  </a:cxn>
                  <a:cxn ang="T14">
                    <a:pos x="T8" y="T9"/>
                  </a:cxn>
                </a:cxnLst>
                <a:rect l="T15" t="T16" r="T17" b="T18"/>
                <a:pathLst>
                  <a:path w="568" h="488">
                    <a:moveTo>
                      <a:pt x="233" y="0"/>
                    </a:moveTo>
                    <a:lnTo>
                      <a:pt x="0" y="299"/>
                    </a:lnTo>
                    <a:lnTo>
                      <a:pt x="328" y="488"/>
                    </a:lnTo>
                    <a:lnTo>
                      <a:pt x="568" y="197"/>
                    </a:lnTo>
                    <a:lnTo>
                      <a:pt x="233" y="0"/>
                    </a:lnTo>
                    <a:close/>
                  </a:path>
                </a:pathLst>
              </a:cu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21" name="Group 43"/>
            <p:cNvGrpSpPr>
              <a:grpSpLocks/>
            </p:cNvGrpSpPr>
            <p:nvPr/>
          </p:nvGrpSpPr>
          <p:grpSpPr bwMode="auto">
            <a:xfrm>
              <a:off x="1407" y="0"/>
              <a:ext cx="472" cy="685"/>
              <a:chOff x="0" y="0"/>
              <a:chExt cx="472" cy="685"/>
            </a:xfrm>
          </p:grpSpPr>
          <p:sp>
            <p:nvSpPr>
              <p:cNvPr id="122" name="Freeform 39"/>
              <p:cNvSpPr>
                <a:spLocks noChangeArrowheads="1"/>
              </p:cNvSpPr>
              <p:nvPr/>
            </p:nvSpPr>
            <p:spPr bwMode="auto">
              <a:xfrm>
                <a:off x="61" y="0"/>
                <a:ext cx="180" cy="513"/>
              </a:xfrm>
              <a:custGeom>
                <a:avLst/>
                <a:gdLst>
                  <a:gd name="T0" fmla="*/ 0 w 240"/>
                  <a:gd name="T1" fmla="*/ 38 h 683"/>
                  <a:gd name="T2" fmla="*/ 32 w 240"/>
                  <a:gd name="T3" fmla="*/ 0 h 683"/>
                  <a:gd name="T4" fmla="*/ 32 w 240"/>
                  <a:gd name="T5" fmla="*/ 74 h 683"/>
                  <a:gd name="T6" fmla="*/ 0 w 240"/>
                  <a:gd name="T7" fmla="*/ 92 h 683"/>
                  <a:gd name="T8" fmla="*/ 0 w 240"/>
                  <a:gd name="T9" fmla="*/ 38 h 683"/>
                  <a:gd name="T10" fmla="*/ 0 60000 65536"/>
                  <a:gd name="T11" fmla="*/ 0 60000 65536"/>
                  <a:gd name="T12" fmla="*/ 0 60000 65536"/>
                  <a:gd name="T13" fmla="*/ 0 60000 65536"/>
                  <a:gd name="T14" fmla="*/ 0 60000 65536"/>
                  <a:gd name="T15" fmla="*/ 0 w 240"/>
                  <a:gd name="T16" fmla="*/ 0 h 683"/>
                  <a:gd name="T17" fmla="*/ 240 w 240"/>
                  <a:gd name="T18" fmla="*/ 683 h 683"/>
                </a:gdLst>
                <a:ahLst/>
                <a:cxnLst>
                  <a:cxn ang="T10">
                    <a:pos x="T0" y="T1"/>
                  </a:cxn>
                  <a:cxn ang="T11">
                    <a:pos x="T2" y="T3"/>
                  </a:cxn>
                  <a:cxn ang="T12">
                    <a:pos x="T4" y="T5"/>
                  </a:cxn>
                  <a:cxn ang="T13">
                    <a:pos x="T6" y="T7"/>
                  </a:cxn>
                  <a:cxn ang="T14">
                    <a:pos x="T8" y="T9"/>
                  </a:cxn>
                </a:cxnLst>
                <a:rect l="T15" t="T16" r="T17" b="T18"/>
                <a:pathLst>
                  <a:path w="240" h="683">
                    <a:moveTo>
                      <a:pt x="0" y="284"/>
                    </a:moveTo>
                    <a:lnTo>
                      <a:pt x="240" y="0"/>
                    </a:lnTo>
                    <a:lnTo>
                      <a:pt x="240" y="546"/>
                    </a:lnTo>
                    <a:lnTo>
                      <a:pt x="0" y="683"/>
                    </a:lnTo>
                    <a:lnTo>
                      <a:pt x="0" y="284"/>
                    </a:lnTo>
                    <a:close/>
                  </a:path>
                </a:pathLst>
              </a:custGeom>
              <a:gradFill rotWithShape="0">
                <a:gsLst>
                  <a:gs pos="0">
                    <a:srgbClr val="FFCC66"/>
                  </a:gs>
                  <a:gs pos="100000">
                    <a:srgbClr val="AA8844"/>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3" name="Freeform 38"/>
              <p:cNvSpPr>
                <a:spLocks noChangeArrowheads="1"/>
              </p:cNvSpPr>
              <p:nvPr/>
            </p:nvSpPr>
            <p:spPr bwMode="auto">
              <a:xfrm>
                <a:off x="0" y="412"/>
                <a:ext cx="311" cy="273"/>
              </a:xfrm>
              <a:custGeom>
                <a:avLst/>
                <a:gdLst>
                  <a:gd name="T0" fmla="*/ 222 w 311"/>
                  <a:gd name="T1" fmla="*/ 0 h 273"/>
                  <a:gd name="T2" fmla="*/ 0 w 311"/>
                  <a:gd name="T3" fmla="*/ 123 h 273"/>
                  <a:gd name="T4" fmla="*/ 311 w 311"/>
                  <a:gd name="T5" fmla="*/ 273 h 273"/>
                  <a:gd name="T6" fmla="*/ 311 w 311"/>
                  <a:gd name="T7" fmla="*/ 41 h 273"/>
                  <a:gd name="T8" fmla="*/ 222 w 311"/>
                  <a:gd name="T9" fmla="*/ 0 h 273"/>
                  <a:gd name="T10" fmla="*/ 0 60000 65536"/>
                  <a:gd name="T11" fmla="*/ 0 60000 65536"/>
                  <a:gd name="T12" fmla="*/ 0 60000 65536"/>
                  <a:gd name="T13" fmla="*/ 0 60000 65536"/>
                  <a:gd name="T14" fmla="*/ 0 60000 65536"/>
                  <a:gd name="T15" fmla="*/ 0 w 311"/>
                  <a:gd name="T16" fmla="*/ 0 h 273"/>
                  <a:gd name="T17" fmla="*/ 311 w 311"/>
                  <a:gd name="T18" fmla="*/ 273 h 273"/>
                </a:gdLst>
                <a:ahLst/>
                <a:cxnLst>
                  <a:cxn ang="T10">
                    <a:pos x="T0" y="T1"/>
                  </a:cxn>
                  <a:cxn ang="T11">
                    <a:pos x="T2" y="T3"/>
                  </a:cxn>
                  <a:cxn ang="T12">
                    <a:pos x="T4" y="T5"/>
                  </a:cxn>
                  <a:cxn ang="T13">
                    <a:pos x="T6" y="T7"/>
                  </a:cxn>
                  <a:cxn ang="T14">
                    <a:pos x="T8" y="T9"/>
                  </a:cxn>
                </a:cxnLst>
                <a:rect l="T15" t="T16" r="T17" b="T18"/>
                <a:pathLst>
                  <a:path w="311" h="273">
                    <a:moveTo>
                      <a:pt x="222" y="0"/>
                    </a:moveTo>
                    <a:lnTo>
                      <a:pt x="0" y="123"/>
                    </a:lnTo>
                    <a:lnTo>
                      <a:pt x="311" y="273"/>
                    </a:lnTo>
                    <a:lnTo>
                      <a:pt x="311" y="41"/>
                    </a:lnTo>
                    <a:lnTo>
                      <a:pt x="222"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124" name="Freeform 37"/>
              <p:cNvSpPr>
                <a:spLocks noChangeArrowheads="1"/>
              </p:cNvSpPr>
              <p:nvPr/>
            </p:nvSpPr>
            <p:spPr bwMode="auto">
              <a:xfrm>
                <a:off x="227" y="8"/>
                <a:ext cx="245" cy="441"/>
              </a:xfrm>
              <a:custGeom>
                <a:avLst/>
                <a:gdLst>
                  <a:gd name="T0" fmla="*/ 0 w 245"/>
                  <a:gd name="T1" fmla="*/ 0 h 441"/>
                  <a:gd name="T2" fmla="*/ 245 w 245"/>
                  <a:gd name="T3" fmla="*/ 137 h 441"/>
                  <a:gd name="T4" fmla="*/ 85 w 245"/>
                  <a:gd name="T5" fmla="*/ 345 h 441"/>
                  <a:gd name="T6" fmla="*/ 85 w 245"/>
                  <a:gd name="T7" fmla="*/ 441 h 441"/>
                  <a:gd name="T8" fmla="*/ 0 w 245"/>
                  <a:gd name="T9" fmla="*/ 404 h 441"/>
                  <a:gd name="T10" fmla="*/ 0 w 245"/>
                  <a:gd name="T11" fmla="*/ 0 h 441"/>
                  <a:gd name="T12" fmla="*/ 0 60000 65536"/>
                  <a:gd name="T13" fmla="*/ 0 60000 65536"/>
                  <a:gd name="T14" fmla="*/ 0 60000 65536"/>
                  <a:gd name="T15" fmla="*/ 0 60000 65536"/>
                  <a:gd name="T16" fmla="*/ 0 60000 65536"/>
                  <a:gd name="T17" fmla="*/ 0 60000 65536"/>
                  <a:gd name="T18" fmla="*/ 0 w 245"/>
                  <a:gd name="T19" fmla="*/ 0 h 441"/>
                  <a:gd name="T20" fmla="*/ 245 w 245"/>
                  <a:gd name="T21" fmla="*/ 441 h 441"/>
                </a:gdLst>
                <a:ahLst/>
                <a:cxnLst>
                  <a:cxn ang="T12">
                    <a:pos x="T0" y="T1"/>
                  </a:cxn>
                  <a:cxn ang="T13">
                    <a:pos x="T2" y="T3"/>
                  </a:cxn>
                  <a:cxn ang="T14">
                    <a:pos x="T4" y="T5"/>
                  </a:cxn>
                  <a:cxn ang="T15">
                    <a:pos x="T6" y="T7"/>
                  </a:cxn>
                  <a:cxn ang="T16">
                    <a:pos x="T8" y="T9"/>
                  </a:cxn>
                  <a:cxn ang="T17">
                    <a:pos x="T10" y="T11"/>
                  </a:cxn>
                </a:cxnLst>
                <a:rect l="T18" t="T19" r="T20" b="T21"/>
                <a:pathLst>
                  <a:path w="245" h="441">
                    <a:moveTo>
                      <a:pt x="0" y="0"/>
                    </a:moveTo>
                    <a:lnTo>
                      <a:pt x="245" y="137"/>
                    </a:lnTo>
                    <a:lnTo>
                      <a:pt x="85" y="345"/>
                    </a:lnTo>
                    <a:lnTo>
                      <a:pt x="85" y="441"/>
                    </a:lnTo>
                    <a:lnTo>
                      <a:pt x="0" y="404"/>
                    </a:lnTo>
                    <a:lnTo>
                      <a:pt x="0" y="0"/>
                    </a:lnTo>
                    <a:close/>
                  </a:path>
                </a:pathLst>
              </a:custGeom>
              <a:gradFill rotWithShape="0">
                <a:gsLst>
                  <a:gs pos="0">
                    <a:srgbClr val="FF7C80"/>
                  </a:gs>
                  <a:gs pos="100000">
                    <a:srgbClr val="9B4B4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28" name="Group 47"/>
          <p:cNvGrpSpPr>
            <a:grpSpLocks/>
          </p:cNvGrpSpPr>
          <p:nvPr/>
        </p:nvGrpSpPr>
        <p:grpSpPr bwMode="auto">
          <a:xfrm>
            <a:off x="6556412" y="2415183"/>
            <a:ext cx="2054225" cy="2557463"/>
            <a:chOff x="0" y="0"/>
            <a:chExt cx="1725" cy="2148"/>
          </a:xfrm>
        </p:grpSpPr>
        <p:sp>
          <p:nvSpPr>
            <p:cNvPr id="129" name="Freeform 34"/>
            <p:cNvSpPr>
              <a:spLocks/>
            </p:cNvSpPr>
            <p:nvPr/>
          </p:nvSpPr>
          <p:spPr bwMode="auto">
            <a:xfrm>
              <a:off x="1389" y="610"/>
              <a:ext cx="336" cy="193"/>
            </a:xfrm>
            <a:custGeom>
              <a:avLst/>
              <a:gdLst>
                <a:gd name="T0" fmla="*/ 0 w 1679"/>
                <a:gd name="T1" fmla="*/ 0 h 969"/>
                <a:gd name="T2" fmla="*/ 0 w 1679"/>
                <a:gd name="T3" fmla="*/ 0 h 969"/>
                <a:gd name="T4" fmla="*/ 0 w 1679"/>
                <a:gd name="T5" fmla="*/ 0 h 969"/>
                <a:gd name="T6" fmla="*/ 0 60000 65536"/>
                <a:gd name="T7" fmla="*/ 0 60000 65536"/>
                <a:gd name="T8" fmla="*/ 0 60000 65536"/>
                <a:gd name="T9" fmla="*/ 0 w 1679"/>
                <a:gd name="T10" fmla="*/ 0 h 969"/>
                <a:gd name="T11" fmla="*/ 1679 w 1679"/>
                <a:gd name="T12" fmla="*/ 969 h 969"/>
              </a:gdLst>
              <a:ahLst/>
              <a:cxnLst>
                <a:cxn ang="T6">
                  <a:pos x="T0" y="T1"/>
                </a:cxn>
                <a:cxn ang="T7">
                  <a:pos x="T2" y="T3"/>
                </a:cxn>
                <a:cxn ang="T8">
                  <a:pos x="T4" y="T5"/>
                </a:cxn>
              </a:cxnLst>
              <a:rect l="T9" t="T10" r="T11" b="T12"/>
              <a:pathLst>
                <a:path w="1679" h="969">
                  <a:moveTo>
                    <a:pt x="1679" y="0"/>
                  </a:moveTo>
                  <a:lnTo>
                    <a:pt x="0" y="969"/>
                  </a:lnTo>
                  <a:lnTo>
                    <a:pt x="1" y="969"/>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0" name="Freeform 33"/>
            <p:cNvSpPr>
              <a:spLocks/>
            </p:cNvSpPr>
            <p:nvPr/>
          </p:nvSpPr>
          <p:spPr bwMode="auto">
            <a:xfrm>
              <a:off x="0" y="388"/>
              <a:ext cx="1" cy="321"/>
            </a:xfrm>
            <a:custGeom>
              <a:avLst/>
              <a:gdLst>
                <a:gd name="T0" fmla="*/ 0 w 1"/>
                <a:gd name="T1" fmla="*/ 0 h 1604"/>
                <a:gd name="T2" fmla="*/ 0 w 1"/>
                <a:gd name="T3" fmla="*/ 0 h 1604"/>
                <a:gd name="T4" fmla="*/ 1 w 1"/>
                <a:gd name="T5" fmla="*/ 0 h 1604"/>
                <a:gd name="T6" fmla="*/ 0 60000 65536"/>
                <a:gd name="T7" fmla="*/ 0 60000 65536"/>
                <a:gd name="T8" fmla="*/ 0 60000 65536"/>
                <a:gd name="T9" fmla="*/ 0 w 1"/>
                <a:gd name="T10" fmla="*/ 0 h 1604"/>
                <a:gd name="T11" fmla="*/ 1 w 1"/>
                <a:gd name="T12" fmla="*/ 1604 h 1604"/>
              </a:gdLst>
              <a:ahLst/>
              <a:cxnLst>
                <a:cxn ang="T6">
                  <a:pos x="T0" y="T1"/>
                </a:cxn>
                <a:cxn ang="T7">
                  <a:pos x="T2" y="T3"/>
                </a:cxn>
                <a:cxn ang="T8">
                  <a:pos x="T4" y="T5"/>
                </a:cxn>
              </a:cxnLst>
              <a:rect l="T9" t="T10" r="T11" b="T12"/>
              <a:pathLst>
                <a:path w="1" h="1604">
                  <a:moveTo>
                    <a:pt x="0" y="1604"/>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1" name="Freeform 32"/>
            <p:cNvSpPr>
              <a:spLocks/>
            </p:cNvSpPr>
            <p:nvPr/>
          </p:nvSpPr>
          <p:spPr bwMode="auto">
            <a:xfrm>
              <a:off x="0" y="388"/>
              <a:ext cx="508" cy="293"/>
            </a:xfrm>
            <a:custGeom>
              <a:avLst/>
              <a:gdLst>
                <a:gd name="T0" fmla="*/ 0 w 2540"/>
                <a:gd name="T1" fmla="*/ 0 h 1466"/>
                <a:gd name="T2" fmla="*/ 0 w 2540"/>
                <a:gd name="T3" fmla="*/ 0 h 1466"/>
                <a:gd name="T4" fmla="*/ 0 w 2540"/>
                <a:gd name="T5" fmla="*/ 0 h 1466"/>
                <a:gd name="T6" fmla="*/ 0 60000 65536"/>
                <a:gd name="T7" fmla="*/ 0 60000 65536"/>
                <a:gd name="T8" fmla="*/ 0 60000 65536"/>
                <a:gd name="T9" fmla="*/ 0 w 2540"/>
                <a:gd name="T10" fmla="*/ 0 h 1466"/>
                <a:gd name="T11" fmla="*/ 2540 w 2540"/>
                <a:gd name="T12" fmla="*/ 1466 h 1466"/>
              </a:gdLst>
              <a:ahLst/>
              <a:cxnLst>
                <a:cxn ang="T6">
                  <a:pos x="T0" y="T1"/>
                </a:cxn>
                <a:cxn ang="T7">
                  <a:pos x="T2" y="T3"/>
                </a:cxn>
                <a:cxn ang="T8">
                  <a:pos x="T4" y="T5"/>
                </a:cxn>
              </a:cxnLst>
              <a:rect l="T9" t="T10" r="T11" b="T12"/>
              <a:pathLst>
                <a:path w="2540" h="1466">
                  <a:moveTo>
                    <a:pt x="0" y="0"/>
                  </a:moveTo>
                  <a:lnTo>
                    <a:pt x="2539" y="1466"/>
                  </a:lnTo>
                  <a:lnTo>
                    <a:pt x="2540" y="1466"/>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2" name="Freeform 31"/>
            <p:cNvSpPr>
              <a:spLocks/>
            </p:cNvSpPr>
            <p:nvPr/>
          </p:nvSpPr>
          <p:spPr bwMode="auto">
            <a:xfrm>
              <a:off x="397" y="1768"/>
              <a:ext cx="106" cy="62"/>
            </a:xfrm>
            <a:custGeom>
              <a:avLst/>
              <a:gdLst>
                <a:gd name="T0" fmla="*/ 0 w 532"/>
                <a:gd name="T1" fmla="*/ 0 h 308"/>
                <a:gd name="T2" fmla="*/ 0 w 532"/>
                <a:gd name="T3" fmla="*/ 0 h 308"/>
                <a:gd name="T4" fmla="*/ 0 w 532"/>
                <a:gd name="T5" fmla="*/ 0 h 308"/>
                <a:gd name="T6" fmla="*/ 0 60000 65536"/>
                <a:gd name="T7" fmla="*/ 0 60000 65536"/>
                <a:gd name="T8" fmla="*/ 0 60000 65536"/>
                <a:gd name="T9" fmla="*/ 0 w 532"/>
                <a:gd name="T10" fmla="*/ 0 h 308"/>
                <a:gd name="T11" fmla="*/ 532 w 532"/>
                <a:gd name="T12" fmla="*/ 308 h 308"/>
              </a:gdLst>
              <a:ahLst/>
              <a:cxnLst>
                <a:cxn ang="T6">
                  <a:pos x="T0" y="T1"/>
                </a:cxn>
                <a:cxn ang="T7">
                  <a:pos x="T2" y="T3"/>
                </a:cxn>
                <a:cxn ang="T8">
                  <a:pos x="T4" y="T5"/>
                </a:cxn>
              </a:cxnLst>
              <a:rect l="T9" t="T10" r="T11" b="T12"/>
              <a:pathLst>
                <a:path w="532" h="308">
                  <a:moveTo>
                    <a:pt x="0" y="0"/>
                  </a:moveTo>
                  <a:lnTo>
                    <a:pt x="531" y="308"/>
                  </a:lnTo>
                  <a:lnTo>
                    <a:pt x="532" y="308"/>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 name="Freeform 30"/>
            <p:cNvSpPr>
              <a:spLocks/>
            </p:cNvSpPr>
            <p:nvPr/>
          </p:nvSpPr>
          <p:spPr bwMode="auto">
            <a:xfrm>
              <a:off x="168" y="1636"/>
              <a:ext cx="126" cy="73"/>
            </a:xfrm>
            <a:custGeom>
              <a:avLst/>
              <a:gdLst>
                <a:gd name="T0" fmla="*/ 0 w 631"/>
                <a:gd name="T1" fmla="*/ 0 h 365"/>
                <a:gd name="T2" fmla="*/ 0 w 631"/>
                <a:gd name="T3" fmla="*/ 0 h 365"/>
                <a:gd name="T4" fmla="*/ 0 w 631"/>
                <a:gd name="T5" fmla="*/ 0 h 365"/>
                <a:gd name="T6" fmla="*/ 0 60000 65536"/>
                <a:gd name="T7" fmla="*/ 0 60000 65536"/>
                <a:gd name="T8" fmla="*/ 0 60000 65536"/>
                <a:gd name="T9" fmla="*/ 0 w 631"/>
                <a:gd name="T10" fmla="*/ 0 h 365"/>
                <a:gd name="T11" fmla="*/ 631 w 631"/>
                <a:gd name="T12" fmla="*/ 365 h 365"/>
              </a:gdLst>
              <a:ahLst/>
              <a:cxnLst>
                <a:cxn ang="T6">
                  <a:pos x="T0" y="T1"/>
                </a:cxn>
                <a:cxn ang="T7">
                  <a:pos x="T2" y="T3"/>
                </a:cxn>
                <a:cxn ang="T8">
                  <a:pos x="T4" y="T5"/>
                </a:cxn>
              </a:cxnLst>
              <a:rect l="T9" t="T10" r="T11" b="T12"/>
              <a:pathLst>
                <a:path w="631" h="365">
                  <a:moveTo>
                    <a:pt x="0" y="0"/>
                  </a:moveTo>
                  <a:lnTo>
                    <a:pt x="629" y="365"/>
                  </a:lnTo>
                  <a:lnTo>
                    <a:pt x="631" y="365"/>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4" name="Freeform 29"/>
            <p:cNvSpPr>
              <a:spLocks/>
            </p:cNvSpPr>
            <p:nvPr/>
          </p:nvSpPr>
          <p:spPr bwMode="auto">
            <a:xfrm>
              <a:off x="329" y="1729"/>
              <a:ext cx="24" cy="14"/>
            </a:xfrm>
            <a:custGeom>
              <a:avLst/>
              <a:gdLst>
                <a:gd name="T0" fmla="*/ 0 w 121"/>
                <a:gd name="T1" fmla="*/ 0 h 69"/>
                <a:gd name="T2" fmla="*/ 0 w 121"/>
                <a:gd name="T3" fmla="*/ 0 h 69"/>
                <a:gd name="T4" fmla="*/ 0 w 121"/>
                <a:gd name="T5" fmla="*/ 0 h 69"/>
                <a:gd name="T6" fmla="*/ 0 60000 65536"/>
                <a:gd name="T7" fmla="*/ 0 60000 65536"/>
                <a:gd name="T8" fmla="*/ 0 60000 65536"/>
                <a:gd name="T9" fmla="*/ 0 w 121"/>
                <a:gd name="T10" fmla="*/ 0 h 69"/>
                <a:gd name="T11" fmla="*/ 121 w 121"/>
                <a:gd name="T12" fmla="*/ 69 h 69"/>
              </a:gdLst>
              <a:ahLst/>
              <a:cxnLst>
                <a:cxn ang="T6">
                  <a:pos x="T0" y="T1"/>
                </a:cxn>
                <a:cxn ang="T7">
                  <a:pos x="T2" y="T3"/>
                </a:cxn>
                <a:cxn ang="T8">
                  <a:pos x="T4" y="T5"/>
                </a:cxn>
              </a:cxnLst>
              <a:rect l="T9" t="T10" r="T11" b="T12"/>
              <a:pathLst>
                <a:path w="121" h="69">
                  <a:moveTo>
                    <a:pt x="0" y="0"/>
                  </a:moveTo>
                  <a:lnTo>
                    <a:pt x="119" y="69"/>
                  </a:lnTo>
                  <a:lnTo>
                    <a:pt x="121" y="69"/>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Freeform 28"/>
            <p:cNvSpPr>
              <a:spLocks/>
            </p:cNvSpPr>
            <p:nvPr/>
          </p:nvSpPr>
          <p:spPr bwMode="auto">
            <a:xfrm>
              <a:off x="0" y="920"/>
              <a:ext cx="1" cy="235"/>
            </a:xfrm>
            <a:custGeom>
              <a:avLst/>
              <a:gdLst>
                <a:gd name="T0" fmla="*/ 0 w 1"/>
                <a:gd name="T1" fmla="*/ 0 h 1178"/>
                <a:gd name="T2" fmla="*/ 0 w 1"/>
                <a:gd name="T3" fmla="*/ 0 h 1178"/>
                <a:gd name="T4" fmla="*/ 1 w 1"/>
                <a:gd name="T5" fmla="*/ 0 h 1178"/>
                <a:gd name="T6" fmla="*/ 0 60000 65536"/>
                <a:gd name="T7" fmla="*/ 0 60000 65536"/>
                <a:gd name="T8" fmla="*/ 0 60000 65536"/>
                <a:gd name="T9" fmla="*/ 0 w 1"/>
                <a:gd name="T10" fmla="*/ 0 h 1178"/>
                <a:gd name="T11" fmla="*/ 1 w 1"/>
                <a:gd name="T12" fmla="*/ 1178 h 1178"/>
              </a:gdLst>
              <a:ahLst/>
              <a:cxnLst>
                <a:cxn ang="T6">
                  <a:pos x="T0" y="T1"/>
                </a:cxn>
                <a:cxn ang="T7">
                  <a:pos x="T2" y="T3"/>
                </a:cxn>
                <a:cxn ang="T8">
                  <a:pos x="T4" y="T5"/>
                </a:cxn>
              </a:cxnLst>
              <a:rect l="T9" t="T10" r="T11" b="T12"/>
              <a:pathLst>
                <a:path w="1" h="1178">
                  <a:moveTo>
                    <a:pt x="0" y="1178"/>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6" name="Freeform 27"/>
            <p:cNvSpPr>
              <a:spLocks/>
            </p:cNvSpPr>
            <p:nvPr/>
          </p:nvSpPr>
          <p:spPr bwMode="auto">
            <a:xfrm>
              <a:off x="0" y="849"/>
              <a:ext cx="1" cy="24"/>
            </a:xfrm>
            <a:custGeom>
              <a:avLst/>
              <a:gdLst>
                <a:gd name="T0" fmla="*/ 0 w 1"/>
                <a:gd name="T1" fmla="*/ 0 h 117"/>
                <a:gd name="T2" fmla="*/ 0 w 1"/>
                <a:gd name="T3" fmla="*/ 0 h 117"/>
                <a:gd name="T4" fmla="*/ 1 w 1"/>
                <a:gd name="T5" fmla="*/ 0 h 117"/>
                <a:gd name="T6" fmla="*/ 0 60000 65536"/>
                <a:gd name="T7" fmla="*/ 0 60000 65536"/>
                <a:gd name="T8" fmla="*/ 0 60000 65536"/>
                <a:gd name="T9" fmla="*/ 0 w 1"/>
                <a:gd name="T10" fmla="*/ 0 h 117"/>
                <a:gd name="T11" fmla="*/ 1 w 1"/>
                <a:gd name="T12" fmla="*/ 117 h 117"/>
              </a:gdLst>
              <a:ahLst/>
              <a:cxnLst>
                <a:cxn ang="T6">
                  <a:pos x="T0" y="T1"/>
                </a:cxn>
                <a:cxn ang="T7">
                  <a:pos x="T2" y="T3"/>
                </a:cxn>
                <a:cxn ang="T8">
                  <a:pos x="T4" y="T5"/>
                </a:cxn>
              </a:cxnLst>
              <a:rect l="T9" t="T10" r="T11" b="T12"/>
              <a:pathLst>
                <a:path w="1" h="117">
                  <a:moveTo>
                    <a:pt x="0" y="117"/>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7" name="Freeform 26"/>
            <p:cNvSpPr>
              <a:spLocks/>
            </p:cNvSpPr>
            <p:nvPr/>
          </p:nvSpPr>
          <p:spPr bwMode="auto">
            <a:xfrm>
              <a:off x="0" y="767"/>
              <a:ext cx="1" cy="24"/>
            </a:xfrm>
            <a:custGeom>
              <a:avLst/>
              <a:gdLst>
                <a:gd name="T0" fmla="*/ 0 w 1"/>
                <a:gd name="T1" fmla="*/ 0 h 117"/>
                <a:gd name="T2" fmla="*/ 0 w 1"/>
                <a:gd name="T3" fmla="*/ 0 h 117"/>
                <a:gd name="T4" fmla="*/ 1 w 1"/>
                <a:gd name="T5" fmla="*/ 0 h 117"/>
                <a:gd name="T6" fmla="*/ 0 60000 65536"/>
                <a:gd name="T7" fmla="*/ 0 60000 65536"/>
                <a:gd name="T8" fmla="*/ 0 60000 65536"/>
                <a:gd name="T9" fmla="*/ 0 w 1"/>
                <a:gd name="T10" fmla="*/ 0 h 117"/>
                <a:gd name="T11" fmla="*/ 1 w 1"/>
                <a:gd name="T12" fmla="*/ 117 h 117"/>
              </a:gdLst>
              <a:ahLst/>
              <a:cxnLst>
                <a:cxn ang="T6">
                  <a:pos x="T0" y="T1"/>
                </a:cxn>
                <a:cxn ang="T7">
                  <a:pos x="T2" y="T3"/>
                </a:cxn>
                <a:cxn ang="T8">
                  <a:pos x="T4" y="T5"/>
                </a:cxn>
              </a:cxnLst>
              <a:rect l="T9" t="T10" r="T11" b="T12"/>
              <a:pathLst>
                <a:path w="1" h="117">
                  <a:moveTo>
                    <a:pt x="0" y="117"/>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25"/>
            <p:cNvSpPr>
              <a:spLocks/>
            </p:cNvSpPr>
            <p:nvPr/>
          </p:nvSpPr>
          <p:spPr bwMode="auto">
            <a:xfrm>
              <a:off x="1054" y="997"/>
              <a:ext cx="1" cy="485"/>
            </a:xfrm>
            <a:custGeom>
              <a:avLst/>
              <a:gdLst>
                <a:gd name="T0" fmla="*/ 0 w 1"/>
                <a:gd name="T1" fmla="*/ 0 h 2424"/>
                <a:gd name="T2" fmla="*/ 0 w 1"/>
                <a:gd name="T3" fmla="*/ 0 h 2424"/>
                <a:gd name="T4" fmla="*/ 1 w 1"/>
                <a:gd name="T5" fmla="*/ 0 h 2424"/>
                <a:gd name="T6" fmla="*/ 0 60000 65536"/>
                <a:gd name="T7" fmla="*/ 0 60000 65536"/>
                <a:gd name="T8" fmla="*/ 0 60000 65536"/>
                <a:gd name="T9" fmla="*/ 0 w 1"/>
                <a:gd name="T10" fmla="*/ 0 h 2424"/>
                <a:gd name="T11" fmla="*/ 1 w 1"/>
                <a:gd name="T12" fmla="*/ 2424 h 2424"/>
              </a:gdLst>
              <a:ahLst/>
              <a:cxnLst>
                <a:cxn ang="T6">
                  <a:pos x="T0" y="T1"/>
                </a:cxn>
                <a:cxn ang="T7">
                  <a:pos x="T2" y="T3"/>
                </a:cxn>
                <a:cxn ang="T8">
                  <a:pos x="T4" y="T5"/>
                </a:cxn>
              </a:cxnLst>
              <a:rect l="T9" t="T10" r="T11" b="T12"/>
              <a:pathLst>
                <a:path w="1" h="2424">
                  <a:moveTo>
                    <a:pt x="0" y="2424"/>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24"/>
            <p:cNvSpPr>
              <a:spLocks/>
            </p:cNvSpPr>
            <p:nvPr/>
          </p:nvSpPr>
          <p:spPr bwMode="auto">
            <a:xfrm>
              <a:off x="671" y="1927"/>
              <a:ext cx="117" cy="67"/>
            </a:xfrm>
            <a:custGeom>
              <a:avLst/>
              <a:gdLst>
                <a:gd name="T0" fmla="*/ 0 w 587"/>
                <a:gd name="T1" fmla="*/ 0 h 338"/>
                <a:gd name="T2" fmla="*/ 0 w 587"/>
                <a:gd name="T3" fmla="*/ 0 h 338"/>
                <a:gd name="T4" fmla="*/ 0 w 587"/>
                <a:gd name="T5" fmla="*/ 0 h 338"/>
                <a:gd name="T6" fmla="*/ 0 60000 65536"/>
                <a:gd name="T7" fmla="*/ 0 60000 65536"/>
                <a:gd name="T8" fmla="*/ 0 60000 65536"/>
                <a:gd name="T9" fmla="*/ 0 w 587"/>
                <a:gd name="T10" fmla="*/ 0 h 338"/>
                <a:gd name="T11" fmla="*/ 587 w 587"/>
                <a:gd name="T12" fmla="*/ 338 h 338"/>
              </a:gdLst>
              <a:ahLst/>
              <a:cxnLst>
                <a:cxn ang="T6">
                  <a:pos x="T0" y="T1"/>
                </a:cxn>
                <a:cxn ang="T7">
                  <a:pos x="T2" y="T3"/>
                </a:cxn>
                <a:cxn ang="T8">
                  <a:pos x="T4" y="T5"/>
                </a:cxn>
              </a:cxnLst>
              <a:rect l="T9" t="T10" r="T11" b="T12"/>
              <a:pathLst>
                <a:path w="587" h="338">
                  <a:moveTo>
                    <a:pt x="0" y="0"/>
                  </a:moveTo>
                  <a:lnTo>
                    <a:pt x="586" y="338"/>
                  </a:lnTo>
                  <a:lnTo>
                    <a:pt x="587" y="338"/>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Freeform 23"/>
            <p:cNvSpPr>
              <a:spLocks/>
            </p:cNvSpPr>
            <p:nvPr/>
          </p:nvSpPr>
          <p:spPr bwMode="auto">
            <a:xfrm>
              <a:off x="911" y="2066"/>
              <a:ext cx="19" cy="11"/>
            </a:xfrm>
            <a:custGeom>
              <a:avLst/>
              <a:gdLst>
                <a:gd name="T0" fmla="*/ 0 w 96"/>
                <a:gd name="T1" fmla="*/ 0 h 55"/>
                <a:gd name="T2" fmla="*/ 0 w 96"/>
                <a:gd name="T3" fmla="*/ 0 h 55"/>
                <a:gd name="T4" fmla="*/ 0 w 96"/>
                <a:gd name="T5" fmla="*/ 0 h 55"/>
                <a:gd name="T6" fmla="*/ 0 60000 65536"/>
                <a:gd name="T7" fmla="*/ 0 60000 65536"/>
                <a:gd name="T8" fmla="*/ 0 60000 65536"/>
                <a:gd name="T9" fmla="*/ 0 w 96"/>
                <a:gd name="T10" fmla="*/ 0 h 55"/>
                <a:gd name="T11" fmla="*/ 96 w 96"/>
                <a:gd name="T12" fmla="*/ 55 h 55"/>
              </a:gdLst>
              <a:ahLst/>
              <a:cxnLst>
                <a:cxn ang="T6">
                  <a:pos x="T0" y="T1"/>
                </a:cxn>
                <a:cxn ang="T7">
                  <a:pos x="T2" y="T3"/>
                </a:cxn>
                <a:cxn ang="T8">
                  <a:pos x="T4" y="T5"/>
                </a:cxn>
              </a:cxnLst>
              <a:rect l="T9" t="T10" r="T11" b="T12"/>
              <a:pathLst>
                <a:path w="96" h="55">
                  <a:moveTo>
                    <a:pt x="0" y="0"/>
                  </a:moveTo>
                  <a:lnTo>
                    <a:pt x="94" y="55"/>
                  </a:lnTo>
                  <a:lnTo>
                    <a:pt x="96" y="55"/>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1" name="Freeform 22"/>
            <p:cNvSpPr>
              <a:spLocks/>
            </p:cNvSpPr>
            <p:nvPr/>
          </p:nvSpPr>
          <p:spPr bwMode="auto">
            <a:xfrm>
              <a:off x="838" y="2023"/>
              <a:ext cx="9" cy="6"/>
            </a:xfrm>
            <a:custGeom>
              <a:avLst/>
              <a:gdLst>
                <a:gd name="T0" fmla="*/ 0 w 46"/>
                <a:gd name="T1" fmla="*/ 0 h 26"/>
                <a:gd name="T2" fmla="*/ 0 w 46"/>
                <a:gd name="T3" fmla="*/ 0 h 26"/>
                <a:gd name="T4" fmla="*/ 0 w 46"/>
                <a:gd name="T5" fmla="*/ 0 h 26"/>
                <a:gd name="T6" fmla="*/ 0 60000 65536"/>
                <a:gd name="T7" fmla="*/ 0 60000 65536"/>
                <a:gd name="T8" fmla="*/ 0 60000 65536"/>
                <a:gd name="T9" fmla="*/ 0 w 46"/>
                <a:gd name="T10" fmla="*/ 0 h 26"/>
                <a:gd name="T11" fmla="*/ 46 w 46"/>
                <a:gd name="T12" fmla="*/ 26 h 26"/>
              </a:gdLst>
              <a:ahLst/>
              <a:cxnLst>
                <a:cxn ang="T6">
                  <a:pos x="T0" y="T1"/>
                </a:cxn>
                <a:cxn ang="T7">
                  <a:pos x="T2" y="T3"/>
                </a:cxn>
                <a:cxn ang="T8">
                  <a:pos x="T4" y="T5"/>
                </a:cxn>
              </a:cxnLst>
              <a:rect l="T9" t="T10" r="T11" b="T12"/>
              <a:pathLst>
                <a:path w="46" h="26">
                  <a:moveTo>
                    <a:pt x="0" y="0"/>
                  </a:moveTo>
                  <a:lnTo>
                    <a:pt x="45" y="26"/>
                  </a:lnTo>
                  <a:lnTo>
                    <a:pt x="46" y="26"/>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Freeform 21"/>
            <p:cNvSpPr>
              <a:spLocks/>
            </p:cNvSpPr>
            <p:nvPr/>
          </p:nvSpPr>
          <p:spPr bwMode="auto">
            <a:xfrm>
              <a:off x="1054" y="1669"/>
              <a:ext cx="1" cy="479"/>
            </a:xfrm>
            <a:custGeom>
              <a:avLst/>
              <a:gdLst>
                <a:gd name="T0" fmla="*/ 0 w 1"/>
                <a:gd name="T1" fmla="*/ 0 h 2395"/>
                <a:gd name="T2" fmla="*/ 0 w 1"/>
                <a:gd name="T3" fmla="*/ 0 h 2395"/>
                <a:gd name="T4" fmla="*/ 1 w 1"/>
                <a:gd name="T5" fmla="*/ 0 h 2395"/>
                <a:gd name="T6" fmla="*/ 0 60000 65536"/>
                <a:gd name="T7" fmla="*/ 0 60000 65536"/>
                <a:gd name="T8" fmla="*/ 0 60000 65536"/>
                <a:gd name="T9" fmla="*/ 0 w 1"/>
                <a:gd name="T10" fmla="*/ 0 h 2395"/>
                <a:gd name="T11" fmla="*/ 1 w 1"/>
                <a:gd name="T12" fmla="*/ 2395 h 2395"/>
              </a:gdLst>
              <a:ahLst/>
              <a:cxnLst>
                <a:cxn ang="T6">
                  <a:pos x="T0" y="T1"/>
                </a:cxn>
                <a:cxn ang="T7">
                  <a:pos x="T2" y="T3"/>
                </a:cxn>
                <a:cxn ang="T8">
                  <a:pos x="T4" y="T5"/>
                </a:cxn>
              </a:cxnLst>
              <a:rect l="T9" t="T10" r="T11" b="T12"/>
              <a:pathLst>
                <a:path w="1" h="2395">
                  <a:moveTo>
                    <a:pt x="0" y="2395"/>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 name="Freeform 20"/>
            <p:cNvSpPr>
              <a:spLocks/>
            </p:cNvSpPr>
            <p:nvPr/>
          </p:nvSpPr>
          <p:spPr bwMode="auto">
            <a:xfrm>
              <a:off x="1232" y="2026"/>
              <a:ext cx="33" cy="19"/>
            </a:xfrm>
            <a:custGeom>
              <a:avLst/>
              <a:gdLst>
                <a:gd name="T0" fmla="*/ 0 w 163"/>
                <a:gd name="T1" fmla="*/ 0 h 94"/>
                <a:gd name="T2" fmla="*/ 0 w 163"/>
                <a:gd name="T3" fmla="*/ 0 h 94"/>
                <a:gd name="T4" fmla="*/ 0 w 163"/>
                <a:gd name="T5" fmla="*/ 0 h 94"/>
                <a:gd name="T6" fmla="*/ 0 60000 65536"/>
                <a:gd name="T7" fmla="*/ 0 60000 65536"/>
                <a:gd name="T8" fmla="*/ 0 60000 65536"/>
                <a:gd name="T9" fmla="*/ 0 w 163"/>
                <a:gd name="T10" fmla="*/ 0 h 94"/>
                <a:gd name="T11" fmla="*/ 163 w 163"/>
                <a:gd name="T12" fmla="*/ 94 h 94"/>
              </a:gdLst>
              <a:ahLst/>
              <a:cxnLst>
                <a:cxn ang="T6">
                  <a:pos x="T0" y="T1"/>
                </a:cxn>
                <a:cxn ang="T7">
                  <a:pos x="T2" y="T3"/>
                </a:cxn>
                <a:cxn ang="T8">
                  <a:pos x="T4" y="T5"/>
                </a:cxn>
              </a:cxnLst>
              <a:rect l="T9" t="T10" r="T11" b="T12"/>
              <a:pathLst>
                <a:path w="163" h="94">
                  <a:moveTo>
                    <a:pt x="163" y="0"/>
                  </a:moveTo>
                  <a:lnTo>
                    <a:pt x="0" y="94"/>
                  </a:lnTo>
                  <a:lnTo>
                    <a:pt x="1" y="94"/>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4" name="Freeform 19"/>
            <p:cNvSpPr>
              <a:spLocks/>
            </p:cNvSpPr>
            <p:nvPr/>
          </p:nvSpPr>
          <p:spPr bwMode="auto">
            <a:xfrm>
              <a:off x="1054" y="2095"/>
              <a:ext cx="93" cy="53"/>
            </a:xfrm>
            <a:custGeom>
              <a:avLst/>
              <a:gdLst>
                <a:gd name="T0" fmla="*/ 0 w 463"/>
                <a:gd name="T1" fmla="*/ 0 h 267"/>
                <a:gd name="T2" fmla="*/ 0 w 463"/>
                <a:gd name="T3" fmla="*/ 0 h 267"/>
                <a:gd name="T4" fmla="*/ 0 w 463"/>
                <a:gd name="T5" fmla="*/ 0 h 267"/>
                <a:gd name="T6" fmla="*/ 0 60000 65536"/>
                <a:gd name="T7" fmla="*/ 0 60000 65536"/>
                <a:gd name="T8" fmla="*/ 0 60000 65536"/>
                <a:gd name="T9" fmla="*/ 0 w 463"/>
                <a:gd name="T10" fmla="*/ 0 h 267"/>
                <a:gd name="T11" fmla="*/ 463 w 463"/>
                <a:gd name="T12" fmla="*/ 267 h 267"/>
              </a:gdLst>
              <a:ahLst/>
              <a:cxnLst>
                <a:cxn ang="T6">
                  <a:pos x="T0" y="T1"/>
                </a:cxn>
                <a:cxn ang="T7">
                  <a:pos x="T2" y="T3"/>
                </a:cxn>
                <a:cxn ang="T8">
                  <a:pos x="T4" y="T5"/>
                </a:cxn>
              </a:cxnLst>
              <a:rect l="T9" t="T10" r="T11" b="T12"/>
              <a:pathLst>
                <a:path w="463" h="267">
                  <a:moveTo>
                    <a:pt x="463" y="0"/>
                  </a:moveTo>
                  <a:lnTo>
                    <a:pt x="0" y="267"/>
                  </a:lnTo>
                  <a:lnTo>
                    <a:pt x="1" y="267"/>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5" name="Freeform 18"/>
            <p:cNvSpPr>
              <a:spLocks/>
            </p:cNvSpPr>
            <p:nvPr/>
          </p:nvSpPr>
          <p:spPr bwMode="auto">
            <a:xfrm>
              <a:off x="979" y="2105"/>
              <a:ext cx="75" cy="43"/>
            </a:xfrm>
            <a:custGeom>
              <a:avLst/>
              <a:gdLst>
                <a:gd name="T0" fmla="*/ 0 w 376"/>
                <a:gd name="T1" fmla="*/ 0 h 216"/>
                <a:gd name="T2" fmla="*/ 0 w 376"/>
                <a:gd name="T3" fmla="*/ 0 h 216"/>
                <a:gd name="T4" fmla="*/ 0 w 376"/>
                <a:gd name="T5" fmla="*/ 0 h 216"/>
                <a:gd name="T6" fmla="*/ 0 60000 65536"/>
                <a:gd name="T7" fmla="*/ 0 60000 65536"/>
                <a:gd name="T8" fmla="*/ 0 60000 65536"/>
                <a:gd name="T9" fmla="*/ 0 w 376"/>
                <a:gd name="T10" fmla="*/ 0 h 216"/>
                <a:gd name="T11" fmla="*/ 376 w 376"/>
                <a:gd name="T12" fmla="*/ 216 h 216"/>
              </a:gdLst>
              <a:ahLst/>
              <a:cxnLst>
                <a:cxn ang="T6">
                  <a:pos x="T0" y="T1"/>
                </a:cxn>
                <a:cxn ang="T7">
                  <a:pos x="T2" y="T3"/>
                </a:cxn>
                <a:cxn ang="T8">
                  <a:pos x="T4" y="T5"/>
                </a:cxn>
              </a:cxnLst>
              <a:rect l="T9" t="T10" r="T11" b="T12"/>
              <a:pathLst>
                <a:path w="376" h="216">
                  <a:moveTo>
                    <a:pt x="0" y="0"/>
                  </a:moveTo>
                  <a:lnTo>
                    <a:pt x="375" y="216"/>
                  </a:lnTo>
                  <a:lnTo>
                    <a:pt x="376" y="216"/>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6" name="Freeform 17"/>
            <p:cNvSpPr>
              <a:spLocks/>
            </p:cNvSpPr>
            <p:nvPr/>
          </p:nvSpPr>
          <p:spPr bwMode="auto">
            <a:xfrm>
              <a:off x="1196" y="2063"/>
              <a:ext cx="5" cy="3"/>
            </a:xfrm>
            <a:custGeom>
              <a:avLst/>
              <a:gdLst>
                <a:gd name="T0" fmla="*/ 0 w 25"/>
                <a:gd name="T1" fmla="*/ 0 h 15"/>
                <a:gd name="T2" fmla="*/ 0 w 25"/>
                <a:gd name="T3" fmla="*/ 0 h 15"/>
                <a:gd name="T4" fmla="*/ 0 w 25"/>
                <a:gd name="T5" fmla="*/ 0 h 15"/>
                <a:gd name="T6" fmla="*/ 0 60000 65536"/>
                <a:gd name="T7" fmla="*/ 0 60000 65536"/>
                <a:gd name="T8" fmla="*/ 0 60000 65536"/>
                <a:gd name="T9" fmla="*/ 0 w 25"/>
                <a:gd name="T10" fmla="*/ 0 h 15"/>
                <a:gd name="T11" fmla="*/ 25 w 25"/>
                <a:gd name="T12" fmla="*/ 15 h 15"/>
              </a:gdLst>
              <a:ahLst/>
              <a:cxnLst>
                <a:cxn ang="T6">
                  <a:pos x="T0" y="T1"/>
                </a:cxn>
                <a:cxn ang="T7">
                  <a:pos x="T2" y="T3"/>
                </a:cxn>
                <a:cxn ang="T8">
                  <a:pos x="T4" y="T5"/>
                </a:cxn>
              </a:cxnLst>
              <a:rect l="T9" t="T10" r="T11" b="T12"/>
              <a:pathLst>
                <a:path w="25" h="15">
                  <a:moveTo>
                    <a:pt x="25" y="0"/>
                  </a:moveTo>
                  <a:lnTo>
                    <a:pt x="0" y="15"/>
                  </a:lnTo>
                  <a:lnTo>
                    <a:pt x="1" y="15"/>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7" name="Freeform 16"/>
            <p:cNvSpPr>
              <a:spLocks/>
            </p:cNvSpPr>
            <p:nvPr/>
          </p:nvSpPr>
          <p:spPr bwMode="auto">
            <a:xfrm>
              <a:off x="1291" y="1959"/>
              <a:ext cx="90" cy="52"/>
            </a:xfrm>
            <a:custGeom>
              <a:avLst/>
              <a:gdLst>
                <a:gd name="T0" fmla="*/ 0 w 450"/>
                <a:gd name="T1" fmla="*/ 0 h 260"/>
                <a:gd name="T2" fmla="*/ 0 w 450"/>
                <a:gd name="T3" fmla="*/ 0 h 260"/>
                <a:gd name="T4" fmla="*/ 0 w 450"/>
                <a:gd name="T5" fmla="*/ 0 h 260"/>
                <a:gd name="T6" fmla="*/ 0 60000 65536"/>
                <a:gd name="T7" fmla="*/ 0 60000 65536"/>
                <a:gd name="T8" fmla="*/ 0 60000 65536"/>
                <a:gd name="T9" fmla="*/ 0 w 450"/>
                <a:gd name="T10" fmla="*/ 0 h 260"/>
                <a:gd name="T11" fmla="*/ 450 w 450"/>
                <a:gd name="T12" fmla="*/ 260 h 260"/>
              </a:gdLst>
              <a:ahLst/>
              <a:cxnLst>
                <a:cxn ang="T6">
                  <a:pos x="T0" y="T1"/>
                </a:cxn>
                <a:cxn ang="T7">
                  <a:pos x="T2" y="T3"/>
                </a:cxn>
                <a:cxn ang="T8">
                  <a:pos x="T4" y="T5"/>
                </a:cxn>
              </a:cxnLst>
              <a:rect l="T9" t="T10" r="T11" b="T12"/>
              <a:pathLst>
                <a:path w="450" h="260">
                  <a:moveTo>
                    <a:pt x="450" y="0"/>
                  </a:moveTo>
                  <a:lnTo>
                    <a:pt x="0" y="260"/>
                  </a:lnTo>
                  <a:lnTo>
                    <a:pt x="1" y="26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8" name="Freeform 15"/>
            <p:cNvSpPr>
              <a:spLocks/>
            </p:cNvSpPr>
            <p:nvPr/>
          </p:nvSpPr>
          <p:spPr bwMode="auto">
            <a:xfrm>
              <a:off x="1054" y="1529"/>
              <a:ext cx="1" cy="11"/>
            </a:xfrm>
            <a:custGeom>
              <a:avLst/>
              <a:gdLst>
                <a:gd name="T0" fmla="*/ 0 w 1"/>
                <a:gd name="T1" fmla="*/ 0 h 58"/>
                <a:gd name="T2" fmla="*/ 0 w 1"/>
                <a:gd name="T3" fmla="*/ 0 h 58"/>
                <a:gd name="T4" fmla="*/ 1 w 1"/>
                <a:gd name="T5" fmla="*/ 0 h 58"/>
                <a:gd name="T6" fmla="*/ 0 60000 65536"/>
                <a:gd name="T7" fmla="*/ 0 60000 65536"/>
                <a:gd name="T8" fmla="*/ 0 60000 65536"/>
                <a:gd name="T9" fmla="*/ 0 w 1"/>
                <a:gd name="T10" fmla="*/ 0 h 58"/>
                <a:gd name="T11" fmla="*/ 1 w 1"/>
                <a:gd name="T12" fmla="*/ 58 h 58"/>
              </a:gdLst>
              <a:ahLst/>
              <a:cxnLst>
                <a:cxn ang="T6">
                  <a:pos x="T0" y="T1"/>
                </a:cxn>
                <a:cxn ang="T7">
                  <a:pos x="T2" y="T3"/>
                </a:cxn>
                <a:cxn ang="T8">
                  <a:pos x="T4" y="T5"/>
                </a:cxn>
              </a:cxnLst>
              <a:rect l="T9" t="T10" r="T11" b="T12"/>
              <a:pathLst>
                <a:path w="1" h="58">
                  <a:moveTo>
                    <a:pt x="0" y="58"/>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Freeform 14"/>
            <p:cNvSpPr>
              <a:spLocks/>
            </p:cNvSpPr>
            <p:nvPr/>
          </p:nvSpPr>
          <p:spPr bwMode="auto">
            <a:xfrm>
              <a:off x="1054" y="1599"/>
              <a:ext cx="1" cy="12"/>
            </a:xfrm>
            <a:custGeom>
              <a:avLst/>
              <a:gdLst>
                <a:gd name="T0" fmla="*/ 0 w 1"/>
                <a:gd name="T1" fmla="*/ 0 h 59"/>
                <a:gd name="T2" fmla="*/ 0 w 1"/>
                <a:gd name="T3" fmla="*/ 0 h 59"/>
                <a:gd name="T4" fmla="*/ 1 w 1"/>
                <a:gd name="T5" fmla="*/ 0 h 59"/>
                <a:gd name="T6" fmla="*/ 0 60000 65536"/>
                <a:gd name="T7" fmla="*/ 0 60000 65536"/>
                <a:gd name="T8" fmla="*/ 0 60000 65536"/>
                <a:gd name="T9" fmla="*/ 0 w 1"/>
                <a:gd name="T10" fmla="*/ 0 h 59"/>
                <a:gd name="T11" fmla="*/ 1 w 1"/>
                <a:gd name="T12" fmla="*/ 59 h 59"/>
              </a:gdLst>
              <a:ahLst/>
              <a:cxnLst>
                <a:cxn ang="T6">
                  <a:pos x="T0" y="T1"/>
                </a:cxn>
                <a:cxn ang="T7">
                  <a:pos x="T2" y="T3"/>
                </a:cxn>
                <a:cxn ang="T8">
                  <a:pos x="T4" y="T5"/>
                </a:cxn>
              </a:cxnLst>
              <a:rect l="T9" t="T10" r="T11" b="T12"/>
              <a:pathLst>
                <a:path w="1" h="59">
                  <a:moveTo>
                    <a:pt x="0" y="59"/>
                  </a:moveTo>
                  <a:lnTo>
                    <a:pt x="0" y="0"/>
                  </a:lnTo>
                  <a:lnTo>
                    <a:pt x="1" y="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0" name="Freeform 13"/>
            <p:cNvSpPr>
              <a:spLocks/>
            </p:cNvSpPr>
            <p:nvPr/>
          </p:nvSpPr>
          <p:spPr bwMode="auto">
            <a:xfrm>
              <a:off x="692" y="788"/>
              <a:ext cx="362" cy="209"/>
            </a:xfrm>
            <a:custGeom>
              <a:avLst/>
              <a:gdLst>
                <a:gd name="T0" fmla="*/ 0 w 1810"/>
                <a:gd name="T1" fmla="*/ 0 h 1045"/>
                <a:gd name="T2" fmla="*/ 0 w 1810"/>
                <a:gd name="T3" fmla="*/ 0 h 1045"/>
                <a:gd name="T4" fmla="*/ 0 w 1810"/>
                <a:gd name="T5" fmla="*/ 0 h 1045"/>
                <a:gd name="T6" fmla="*/ 0 60000 65536"/>
                <a:gd name="T7" fmla="*/ 0 60000 65536"/>
                <a:gd name="T8" fmla="*/ 0 60000 65536"/>
                <a:gd name="T9" fmla="*/ 0 w 1810"/>
                <a:gd name="T10" fmla="*/ 0 h 1045"/>
                <a:gd name="T11" fmla="*/ 1810 w 1810"/>
                <a:gd name="T12" fmla="*/ 1045 h 1045"/>
              </a:gdLst>
              <a:ahLst/>
              <a:cxnLst>
                <a:cxn ang="T6">
                  <a:pos x="T0" y="T1"/>
                </a:cxn>
                <a:cxn ang="T7">
                  <a:pos x="T2" y="T3"/>
                </a:cxn>
                <a:cxn ang="T8">
                  <a:pos x="T4" y="T5"/>
                </a:cxn>
              </a:cxnLst>
              <a:rect l="T9" t="T10" r="T11" b="T12"/>
              <a:pathLst>
                <a:path w="1810" h="1045">
                  <a:moveTo>
                    <a:pt x="0" y="0"/>
                  </a:moveTo>
                  <a:lnTo>
                    <a:pt x="1809" y="1045"/>
                  </a:lnTo>
                  <a:lnTo>
                    <a:pt x="1810" y="1045"/>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1" name="Freeform 12"/>
            <p:cNvSpPr>
              <a:spLocks/>
            </p:cNvSpPr>
            <p:nvPr/>
          </p:nvSpPr>
          <p:spPr bwMode="auto">
            <a:xfrm>
              <a:off x="629" y="752"/>
              <a:ext cx="11" cy="6"/>
            </a:xfrm>
            <a:custGeom>
              <a:avLst/>
              <a:gdLst>
                <a:gd name="T0" fmla="*/ 0 w 51"/>
                <a:gd name="T1" fmla="*/ 0 h 29"/>
                <a:gd name="T2" fmla="*/ 0 w 51"/>
                <a:gd name="T3" fmla="*/ 0 h 29"/>
                <a:gd name="T4" fmla="*/ 0 w 51"/>
                <a:gd name="T5" fmla="*/ 0 h 29"/>
                <a:gd name="T6" fmla="*/ 0 60000 65536"/>
                <a:gd name="T7" fmla="*/ 0 60000 65536"/>
                <a:gd name="T8" fmla="*/ 0 60000 65536"/>
                <a:gd name="T9" fmla="*/ 0 w 51"/>
                <a:gd name="T10" fmla="*/ 0 h 29"/>
                <a:gd name="T11" fmla="*/ 51 w 51"/>
                <a:gd name="T12" fmla="*/ 29 h 29"/>
              </a:gdLst>
              <a:ahLst/>
              <a:cxnLst>
                <a:cxn ang="T6">
                  <a:pos x="T0" y="T1"/>
                </a:cxn>
                <a:cxn ang="T7">
                  <a:pos x="T2" y="T3"/>
                </a:cxn>
                <a:cxn ang="T8">
                  <a:pos x="T4" y="T5"/>
                </a:cxn>
              </a:cxnLst>
              <a:rect l="T9" t="T10" r="T11" b="T12"/>
              <a:pathLst>
                <a:path w="51" h="29">
                  <a:moveTo>
                    <a:pt x="0" y="0"/>
                  </a:moveTo>
                  <a:lnTo>
                    <a:pt x="50" y="29"/>
                  </a:lnTo>
                  <a:lnTo>
                    <a:pt x="51" y="29"/>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2" name="Freeform 11"/>
            <p:cNvSpPr>
              <a:spLocks/>
            </p:cNvSpPr>
            <p:nvPr/>
          </p:nvSpPr>
          <p:spPr bwMode="auto">
            <a:xfrm>
              <a:off x="575" y="721"/>
              <a:ext cx="11" cy="5"/>
            </a:xfrm>
            <a:custGeom>
              <a:avLst/>
              <a:gdLst>
                <a:gd name="T0" fmla="*/ 0 w 51"/>
                <a:gd name="T1" fmla="*/ 0 h 29"/>
                <a:gd name="T2" fmla="*/ 0 w 51"/>
                <a:gd name="T3" fmla="*/ 0 h 29"/>
                <a:gd name="T4" fmla="*/ 0 w 51"/>
                <a:gd name="T5" fmla="*/ 0 h 29"/>
                <a:gd name="T6" fmla="*/ 0 60000 65536"/>
                <a:gd name="T7" fmla="*/ 0 60000 65536"/>
                <a:gd name="T8" fmla="*/ 0 60000 65536"/>
                <a:gd name="T9" fmla="*/ 0 w 51"/>
                <a:gd name="T10" fmla="*/ 0 h 29"/>
                <a:gd name="T11" fmla="*/ 51 w 51"/>
                <a:gd name="T12" fmla="*/ 29 h 29"/>
              </a:gdLst>
              <a:ahLst/>
              <a:cxnLst>
                <a:cxn ang="T6">
                  <a:pos x="T0" y="T1"/>
                </a:cxn>
                <a:cxn ang="T7">
                  <a:pos x="T2" y="T3"/>
                </a:cxn>
                <a:cxn ang="T8">
                  <a:pos x="T4" y="T5"/>
                </a:cxn>
              </a:cxnLst>
              <a:rect l="T9" t="T10" r="T11" b="T12"/>
              <a:pathLst>
                <a:path w="51" h="29">
                  <a:moveTo>
                    <a:pt x="0" y="0"/>
                  </a:moveTo>
                  <a:lnTo>
                    <a:pt x="50" y="29"/>
                  </a:lnTo>
                  <a:lnTo>
                    <a:pt x="51" y="29"/>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 name="Freeform 10"/>
            <p:cNvSpPr>
              <a:spLocks/>
            </p:cNvSpPr>
            <p:nvPr/>
          </p:nvSpPr>
          <p:spPr bwMode="auto">
            <a:xfrm>
              <a:off x="1054" y="908"/>
              <a:ext cx="154" cy="89"/>
            </a:xfrm>
            <a:custGeom>
              <a:avLst/>
              <a:gdLst>
                <a:gd name="T0" fmla="*/ 0 w 770"/>
                <a:gd name="T1" fmla="*/ 0 h 444"/>
                <a:gd name="T2" fmla="*/ 0 w 770"/>
                <a:gd name="T3" fmla="*/ 0 h 444"/>
                <a:gd name="T4" fmla="*/ 0 w 770"/>
                <a:gd name="T5" fmla="*/ 0 h 444"/>
                <a:gd name="T6" fmla="*/ 0 60000 65536"/>
                <a:gd name="T7" fmla="*/ 0 60000 65536"/>
                <a:gd name="T8" fmla="*/ 0 60000 65536"/>
                <a:gd name="T9" fmla="*/ 0 w 770"/>
                <a:gd name="T10" fmla="*/ 0 h 444"/>
                <a:gd name="T11" fmla="*/ 770 w 770"/>
                <a:gd name="T12" fmla="*/ 444 h 444"/>
              </a:gdLst>
              <a:ahLst/>
              <a:cxnLst>
                <a:cxn ang="T6">
                  <a:pos x="T0" y="T1"/>
                </a:cxn>
                <a:cxn ang="T7">
                  <a:pos x="T2" y="T3"/>
                </a:cxn>
                <a:cxn ang="T8">
                  <a:pos x="T4" y="T5"/>
                </a:cxn>
              </a:cxnLst>
              <a:rect l="T9" t="T10" r="T11" b="T12"/>
              <a:pathLst>
                <a:path w="770" h="444">
                  <a:moveTo>
                    <a:pt x="770" y="0"/>
                  </a:moveTo>
                  <a:lnTo>
                    <a:pt x="0" y="444"/>
                  </a:lnTo>
                  <a:lnTo>
                    <a:pt x="1" y="444"/>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4" name="Freeform 9"/>
            <p:cNvSpPr>
              <a:spLocks/>
            </p:cNvSpPr>
            <p:nvPr/>
          </p:nvSpPr>
          <p:spPr bwMode="auto">
            <a:xfrm>
              <a:off x="1318" y="830"/>
              <a:ext cx="26" cy="15"/>
            </a:xfrm>
            <a:custGeom>
              <a:avLst/>
              <a:gdLst>
                <a:gd name="T0" fmla="*/ 0 w 132"/>
                <a:gd name="T1" fmla="*/ 0 h 77"/>
                <a:gd name="T2" fmla="*/ 0 w 132"/>
                <a:gd name="T3" fmla="*/ 0 h 77"/>
                <a:gd name="T4" fmla="*/ 0 w 132"/>
                <a:gd name="T5" fmla="*/ 0 h 77"/>
                <a:gd name="T6" fmla="*/ 0 60000 65536"/>
                <a:gd name="T7" fmla="*/ 0 60000 65536"/>
                <a:gd name="T8" fmla="*/ 0 60000 65536"/>
                <a:gd name="T9" fmla="*/ 0 w 132"/>
                <a:gd name="T10" fmla="*/ 0 h 77"/>
                <a:gd name="T11" fmla="*/ 132 w 132"/>
                <a:gd name="T12" fmla="*/ 77 h 77"/>
              </a:gdLst>
              <a:ahLst/>
              <a:cxnLst>
                <a:cxn ang="T6">
                  <a:pos x="T0" y="T1"/>
                </a:cxn>
                <a:cxn ang="T7">
                  <a:pos x="T2" y="T3"/>
                </a:cxn>
                <a:cxn ang="T8">
                  <a:pos x="T4" y="T5"/>
                </a:cxn>
              </a:cxnLst>
              <a:rect l="T9" t="T10" r="T11" b="T12"/>
              <a:pathLst>
                <a:path w="132" h="77">
                  <a:moveTo>
                    <a:pt x="132" y="0"/>
                  </a:moveTo>
                  <a:lnTo>
                    <a:pt x="0" y="77"/>
                  </a:lnTo>
                  <a:lnTo>
                    <a:pt x="1" y="77"/>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5" name="Freeform 8"/>
            <p:cNvSpPr>
              <a:spLocks/>
            </p:cNvSpPr>
            <p:nvPr/>
          </p:nvSpPr>
          <p:spPr bwMode="auto">
            <a:xfrm>
              <a:off x="0" y="267"/>
              <a:ext cx="209" cy="121"/>
            </a:xfrm>
            <a:custGeom>
              <a:avLst/>
              <a:gdLst>
                <a:gd name="T0" fmla="*/ 0 w 1047"/>
                <a:gd name="T1" fmla="*/ 0 h 606"/>
                <a:gd name="T2" fmla="*/ 0 w 1047"/>
                <a:gd name="T3" fmla="*/ 0 h 606"/>
                <a:gd name="T4" fmla="*/ 0 w 1047"/>
                <a:gd name="T5" fmla="*/ 0 h 606"/>
                <a:gd name="T6" fmla="*/ 0 60000 65536"/>
                <a:gd name="T7" fmla="*/ 0 60000 65536"/>
                <a:gd name="T8" fmla="*/ 0 60000 65536"/>
                <a:gd name="T9" fmla="*/ 0 w 1047"/>
                <a:gd name="T10" fmla="*/ 0 h 606"/>
                <a:gd name="T11" fmla="*/ 1047 w 1047"/>
                <a:gd name="T12" fmla="*/ 606 h 606"/>
              </a:gdLst>
              <a:ahLst/>
              <a:cxnLst>
                <a:cxn ang="T6">
                  <a:pos x="T0" y="T1"/>
                </a:cxn>
                <a:cxn ang="T7">
                  <a:pos x="T2" y="T3"/>
                </a:cxn>
                <a:cxn ang="T8">
                  <a:pos x="T4" y="T5"/>
                </a:cxn>
              </a:cxnLst>
              <a:rect l="T9" t="T10" r="T11" b="T12"/>
              <a:pathLst>
                <a:path w="1047" h="606">
                  <a:moveTo>
                    <a:pt x="1047" y="0"/>
                  </a:moveTo>
                  <a:lnTo>
                    <a:pt x="0" y="606"/>
                  </a:lnTo>
                  <a:lnTo>
                    <a:pt x="1" y="606"/>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6" name="Freeform 7"/>
            <p:cNvSpPr>
              <a:spLocks/>
            </p:cNvSpPr>
            <p:nvPr/>
          </p:nvSpPr>
          <p:spPr bwMode="auto">
            <a:xfrm>
              <a:off x="263" y="221"/>
              <a:ext cx="27" cy="15"/>
            </a:xfrm>
            <a:custGeom>
              <a:avLst/>
              <a:gdLst>
                <a:gd name="T0" fmla="*/ 0 w 132"/>
                <a:gd name="T1" fmla="*/ 0 h 76"/>
                <a:gd name="T2" fmla="*/ 0 w 132"/>
                <a:gd name="T3" fmla="*/ 0 h 76"/>
                <a:gd name="T4" fmla="*/ 0 w 132"/>
                <a:gd name="T5" fmla="*/ 0 h 76"/>
                <a:gd name="T6" fmla="*/ 0 60000 65536"/>
                <a:gd name="T7" fmla="*/ 0 60000 65536"/>
                <a:gd name="T8" fmla="*/ 0 60000 65536"/>
                <a:gd name="T9" fmla="*/ 0 w 132"/>
                <a:gd name="T10" fmla="*/ 0 h 76"/>
                <a:gd name="T11" fmla="*/ 132 w 132"/>
                <a:gd name="T12" fmla="*/ 76 h 76"/>
              </a:gdLst>
              <a:ahLst/>
              <a:cxnLst>
                <a:cxn ang="T6">
                  <a:pos x="T0" y="T1"/>
                </a:cxn>
                <a:cxn ang="T7">
                  <a:pos x="T2" y="T3"/>
                </a:cxn>
                <a:cxn ang="T8">
                  <a:pos x="T4" y="T5"/>
                </a:cxn>
              </a:cxnLst>
              <a:rect l="T9" t="T10" r="T11" b="T12"/>
              <a:pathLst>
                <a:path w="132" h="76">
                  <a:moveTo>
                    <a:pt x="132" y="0"/>
                  </a:moveTo>
                  <a:lnTo>
                    <a:pt x="0" y="76"/>
                  </a:lnTo>
                  <a:lnTo>
                    <a:pt x="1" y="76"/>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7" name="Freeform 6"/>
            <p:cNvSpPr>
              <a:spLocks/>
            </p:cNvSpPr>
            <p:nvPr/>
          </p:nvSpPr>
          <p:spPr bwMode="auto">
            <a:xfrm>
              <a:off x="335" y="175"/>
              <a:ext cx="32" cy="19"/>
            </a:xfrm>
            <a:custGeom>
              <a:avLst/>
              <a:gdLst>
                <a:gd name="T0" fmla="*/ 0 w 163"/>
                <a:gd name="T1" fmla="*/ 0 h 95"/>
                <a:gd name="T2" fmla="*/ 0 w 163"/>
                <a:gd name="T3" fmla="*/ 0 h 95"/>
                <a:gd name="T4" fmla="*/ 0 w 163"/>
                <a:gd name="T5" fmla="*/ 0 h 95"/>
                <a:gd name="T6" fmla="*/ 0 60000 65536"/>
                <a:gd name="T7" fmla="*/ 0 60000 65536"/>
                <a:gd name="T8" fmla="*/ 0 60000 65536"/>
                <a:gd name="T9" fmla="*/ 0 w 163"/>
                <a:gd name="T10" fmla="*/ 0 h 95"/>
                <a:gd name="T11" fmla="*/ 163 w 163"/>
                <a:gd name="T12" fmla="*/ 95 h 95"/>
              </a:gdLst>
              <a:ahLst/>
              <a:cxnLst>
                <a:cxn ang="T6">
                  <a:pos x="T0" y="T1"/>
                </a:cxn>
                <a:cxn ang="T7">
                  <a:pos x="T2" y="T3"/>
                </a:cxn>
                <a:cxn ang="T8">
                  <a:pos x="T4" y="T5"/>
                </a:cxn>
              </a:cxnLst>
              <a:rect l="T9" t="T10" r="T11" b="T12"/>
              <a:pathLst>
                <a:path w="163" h="95">
                  <a:moveTo>
                    <a:pt x="163" y="0"/>
                  </a:moveTo>
                  <a:lnTo>
                    <a:pt x="0" y="95"/>
                  </a:lnTo>
                  <a:lnTo>
                    <a:pt x="1" y="95"/>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8" name="Freeform 5"/>
            <p:cNvSpPr>
              <a:spLocks/>
            </p:cNvSpPr>
            <p:nvPr/>
          </p:nvSpPr>
          <p:spPr bwMode="auto">
            <a:xfrm>
              <a:off x="422" y="0"/>
              <a:ext cx="249" cy="144"/>
            </a:xfrm>
            <a:custGeom>
              <a:avLst/>
              <a:gdLst>
                <a:gd name="T0" fmla="*/ 0 w 1245"/>
                <a:gd name="T1" fmla="*/ 0 h 720"/>
                <a:gd name="T2" fmla="*/ 0 w 1245"/>
                <a:gd name="T3" fmla="*/ 0 h 720"/>
                <a:gd name="T4" fmla="*/ 0 w 1245"/>
                <a:gd name="T5" fmla="*/ 0 h 720"/>
                <a:gd name="T6" fmla="*/ 0 60000 65536"/>
                <a:gd name="T7" fmla="*/ 0 60000 65536"/>
                <a:gd name="T8" fmla="*/ 0 60000 65536"/>
                <a:gd name="T9" fmla="*/ 0 w 1245"/>
                <a:gd name="T10" fmla="*/ 0 h 720"/>
                <a:gd name="T11" fmla="*/ 1245 w 1245"/>
                <a:gd name="T12" fmla="*/ 720 h 720"/>
              </a:gdLst>
              <a:ahLst/>
              <a:cxnLst>
                <a:cxn ang="T6">
                  <a:pos x="T0" y="T1"/>
                </a:cxn>
                <a:cxn ang="T7">
                  <a:pos x="T2" y="T3"/>
                </a:cxn>
                <a:cxn ang="T8">
                  <a:pos x="T4" y="T5"/>
                </a:cxn>
              </a:cxnLst>
              <a:rect l="T9" t="T10" r="T11" b="T12"/>
              <a:pathLst>
                <a:path w="1245" h="720">
                  <a:moveTo>
                    <a:pt x="1245" y="0"/>
                  </a:moveTo>
                  <a:lnTo>
                    <a:pt x="0" y="720"/>
                  </a:lnTo>
                  <a:lnTo>
                    <a:pt x="2" y="720"/>
                  </a:lnTo>
                </a:path>
              </a:pathLst>
            </a:custGeom>
            <a:noFill/>
            <a:ln w="19050">
              <a:solidFill>
                <a:srgbClr val="0000FF"/>
              </a:solidFill>
              <a:bevel/>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extLst>
      <p:ext uri="{BB962C8B-B14F-4D97-AF65-F5344CB8AC3E}">
        <p14:creationId xmlns:p14="http://schemas.microsoft.com/office/powerpoint/2010/main" val="7265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right)">
                                      <p:cBhvr>
                                        <p:cTn id="25" dur="5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right)">
                                      <p:cBhvr>
                                        <p:cTn id="36" dur="500"/>
                                        <p:tgtEl>
                                          <p:spTgt spid="10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wipe(right)">
                                      <p:cBhvr>
                                        <p:cTn id="41" dur="500"/>
                                        <p:tgtEl>
                                          <p:spTgt spid="1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up)">
                                      <p:cBhvr>
                                        <p:cTn id="4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17" name="Text Box 10"/>
          <p:cNvSpPr txBox="1">
            <a:spLocks noChangeArrowheads="1"/>
          </p:cNvSpPr>
          <p:nvPr/>
        </p:nvSpPr>
        <p:spPr bwMode="auto">
          <a:xfrm>
            <a:off x="859560" y="1484784"/>
            <a:ext cx="7601964" cy="1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a:lnSpc>
                <a:spcPct val="125000"/>
              </a:lnSpc>
            </a:pPr>
            <a:r>
              <a:rPr lang="zh-CN" altLang="en-US" dirty="0" smtClean="0"/>
              <a:t>　　采用</a:t>
            </a:r>
            <a:r>
              <a:rPr lang="zh-CN" altLang="en-US" dirty="0"/>
              <a:t>形体分析法，要</a:t>
            </a:r>
            <a:r>
              <a:rPr lang="zh-CN" altLang="en-US" dirty="0">
                <a:solidFill>
                  <a:srgbClr val="FF0000"/>
                </a:solidFill>
                <a:latin typeface="隶书" pitchFamily="49" charset="-122"/>
                <a:ea typeface="隶书" pitchFamily="49" charset="-122"/>
              </a:rPr>
              <a:t>善于</a:t>
            </a:r>
            <a:r>
              <a:rPr lang="zh-CN" altLang="en-US" dirty="0"/>
              <a:t>组合体的</a:t>
            </a:r>
            <a:r>
              <a:rPr lang="zh-CN" altLang="en-US" dirty="0">
                <a:solidFill>
                  <a:srgbClr val="FF0000"/>
                </a:solidFill>
                <a:latin typeface="隶书" pitchFamily="49" charset="-122"/>
                <a:ea typeface="隶书" pitchFamily="49" charset="-122"/>
              </a:rPr>
              <a:t>构形</a:t>
            </a:r>
            <a:r>
              <a:rPr lang="zh-CN" altLang="en-US" dirty="0"/>
              <a:t>，如何分解合适的基本体，跟构形方法、构形原则和构形数量有关</a:t>
            </a:r>
            <a:r>
              <a:rPr lang="zh-CN" altLang="en-US" dirty="0" smtClean="0"/>
              <a:t>。</a:t>
            </a:r>
            <a:endParaRPr lang="zh-CN" altLang="en-US" dirty="0"/>
          </a:p>
        </p:txBody>
      </p:sp>
      <p:graphicFrame>
        <p:nvGraphicFramePr>
          <p:cNvPr id="8" name="图示 7"/>
          <p:cNvGraphicFramePr/>
          <p:nvPr>
            <p:extLst>
              <p:ext uri="{D42A27DB-BD31-4B8C-83A1-F6EECF244321}">
                <p14:modId xmlns:p14="http://schemas.microsoft.com/office/powerpoint/2010/main" val="1093736771"/>
              </p:ext>
            </p:extLst>
          </p:nvPr>
        </p:nvGraphicFramePr>
        <p:xfrm>
          <a:off x="2699792" y="3212976"/>
          <a:ext cx="3547872"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3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15">
                                            <p:txEl>
                                              <p:pRg st="0" end="0"/>
                                            </p:txEl>
                                          </p:spTgt>
                                        </p:tgtEl>
                                        <p:attrNameLst>
                                          <p:attrName>style.color</p:attrName>
                                        </p:attrNameLst>
                                      </p:cBhvr>
                                      <p:to>
                                        <a:srgbClr val="FF0000"/>
                                      </p:to>
                                    </p:animClr>
                                    <p:animClr clrSpc="rgb" dir="cw">
                                      <p:cBhvr>
                                        <p:cTn id="7" dur="500" autoRev="1" fill="remove"/>
                                        <p:tgtEl>
                                          <p:spTgt spid="15">
                                            <p:txEl>
                                              <p:pRg st="0" end="0"/>
                                            </p:txEl>
                                          </p:spTgt>
                                        </p:tgtEl>
                                        <p:attrNameLst>
                                          <p:attrName>fillcolor</p:attrName>
                                        </p:attrNameLst>
                                      </p:cBhvr>
                                      <p:to>
                                        <a:srgbClr val="FF0000"/>
                                      </p:to>
                                    </p:animClr>
                                    <p:set>
                                      <p:cBhvr>
                                        <p:cTn id="8" dur="500" autoRev="1" fill="remove"/>
                                        <p:tgtEl>
                                          <p:spTgt spid="15">
                                            <p:txEl>
                                              <p:pRg st="0" end="0"/>
                                            </p:txEl>
                                          </p:spTgt>
                                        </p:tgtEl>
                                        <p:attrNameLst>
                                          <p:attrName>fill.type</p:attrName>
                                        </p:attrNameLst>
                                      </p:cBhvr>
                                      <p:to>
                                        <p:strVal val="solid"/>
                                      </p:to>
                                    </p:set>
                                    <p:set>
                                      <p:cBhvr>
                                        <p:cTn id="9" dur="500" autoRev="1" fill="remove"/>
                                        <p:tgtEl>
                                          <p:spTgt spid="1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autoUpdateAnimBg="0"/>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flipV="1">
            <a:off x="795971" y="3212976"/>
            <a:ext cx="7943254" cy="302433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5777544" cy="12926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叠加</a:t>
            </a:r>
            <a:r>
              <a:rPr lang="zh-CN" altLang="en-US" dirty="0" smtClean="0"/>
              <a:t>  </a:t>
            </a:r>
            <a:r>
              <a:rPr lang="zh-CN" altLang="en-US" dirty="0"/>
              <a:t>求形体的</a:t>
            </a:r>
            <a:r>
              <a:rPr lang="zh-CN" altLang="en-US" dirty="0">
                <a:solidFill>
                  <a:srgbClr val="FF0000"/>
                </a:solidFill>
                <a:latin typeface="隶书" pitchFamily="49" charset="-122"/>
                <a:ea typeface="隶书" pitchFamily="49" charset="-122"/>
              </a:rPr>
              <a:t>并集</a:t>
            </a:r>
            <a:r>
              <a:rPr lang="zh-CN" altLang="en-US" dirty="0"/>
              <a:t>（</a:t>
            </a:r>
            <a:r>
              <a:rPr lang="en-US" altLang="zh-CN" dirty="0"/>
              <a:t>U</a:t>
            </a:r>
            <a:r>
              <a:rPr lang="zh-CN" altLang="en-US" dirty="0" smtClean="0"/>
              <a:t>）；</a:t>
            </a:r>
            <a:endParaRPr lang="zh-CN" altLang="en-US" dirty="0"/>
          </a:p>
          <a:p>
            <a:pPr marL="457200" indent="-457200">
              <a:buClr>
                <a:srgbClr val="FF0000"/>
              </a:buClr>
              <a:buFont typeface="Wingdings" pitchFamily="2" charset="2"/>
              <a:buChar char="Ø"/>
            </a:pPr>
            <a:r>
              <a:rPr lang="zh-CN" altLang="en-US" dirty="0" smtClean="0"/>
              <a:t>　</a:t>
            </a:r>
            <a:r>
              <a:rPr lang="zh-CN" altLang="en-US" dirty="0">
                <a:solidFill>
                  <a:srgbClr val="FF0000"/>
                </a:solidFill>
                <a:latin typeface="隶书" pitchFamily="49" charset="-122"/>
                <a:ea typeface="隶书" pitchFamily="49" charset="-122"/>
              </a:rPr>
              <a:t>挖切</a:t>
            </a:r>
            <a:r>
              <a:rPr lang="zh-CN" altLang="en-US" dirty="0"/>
              <a:t>  求形体的</a:t>
            </a:r>
            <a:r>
              <a:rPr lang="zh-CN" altLang="en-US" dirty="0">
                <a:solidFill>
                  <a:srgbClr val="FF0000"/>
                </a:solidFill>
                <a:latin typeface="隶书" pitchFamily="49" charset="-122"/>
                <a:ea typeface="隶书" pitchFamily="49" charset="-122"/>
              </a:rPr>
              <a:t>差集</a:t>
            </a:r>
            <a:r>
              <a:rPr lang="zh-CN" altLang="en-US" dirty="0"/>
              <a:t>（</a:t>
            </a:r>
            <a:r>
              <a:rPr lang="en-US" altLang="zh-CN" dirty="0"/>
              <a:t>\</a:t>
            </a:r>
            <a:r>
              <a:rPr lang="zh-CN" altLang="en-US" dirty="0" smtClean="0"/>
              <a:t>）；</a:t>
            </a:r>
            <a:endParaRPr lang="zh-CN" altLang="en-US" dirty="0"/>
          </a:p>
          <a:p>
            <a:pPr marL="457200" indent="-457200">
              <a:buClr>
                <a:srgbClr val="FF0000"/>
              </a:buClr>
              <a:buFont typeface="Wingdings" pitchFamily="2" charset="2"/>
              <a:buChar char="Ø"/>
            </a:pPr>
            <a:r>
              <a:rPr lang="zh-CN" altLang="en-US" dirty="0" smtClean="0"/>
              <a:t>　</a:t>
            </a:r>
            <a:r>
              <a:rPr lang="zh-CN" altLang="en-US" dirty="0">
                <a:solidFill>
                  <a:srgbClr val="FF0000"/>
                </a:solidFill>
                <a:latin typeface="隶书" pitchFamily="49" charset="-122"/>
                <a:ea typeface="隶书" pitchFamily="49" charset="-122"/>
              </a:rPr>
              <a:t>求交</a:t>
            </a:r>
            <a:r>
              <a:rPr lang="zh-CN" altLang="en-US" dirty="0"/>
              <a:t>  求形体的</a:t>
            </a:r>
            <a:r>
              <a:rPr lang="zh-CN" altLang="en-US" dirty="0">
                <a:solidFill>
                  <a:srgbClr val="FF0000"/>
                </a:solidFill>
                <a:latin typeface="隶书" pitchFamily="49" charset="-122"/>
                <a:ea typeface="隶书" pitchFamily="49" charset="-122"/>
              </a:rPr>
              <a:t>交集</a:t>
            </a:r>
            <a:r>
              <a:rPr lang="zh-CN" altLang="en-US" dirty="0"/>
              <a:t>（∩</a:t>
            </a:r>
            <a:r>
              <a:rPr lang="zh-CN" altLang="en-US" dirty="0" smtClean="0"/>
              <a:t>）；</a:t>
            </a:r>
            <a:endParaRPr lang="zh-CN" altLang="en-US" dirty="0"/>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l="78036"/>
          <a:stretch>
            <a:fillRect/>
          </a:stretch>
        </p:blipFill>
        <p:spPr bwMode="auto">
          <a:xfrm>
            <a:off x="6648312" y="3501008"/>
            <a:ext cx="19145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l="57681" r="25951"/>
          <a:stretch>
            <a:fillRect/>
          </a:stretch>
        </p:blipFill>
        <p:spPr bwMode="auto">
          <a:xfrm>
            <a:off x="5364088" y="3356992"/>
            <a:ext cx="1427163"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2375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0" y="3758356"/>
            <a:ext cx="26574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5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619847"/>
            <a:ext cx="176212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237570"/>
                                        </p:tgtEl>
                                        <p:attrNameLst>
                                          <p:attrName>style.visibility</p:attrName>
                                        </p:attrNameLst>
                                      </p:cBhvr>
                                      <p:to>
                                        <p:strVal val="visible"/>
                                      </p:to>
                                    </p:set>
                                    <p:animEffect transition="in" filter="dissolve">
                                      <p:cBhvr>
                                        <p:cTn id="15" dur="500"/>
                                        <p:tgtEl>
                                          <p:spTgt spid="2375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7571"/>
                                        </p:tgtEl>
                                        <p:attrNameLst>
                                          <p:attrName>style.visibility</p:attrName>
                                        </p:attrNameLst>
                                      </p:cBhvr>
                                      <p:to>
                                        <p:strVal val="visible"/>
                                      </p:to>
                                    </p:set>
                                    <p:animEffect transition="in" filter="wipe(up)">
                                      <p:cBhvr>
                                        <p:cTn id="25" dur="500"/>
                                        <p:tgtEl>
                                          <p:spTgt spid="2375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up)">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拉伸</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4" name="Text Box 5"/>
          <p:cNvSpPr txBox="1">
            <a:spLocks noChangeArrowheads="1"/>
          </p:cNvSpPr>
          <p:nvPr/>
        </p:nvSpPr>
        <p:spPr bwMode="auto">
          <a:xfrm>
            <a:off x="683568" y="2708920"/>
            <a:ext cx="280734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r>
              <a:rPr lang="en-US" altLang="zh-CN" dirty="0"/>
              <a:t>    </a:t>
            </a:r>
            <a:r>
              <a:rPr lang="zh-CN" altLang="en-US" dirty="0"/>
              <a:t>任一有界平面（称为</a:t>
            </a:r>
            <a:r>
              <a:rPr lang="zh-CN" altLang="en-US" dirty="0">
                <a:solidFill>
                  <a:srgbClr val="FF0000"/>
                </a:solidFill>
                <a:latin typeface="隶书" pitchFamily="49" charset="-122"/>
                <a:ea typeface="隶书" pitchFamily="49" charset="-122"/>
              </a:rPr>
              <a:t>动平面</a:t>
            </a:r>
            <a:r>
              <a:rPr lang="zh-CN" altLang="en-US" dirty="0"/>
              <a:t>）沿其法线平移一定距离，则形成</a:t>
            </a:r>
            <a:r>
              <a:rPr lang="zh-CN" altLang="en-US" dirty="0">
                <a:solidFill>
                  <a:srgbClr val="FF0000"/>
                </a:solidFill>
                <a:latin typeface="隶书" pitchFamily="49" charset="-122"/>
                <a:ea typeface="隶书" pitchFamily="49" charset="-122"/>
              </a:rPr>
              <a:t>拉伸体</a:t>
            </a:r>
            <a:r>
              <a:rPr lang="zh-CN" altLang="en-US" dirty="0"/>
              <a:t>。</a:t>
            </a:r>
          </a:p>
        </p:txBody>
      </p:sp>
      <p:sp>
        <p:nvSpPr>
          <p:cNvPr id="16" name="Rectangle 6"/>
          <p:cNvSpPr>
            <a:spLocks noChangeArrowheads="1"/>
          </p:cNvSpPr>
          <p:nvPr/>
        </p:nvSpPr>
        <p:spPr bwMode="auto">
          <a:xfrm flipV="1">
            <a:off x="3563938" y="2133600"/>
            <a:ext cx="5040312" cy="39592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8" name="Object 11"/>
          <p:cNvGraphicFramePr>
            <a:graphicFrameLocks noChangeAspect="1"/>
          </p:cNvGraphicFramePr>
          <p:nvPr/>
        </p:nvGraphicFramePr>
        <p:xfrm>
          <a:off x="3635375" y="4365625"/>
          <a:ext cx="2828925" cy="1657350"/>
        </p:xfrm>
        <a:graphic>
          <a:graphicData uri="http://schemas.openxmlformats.org/presentationml/2006/ole">
            <mc:AlternateContent xmlns:mc="http://schemas.openxmlformats.org/markup-compatibility/2006">
              <mc:Choice xmlns:v="urn:schemas-microsoft-com:vml" Requires="v">
                <p:oleObj spid="_x0000_s237660" name="位图图像" r:id="rId4" imgW="2828571" imgH="1657581" progId="Paint.Picture">
                  <p:embed/>
                </p:oleObj>
              </mc:Choice>
              <mc:Fallback>
                <p:oleObj name="位图图像" r:id="rId4" imgW="2828571" imgH="16575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365625"/>
                        <a:ext cx="282892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2"/>
          <p:cNvGraphicFramePr>
            <a:graphicFrameLocks noChangeAspect="1"/>
          </p:cNvGraphicFramePr>
          <p:nvPr/>
        </p:nvGraphicFramePr>
        <p:xfrm>
          <a:off x="6084888" y="2276475"/>
          <a:ext cx="2314575" cy="2438400"/>
        </p:xfrm>
        <a:graphic>
          <a:graphicData uri="http://schemas.openxmlformats.org/presentationml/2006/ole">
            <mc:AlternateContent xmlns:mc="http://schemas.openxmlformats.org/markup-compatibility/2006">
              <mc:Choice xmlns:v="urn:schemas-microsoft-com:vml" Requires="v">
                <p:oleObj spid="_x0000_s237661" name="位图图像" r:id="rId6" imgW="2314286" imgH="2438095" progId="Paint.Picture">
                  <p:embed/>
                </p:oleObj>
              </mc:Choice>
              <mc:Fallback>
                <p:oleObj name="位图图像" r:id="rId6" imgW="2314286" imgH="243809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2276475"/>
                        <a:ext cx="23145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AutoShape 13"/>
          <p:cNvSpPr>
            <a:spLocks noChangeArrowheads="1"/>
          </p:cNvSpPr>
          <p:nvPr/>
        </p:nvSpPr>
        <p:spPr bwMode="auto">
          <a:xfrm>
            <a:off x="4427538" y="2565400"/>
            <a:ext cx="288925" cy="1368425"/>
          </a:xfrm>
          <a:prstGeom prst="upArrow">
            <a:avLst>
              <a:gd name="adj1" fmla="val 50000"/>
              <a:gd name="adj2" fmla="val 11840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Tree>
    <p:extLst>
      <p:ext uri="{BB962C8B-B14F-4D97-AF65-F5344CB8AC3E}">
        <p14:creationId xmlns:p14="http://schemas.microsoft.com/office/powerpoint/2010/main" val="13905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build="p" autoUpdateAnimBg="0" advAuto="0"/>
      <p:bldP spid="16"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拉伸</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b="39177"/>
          <a:stretch>
            <a:fillRect/>
          </a:stretch>
        </p:blipFill>
        <p:spPr bwMode="auto">
          <a:xfrm>
            <a:off x="1929743" y="2564904"/>
            <a:ext cx="6764527" cy="1872209"/>
          </a:xfrm>
          <a:prstGeom prst="rect">
            <a:avLst/>
          </a:prstGeom>
          <a:solidFill>
            <a:srgbClr val="FF0000"/>
          </a:solidFill>
          <a:ln w="38100">
            <a:solidFill>
              <a:schemeClr val="accent2"/>
            </a:solidFill>
            <a:miter lim="800000"/>
            <a:headEnd/>
            <a:tailEnd/>
          </a:ln>
        </p:spPr>
      </p:pic>
      <p:sp>
        <p:nvSpPr>
          <p:cNvPr id="13" name="AutoShape 36"/>
          <p:cNvSpPr>
            <a:spLocks noChangeArrowheads="1"/>
          </p:cNvSpPr>
          <p:nvPr/>
        </p:nvSpPr>
        <p:spPr bwMode="auto">
          <a:xfrm>
            <a:off x="692344" y="2295698"/>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例</a:t>
            </a:r>
            <a:endParaRPr lang="zh-CN" altLang="en-US" b="1" dirty="0">
              <a:solidFill>
                <a:srgbClr val="FFFF66"/>
              </a:solidFill>
              <a:ea typeface="华文行楷" pitchFamily="2" charset="-122"/>
            </a:endParaRPr>
          </a:p>
        </p:txBody>
      </p:sp>
      <p:pic>
        <p:nvPicPr>
          <p:cNvPr id="2385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250" y="4725144"/>
            <a:ext cx="6764400" cy="1349183"/>
          </a:xfrm>
          <a:prstGeom prst="rect">
            <a:avLst/>
          </a:prstGeom>
          <a:solidFill>
            <a:srgbClr val="FF0000"/>
          </a:solidFill>
          <a:ln w="38100">
            <a:solidFill>
              <a:schemeClr val="accent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3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8594"/>
                                        </p:tgtEl>
                                        <p:attrNameLst>
                                          <p:attrName>style.visibility</p:attrName>
                                        </p:attrNameLst>
                                      </p:cBhvr>
                                      <p:to>
                                        <p:strVal val="visible"/>
                                      </p:to>
                                    </p:set>
                                    <p:animEffect transition="in" filter="wipe(left)">
                                      <p:cBhvr>
                                        <p:cTn id="22" dur="500"/>
                                        <p:tgtEl>
                                          <p:spTgt spid="238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拉伸</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20" name="Text Box 5"/>
          <p:cNvSpPr txBox="1">
            <a:spLocks noChangeArrowheads="1"/>
          </p:cNvSpPr>
          <p:nvPr/>
        </p:nvSpPr>
        <p:spPr bwMode="auto">
          <a:xfrm>
            <a:off x="2621969" y="1743402"/>
            <a:ext cx="64801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a:t>与画柱体相同，即先画出两个端面（即动平面）的三个投影，再画出侧棱线。</a:t>
            </a:r>
          </a:p>
        </p:txBody>
      </p:sp>
      <p:sp>
        <p:nvSpPr>
          <p:cNvPr id="21" name="Text Box 6"/>
          <p:cNvSpPr txBox="1">
            <a:spLocks noChangeArrowheads="1"/>
          </p:cNvSpPr>
          <p:nvPr/>
        </p:nvSpPr>
        <p:spPr bwMode="auto">
          <a:xfrm>
            <a:off x="651546" y="2598337"/>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dirty="0">
                <a:solidFill>
                  <a:srgbClr val="0033CC"/>
                </a:solidFill>
                <a:latin typeface="隶书" pitchFamily="49" charset="-122"/>
                <a:ea typeface="隶书" pitchFamily="49" charset="-122"/>
              </a:rPr>
              <a:t>【</a:t>
            </a:r>
            <a:r>
              <a:rPr kumimoji="1" lang="zh-CN" altLang="en-US" sz="2800" b="1" dirty="0">
                <a:solidFill>
                  <a:srgbClr val="0033CC"/>
                </a:solidFill>
                <a:latin typeface="隶书" pitchFamily="49" charset="-122"/>
                <a:ea typeface="隶书" pitchFamily="49" charset="-122"/>
              </a:rPr>
              <a:t>例</a:t>
            </a:r>
            <a:r>
              <a:rPr kumimoji="1" lang="en-US" altLang="zh-CN" sz="2800" b="1" dirty="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画出图示动平面为正平面的拉伸体的投影。</a:t>
            </a:r>
          </a:p>
        </p:txBody>
      </p:sp>
      <p:grpSp>
        <p:nvGrpSpPr>
          <p:cNvPr id="22" name="Group 12"/>
          <p:cNvGrpSpPr>
            <a:grpSpLocks/>
          </p:cNvGrpSpPr>
          <p:nvPr/>
        </p:nvGrpSpPr>
        <p:grpSpPr bwMode="auto">
          <a:xfrm>
            <a:off x="2627313" y="3140968"/>
            <a:ext cx="3744912" cy="3168650"/>
            <a:chOff x="1655" y="1933"/>
            <a:chExt cx="2359" cy="1996"/>
          </a:xfrm>
        </p:grpSpPr>
        <p:sp>
          <p:nvSpPr>
            <p:cNvPr id="23" name="Rectangle 8"/>
            <p:cNvSpPr>
              <a:spLocks noChangeArrowheads="1"/>
            </p:cNvSpPr>
            <p:nvPr/>
          </p:nvSpPr>
          <p:spPr bwMode="auto">
            <a:xfrm flipV="1">
              <a:off x="1655" y="1933"/>
              <a:ext cx="2359" cy="199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24" name="Object 11"/>
            <p:cNvGraphicFramePr>
              <a:graphicFrameLocks noChangeAspect="1"/>
            </p:cNvGraphicFramePr>
            <p:nvPr/>
          </p:nvGraphicFramePr>
          <p:xfrm>
            <a:off x="1973" y="2024"/>
            <a:ext cx="1658" cy="1827"/>
          </p:xfrm>
          <a:graphic>
            <a:graphicData uri="http://schemas.openxmlformats.org/presentationml/2006/ole">
              <mc:AlternateContent xmlns:mc="http://schemas.openxmlformats.org/markup-compatibility/2006">
                <mc:Choice xmlns:v="urn:schemas-microsoft-com:vml" Requires="v">
                  <p:oleObj spid="_x0000_s239660" name="位图图像" r:id="rId4" imgW="3153215" imgH="3476190" progId="Paint.Picture">
                    <p:embed/>
                  </p:oleObj>
                </mc:Choice>
                <mc:Fallback>
                  <p:oleObj name="位图图像" r:id="rId4" imgW="3153215" imgH="34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 y="2024"/>
                          <a:ext cx="1658" cy="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540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advAuto="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112646" name="Text Box 6"/>
          <p:cNvSpPr txBox="1">
            <a:spLocks noChangeArrowheads="1"/>
          </p:cNvSpPr>
          <p:nvPr/>
        </p:nvSpPr>
        <p:spPr bwMode="auto">
          <a:xfrm>
            <a:off x="755650" y="333375"/>
            <a:ext cx="820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0033CC"/>
                </a:solidFill>
                <a:latin typeface="隶书" pitchFamily="49" charset="-122"/>
                <a:ea typeface="隶书" pitchFamily="49" charset="-122"/>
              </a:rPr>
              <a:t>【</a:t>
            </a:r>
            <a:r>
              <a:rPr kumimoji="1" lang="zh-CN" altLang="en-US" sz="2800" b="1">
                <a:solidFill>
                  <a:srgbClr val="0033CC"/>
                </a:solidFill>
                <a:latin typeface="隶书" pitchFamily="49" charset="-122"/>
                <a:ea typeface="隶书" pitchFamily="49" charset="-122"/>
              </a:rPr>
              <a:t>例</a:t>
            </a:r>
            <a:r>
              <a:rPr kumimoji="1" lang="en-US" altLang="zh-CN" sz="2800" b="1">
                <a:solidFill>
                  <a:srgbClr val="0033CC"/>
                </a:solidFill>
                <a:latin typeface="隶书" pitchFamily="49" charset="-122"/>
                <a:ea typeface="隶书" pitchFamily="49" charset="-122"/>
              </a:rPr>
              <a:t>】</a:t>
            </a:r>
            <a:r>
              <a:rPr kumimoji="1" lang="zh-CN" altLang="en-US" sz="2800" b="1">
                <a:latin typeface="隶书" pitchFamily="49" charset="-122"/>
                <a:ea typeface="隶书" pitchFamily="49" charset="-122"/>
              </a:rPr>
              <a:t>画出图示动平面为正平面的拉伸体的投影。</a:t>
            </a:r>
          </a:p>
        </p:txBody>
      </p:sp>
      <p:sp>
        <p:nvSpPr>
          <p:cNvPr id="112648" name="Rectangle 8"/>
          <p:cNvSpPr>
            <a:spLocks noChangeArrowheads="1"/>
          </p:cNvSpPr>
          <p:nvPr/>
        </p:nvSpPr>
        <p:spPr bwMode="auto">
          <a:xfrm flipV="1">
            <a:off x="755650" y="1412875"/>
            <a:ext cx="8064500" cy="4824413"/>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2649" name="Object 9"/>
          <p:cNvGraphicFramePr>
            <a:graphicFrameLocks noChangeAspect="1"/>
          </p:cNvGraphicFramePr>
          <p:nvPr/>
        </p:nvGraphicFramePr>
        <p:xfrm>
          <a:off x="1258888" y="1557338"/>
          <a:ext cx="2109787" cy="2324100"/>
        </p:xfrm>
        <a:graphic>
          <a:graphicData uri="http://schemas.openxmlformats.org/presentationml/2006/ole">
            <mc:AlternateContent xmlns:mc="http://schemas.openxmlformats.org/markup-compatibility/2006">
              <mc:Choice xmlns:v="urn:schemas-microsoft-com:vml" Requires="v">
                <p:oleObj spid="_x0000_s240684" name="位图图像" r:id="rId4" imgW="3153215" imgH="3476190" progId="Paint.Picture">
                  <p:embed/>
                </p:oleObj>
              </mc:Choice>
              <mc:Fallback>
                <p:oleObj name="位图图像" r:id="rId4" imgW="3153215" imgH="347619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557338"/>
                        <a:ext cx="2109787"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52" name="Line 12"/>
          <p:cNvSpPr>
            <a:spLocks noChangeShapeType="1"/>
          </p:cNvSpPr>
          <p:nvPr/>
        </p:nvSpPr>
        <p:spPr bwMode="auto">
          <a:xfrm>
            <a:off x="6875463" y="3789363"/>
            <a:ext cx="576262"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6" name="Line 16"/>
          <p:cNvSpPr>
            <a:spLocks noChangeShapeType="1"/>
          </p:cNvSpPr>
          <p:nvPr/>
        </p:nvSpPr>
        <p:spPr bwMode="auto">
          <a:xfrm>
            <a:off x="7451725" y="2205038"/>
            <a:ext cx="0" cy="158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2681" name="Group 41"/>
          <p:cNvGrpSpPr>
            <a:grpSpLocks/>
          </p:cNvGrpSpPr>
          <p:nvPr/>
        </p:nvGrpSpPr>
        <p:grpSpPr bwMode="auto">
          <a:xfrm>
            <a:off x="4787900" y="2205038"/>
            <a:ext cx="2087563" cy="1584325"/>
            <a:chOff x="2608" y="1298"/>
            <a:chExt cx="1315" cy="998"/>
          </a:xfrm>
        </p:grpSpPr>
        <p:sp>
          <p:nvSpPr>
            <p:cNvPr id="112651" name="Line 11"/>
            <p:cNvSpPr>
              <a:spLocks noChangeShapeType="1"/>
            </p:cNvSpPr>
            <p:nvPr/>
          </p:nvSpPr>
          <p:spPr bwMode="auto">
            <a:xfrm>
              <a:off x="2608" y="1298"/>
              <a:ext cx="0" cy="9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3" name="Line 13"/>
            <p:cNvSpPr>
              <a:spLocks noChangeShapeType="1"/>
            </p:cNvSpPr>
            <p:nvPr/>
          </p:nvSpPr>
          <p:spPr bwMode="auto">
            <a:xfrm>
              <a:off x="3923" y="1298"/>
              <a:ext cx="0" cy="9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4" name="Line 14"/>
            <p:cNvSpPr>
              <a:spLocks noChangeShapeType="1"/>
            </p:cNvSpPr>
            <p:nvPr/>
          </p:nvSpPr>
          <p:spPr bwMode="auto">
            <a:xfrm>
              <a:off x="2608" y="2296"/>
              <a:ext cx="131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5" name="Line 15"/>
            <p:cNvSpPr>
              <a:spLocks noChangeShapeType="1"/>
            </p:cNvSpPr>
            <p:nvPr/>
          </p:nvSpPr>
          <p:spPr bwMode="auto">
            <a:xfrm>
              <a:off x="3016" y="1752"/>
              <a:ext cx="4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7" name="Line 17"/>
            <p:cNvSpPr>
              <a:spLocks noChangeShapeType="1"/>
            </p:cNvSpPr>
            <p:nvPr/>
          </p:nvSpPr>
          <p:spPr bwMode="auto">
            <a:xfrm>
              <a:off x="3016" y="1298"/>
              <a:ext cx="0"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8" name="Line 18"/>
            <p:cNvSpPr>
              <a:spLocks noChangeShapeType="1"/>
            </p:cNvSpPr>
            <p:nvPr/>
          </p:nvSpPr>
          <p:spPr bwMode="auto">
            <a:xfrm>
              <a:off x="3515" y="1298"/>
              <a:ext cx="0" cy="4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59" name="Line 19"/>
            <p:cNvSpPr>
              <a:spLocks noChangeShapeType="1"/>
            </p:cNvSpPr>
            <p:nvPr/>
          </p:nvSpPr>
          <p:spPr bwMode="auto">
            <a:xfrm>
              <a:off x="2608" y="1298"/>
              <a:ext cx="4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0" name="Line 20"/>
            <p:cNvSpPr>
              <a:spLocks noChangeShapeType="1"/>
            </p:cNvSpPr>
            <p:nvPr/>
          </p:nvSpPr>
          <p:spPr bwMode="auto">
            <a:xfrm>
              <a:off x="3515" y="1298"/>
              <a:ext cx="4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661" name="Line 21"/>
          <p:cNvSpPr>
            <a:spLocks noChangeShapeType="1"/>
          </p:cNvSpPr>
          <p:nvPr/>
        </p:nvSpPr>
        <p:spPr bwMode="auto">
          <a:xfrm>
            <a:off x="4787900" y="4365625"/>
            <a:ext cx="20875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2" name="Line 22"/>
          <p:cNvSpPr>
            <a:spLocks noChangeShapeType="1"/>
          </p:cNvSpPr>
          <p:nvPr/>
        </p:nvSpPr>
        <p:spPr bwMode="auto">
          <a:xfrm>
            <a:off x="8532813" y="2205038"/>
            <a:ext cx="0" cy="158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3" name="Line 23"/>
          <p:cNvSpPr>
            <a:spLocks noChangeShapeType="1"/>
          </p:cNvSpPr>
          <p:nvPr/>
        </p:nvSpPr>
        <p:spPr bwMode="auto">
          <a:xfrm>
            <a:off x="4787900" y="5445125"/>
            <a:ext cx="20875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5" name="Line 25"/>
          <p:cNvSpPr>
            <a:spLocks noChangeShapeType="1"/>
          </p:cNvSpPr>
          <p:nvPr/>
        </p:nvSpPr>
        <p:spPr bwMode="auto">
          <a:xfrm>
            <a:off x="5435600" y="4365625"/>
            <a:ext cx="0" cy="1079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6" name="Line 26"/>
          <p:cNvSpPr>
            <a:spLocks noChangeShapeType="1"/>
          </p:cNvSpPr>
          <p:nvPr/>
        </p:nvSpPr>
        <p:spPr bwMode="auto">
          <a:xfrm>
            <a:off x="5435600" y="2925763"/>
            <a:ext cx="0" cy="143986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7" name="Line 27"/>
          <p:cNvSpPr>
            <a:spLocks noChangeShapeType="1"/>
          </p:cNvSpPr>
          <p:nvPr/>
        </p:nvSpPr>
        <p:spPr bwMode="auto">
          <a:xfrm>
            <a:off x="6875463" y="3789363"/>
            <a:ext cx="0" cy="57626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8" name="Line 28"/>
          <p:cNvSpPr>
            <a:spLocks noChangeShapeType="1"/>
          </p:cNvSpPr>
          <p:nvPr/>
        </p:nvSpPr>
        <p:spPr bwMode="auto">
          <a:xfrm>
            <a:off x="6875463" y="4365625"/>
            <a:ext cx="0" cy="1079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69" name="Line 29"/>
          <p:cNvSpPr>
            <a:spLocks noChangeShapeType="1"/>
          </p:cNvSpPr>
          <p:nvPr/>
        </p:nvSpPr>
        <p:spPr bwMode="auto">
          <a:xfrm>
            <a:off x="4787900" y="3789363"/>
            <a:ext cx="0" cy="57626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0" name="Line 30"/>
          <p:cNvSpPr>
            <a:spLocks noChangeShapeType="1"/>
          </p:cNvSpPr>
          <p:nvPr/>
        </p:nvSpPr>
        <p:spPr bwMode="auto">
          <a:xfrm>
            <a:off x="6227763" y="4365625"/>
            <a:ext cx="0" cy="1079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1" name="Line 31"/>
          <p:cNvSpPr>
            <a:spLocks noChangeShapeType="1"/>
          </p:cNvSpPr>
          <p:nvPr/>
        </p:nvSpPr>
        <p:spPr bwMode="auto">
          <a:xfrm>
            <a:off x="6227763" y="2925763"/>
            <a:ext cx="0" cy="143986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2" name="Line 32"/>
          <p:cNvSpPr>
            <a:spLocks noChangeShapeType="1"/>
          </p:cNvSpPr>
          <p:nvPr/>
        </p:nvSpPr>
        <p:spPr bwMode="auto">
          <a:xfrm>
            <a:off x="7451725" y="3789363"/>
            <a:ext cx="1081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6" name="Line 36"/>
          <p:cNvSpPr>
            <a:spLocks noChangeShapeType="1"/>
          </p:cNvSpPr>
          <p:nvPr/>
        </p:nvSpPr>
        <p:spPr bwMode="auto">
          <a:xfrm>
            <a:off x="6875463" y="2205038"/>
            <a:ext cx="576262"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7" name="Line 37"/>
          <p:cNvSpPr>
            <a:spLocks noChangeShapeType="1"/>
          </p:cNvSpPr>
          <p:nvPr/>
        </p:nvSpPr>
        <p:spPr bwMode="auto">
          <a:xfrm>
            <a:off x="7451725" y="2205038"/>
            <a:ext cx="1081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8" name="Line 38"/>
          <p:cNvSpPr>
            <a:spLocks noChangeShapeType="1"/>
          </p:cNvSpPr>
          <p:nvPr/>
        </p:nvSpPr>
        <p:spPr bwMode="auto">
          <a:xfrm>
            <a:off x="6227763" y="2925763"/>
            <a:ext cx="1223962"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79" name="Line 39"/>
          <p:cNvSpPr>
            <a:spLocks noChangeShapeType="1"/>
          </p:cNvSpPr>
          <p:nvPr/>
        </p:nvSpPr>
        <p:spPr bwMode="auto">
          <a:xfrm>
            <a:off x="7451725" y="2925763"/>
            <a:ext cx="1081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80" name="Line 40"/>
          <p:cNvSpPr>
            <a:spLocks noChangeShapeType="1"/>
          </p:cNvSpPr>
          <p:nvPr/>
        </p:nvSpPr>
        <p:spPr bwMode="auto">
          <a:xfrm>
            <a:off x="4787900" y="4365625"/>
            <a:ext cx="0" cy="1079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82" name="Text Box 42"/>
          <p:cNvSpPr txBox="1">
            <a:spLocks noChangeArrowheads="1"/>
          </p:cNvSpPr>
          <p:nvPr/>
        </p:nvSpPr>
        <p:spPr bwMode="auto">
          <a:xfrm>
            <a:off x="4498975" y="19177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1</a:t>
            </a:r>
            <a:r>
              <a:rPr kumimoji="1" lang="en-US" altLang="zh-CN" sz="2000" b="1" i="1">
                <a:latin typeface="Times New Roman" pitchFamily="18" charset="0"/>
                <a:ea typeface="楷体_GB2312" pitchFamily="49" charset="-122"/>
                <a:sym typeface="Symbol" pitchFamily="18" charset="2"/>
              </a:rPr>
              <a:t></a:t>
            </a:r>
          </a:p>
        </p:txBody>
      </p:sp>
      <p:sp>
        <p:nvSpPr>
          <p:cNvPr id="112683" name="Text Box 43"/>
          <p:cNvSpPr txBox="1">
            <a:spLocks noChangeArrowheads="1"/>
          </p:cNvSpPr>
          <p:nvPr/>
        </p:nvSpPr>
        <p:spPr bwMode="auto">
          <a:xfrm>
            <a:off x="5435600" y="1989138"/>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2</a:t>
            </a:r>
            <a:r>
              <a:rPr kumimoji="1" lang="en-US" altLang="zh-CN" sz="2000" b="1" i="1">
                <a:latin typeface="Times New Roman" pitchFamily="18" charset="0"/>
                <a:ea typeface="楷体_GB2312" pitchFamily="49" charset="-122"/>
                <a:sym typeface="Symbol" pitchFamily="18" charset="2"/>
              </a:rPr>
              <a:t></a:t>
            </a:r>
          </a:p>
        </p:txBody>
      </p:sp>
      <p:sp>
        <p:nvSpPr>
          <p:cNvPr id="112684" name="Text Box 44"/>
          <p:cNvSpPr txBox="1">
            <a:spLocks noChangeArrowheads="1"/>
          </p:cNvSpPr>
          <p:nvPr/>
        </p:nvSpPr>
        <p:spPr bwMode="auto">
          <a:xfrm>
            <a:off x="5364163" y="25654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000" b="1" i="1">
                <a:latin typeface="Times New Roman" pitchFamily="18" charset="0"/>
                <a:ea typeface="楷体_GB2312" pitchFamily="49" charset="-122"/>
                <a:sym typeface="EuroRoman" pitchFamily="2" charset="2"/>
              </a:rPr>
              <a:t>3</a:t>
            </a:r>
            <a:r>
              <a:rPr kumimoji="1" lang="en-US" altLang="zh-CN" sz="2000" b="1" i="1">
                <a:latin typeface="Times New Roman" pitchFamily="18" charset="0"/>
                <a:ea typeface="楷体_GB2312" pitchFamily="49" charset="-122"/>
                <a:sym typeface="Symbol" pitchFamily="18" charset="2"/>
              </a:rPr>
              <a:t></a:t>
            </a:r>
          </a:p>
        </p:txBody>
      </p:sp>
      <p:sp>
        <p:nvSpPr>
          <p:cNvPr id="112685" name="Text Box 45"/>
          <p:cNvSpPr txBox="1">
            <a:spLocks noChangeArrowheads="1"/>
          </p:cNvSpPr>
          <p:nvPr/>
        </p:nvSpPr>
        <p:spPr bwMode="auto">
          <a:xfrm>
            <a:off x="6213475" y="25654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4</a:t>
            </a:r>
            <a:r>
              <a:rPr kumimoji="1" lang="en-US" altLang="zh-CN" sz="2000" b="1" i="1">
                <a:latin typeface="Times New Roman" pitchFamily="18" charset="0"/>
                <a:ea typeface="楷体_GB2312" pitchFamily="49" charset="-122"/>
                <a:sym typeface="Symbol" pitchFamily="18" charset="2"/>
              </a:rPr>
              <a:t></a:t>
            </a:r>
          </a:p>
        </p:txBody>
      </p:sp>
      <p:sp>
        <p:nvSpPr>
          <p:cNvPr id="112686" name="Text Box 46"/>
          <p:cNvSpPr txBox="1">
            <a:spLocks noChangeArrowheads="1"/>
          </p:cNvSpPr>
          <p:nvPr/>
        </p:nvSpPr>
        <p:spPr bwMode="auto">
          <a:xfrm>
            <a:off x="5940425" y="1989138"/>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5</a:t>
            </a:r>
            <a:r>
              <a:rPr kumimoji="1" lang="en-US" altLang="zh-CN" sz="2000" b="1" i="1">
                <a:latin typeface="Times New Roman" pitchFamily="18" charset="0"/>
                <a:ea typeface="楷体_GB2312" pitchFamily="49" charset="-122"/>
                <a:sym typeface="Symbol" pitchFamily="18" charset="2"/>
              </a:rPr>
              <a:t></a:t>
            </a:r>
          </a:p>
        </p:txBody>
      </p:sp>
      <p:sp>
        <p:nvSpPr>
          <p:cNvPr id="112687" name="Text Box 47"/>
          <p:cNvSpPr txBox="1">
            <a:spLocks noChangeArrowheads="1"/>
          </p:cNvSpPr>
          <p:nvPr/>
        </p:nvSpPr>
        <p:spPr bwMode="auto">
          <a:xfrm>
            <a:off x="6804025" y="19177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6</a:t>
            </a:r>
            <a:r>
              <a:rPr kumimoji="1" lang="en-US" altLang="zh-CN" sz="2000" b="1" i="1">
                <a:latin typeface="Times New Roman" pitchFamily="18" charset="0"/>
                <a:ea typeface="楷体_GB2312" pitchFamily="49" charset="-122"/>
                <a:sym typeface="Symbol" pitchFamily="18" charset="2"/>
              </a:rPr>
              <a:t></a:t>
            </a:r>
          </a:p>
        </p:txBody>
      </p:sp>
      <p:sp>
        <p:nvSpPr>
          <p:cNvPr id="112688" name="Text Box 48"/>
          <p:cNvSpPr txBox="1">
            <a:spLocks noChangeArrowheads="1"/>
          </p:cNvSpPr>
          <p:nvPr/>
        </p:nvSpPr>
        <p:spPr bwMode="auto">
          <a:xfrm>
            <a:off x="6804025" y="3717925"/>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7</a:t>
            </a:r>
            <a:r>
              <a:rPr kumimoji="1" lang="en-US" altLang="zh-CN" sz="2000" b="1" i="1">
                <a:latin typeface="Times New Roman" pitchFamily="18" charset="0"/>
                <a:ea typeface="楷体_GB2312" pitchFamily="49" charset="-122"/>
                <a:sym typeface="Symbol" pitchFamily="18" charset="2"/>
              </a:rPr>
              <a:t></a:t>
            </a:r>
          </a:p>
        </p:txBody>
      </p:sp>
      <p:sp>
        <p:nvSpPr>
          <p:cNvPr id="112689" name="Text Box 49"/>
          <p:cNvSpPr txBox="1">
            <a:spLocks noChangeArrowheads="1"/>
          </p:cNvSpPr>
          <p:nvPr/>
        </p:nvSpPr>
        <p:spPr bwMode="auto">
          <a:xfrm>
            <a:off x="4427538" y="3573463"/>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i="1">
                <a:latin typeface="Times New Roman" pitchFamily="18" charset="0"/>
                <a:ea typeface="楷体_GB2312" pitchFamily="49" charset="-122"/>
                <a:sym typeface="EuroRoman" pitchFamily="2" charset="2"/>
              </a:rPr>
              <a:t>8</a:t>
            </a:r>
            <a:r>
              <a:rPr kumimoji="1" lang="en-US" altLang="zh-CN" sz="2000" b="1" i="1">
                <a:latin typeface="Times New Roman" pitchFamily="18" charset="0"/>
                <a:ea typeface="楷体_GB2312" pitchFamily="49" charset="-122"/>
                <a:sym typeface="Symbol" pitchFamily="18" charset="2"/>
              </a:rPr>
              <a:t></a:t>
            </a:r>
          </a:p>
        </p:txBody>
      </p:sp>
      <p:grpSp>
        <p:nvGrpSpPr>
          <p:cNvPr id="112690" name="Group 50"/>
          <p:cNvGrpSpPr>
            <a:grpSpLocks/>
          </p:cNvGrpSpPr>
          <p:nvPr/>
        </p:nvGrpSpPr>
        <p:grpSpPr bwMode="auto">
          <a:xfrm>
            <a:off x="4787900" y="2205038"/>
            <a:ext cx="2087563" cy="1584325"/>
            <a:chOff x="2608" y="1298"/>
            <a:chExt cx="1315" cy="998"/>
          </a:xfrm>
        </p:grpSpPr>
        <p:sp>
          <p:nvSpPr>
            <p:cNvPr id="112691" name="Line 51"/>
            <p:cNvSpPr>
              <a:spLocks noChangeShapeType="1"/>
            </p:cNvSpPr>
            <p:nvPr/>
          </p:nvSpPr>
          <p:spPr bwMode="auto">
            <a:xfrm>
              <a:off x="2608" y="1298"/>
              <a:ext cx="0" cy="9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2" name="Line 52"/>
            <p:cNvSpPr>
              <a:spLocks noChangeShapeType="1"/>
            </p:cNvSpPr>
            <p:nvPr/>
          </p:nvSpPr>
          <p:spPr bwMode="auto">
            <a:xfrm>
              <a:off x="3923" y="1298"/>
              <a:ext cx="0" cy="9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3" name="Line 53"/>
            <p:cNvSpPr>
              <a:spLocks noChangeShapeType="1"/>
            </p:cNvSpPr>
            <p:nvPr/>
          </p:nvSpPr>
          <p:spPr bwMode="auto">
            <a:xfrm>
              <a:off x="2608" y="2296"/>
              <a:ext cx="13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4" name="Line 54"/>
            <p:cNvSpPr>
              <a:spLocks noChangeShapeType="1"/>
            </p:cNvSpPr>
            <p:nvPr/>
          </p:nvSpPr>
          <p:spPr bwMode="auto">
            <a:xfrm>
              <a:off x="3016" y="1752"/>
              <a:ext cx="499"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5" name="Line 55"/>
            <p:cNvSpPr>
              <a:spLocks noChangeShapeType="1"/>
            </p:cNvSpPr>
            <p:nvPr/>
          </p:nvSpPr>
          <p:spPr bwMode="auto">
            <a:xfrm>
              <a:off x="3016" y="1298"/>
              <a:ext cx="0" cy="4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6" name="Line 56"/>
            <p:cNvSpPr>
              <a:spLocks noChangeShapeType="1"/>
            </p:cNvSpPr>
            <p:nvPr/>
          </p:nvSpPr>
          <p:spPr bwMode="auto">
            <a:xfrm>
              <a:off x="3515" y="1298"/>
              <a:ext cx="0" cy="4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7" name="Line 57"/>
            <p:cNvSpPr>
              <a:spLocks noChangeShapeType="1"/>
            </p:cNvSpPr>
            <p:nvPr/>
          </p:nvSpPr>
          <p:spPr bwMode="auto">
            <a:xfrm>
              <a:off x="2608" y="1298"/>
              <a:ext cx="4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8" name="Line 58"/>
            <p:cNvSpPr>
              <a:spLocks noChangeShapeType="1"/>
            </p:cNvSpPr>
            <p:nvPr/>
          </p:nvSpPr>
          <p:spPr bwMode="auto">
            <a:xfrm>
              <a:off x="3515" y="1298"/>
              <a:ext cx="4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2705" name="Group 65"/>
          <p:cNvGrpSpPr>
            <a:grpSpLocks/>
          </p:cNvGrpSpPr>
          <p:nvPr/>
        </p:nvGrpSpPr>
        <p:grpSpPr bwMode="auto">
          <a:xfrm>
            <a:off x="4787900" y="4365625"/>
            <a:ext cx="2087563" cy="1079500"/>
            <a:chOff x="2744" y="2795"/>
            <a:chExt cx="1315" cy="680"/>
          </a:xfrm>
        </p:grpSpPr>
        <p:sp>
          <p:nvSpPr>
            <p:cNvPr id="112699" name="Line 59"/>
            <p:cNvSpPr>
              <a:spLocks noChangeShapeType="1"/>
            </p:cNvSpPr>
            <p:nvPr/>
          </p:nvSpPr>
          <p:spPr bwMode="auto">
            <a:xfrm>
              <a:off x="2744" y="2795"/>
              <a:ext cx="13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0" name="Line 60"/>
            <p:cNvSpPr>
              <a:spLocks noChangeShapeType="1"/>
            </p:cNvSpPr>
            <p:nvPr/>
          </p:nvSpPr>
          <p:spPr bwMode="auto">
            <a:xfrm>
              <a:off x="2744" y="3475"/>
              <a:ext cx="131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1" name="Line 61"/>
            <p:cNvSpPr>
              <a:spLocks noChangeShapeType="1"/>
            </p:cNvSpPr>
            <p:nvPr/>
          </p:nvSpPr>
          <p:spPr bwMode="auto">
            <a:xfrm>
              <a:off x="3152" y="2795"/>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2" name="Line 62"/>
            <p:cNvSpPr>
              <a:spLocks noChangeShapeType="1"/>
            </p:cNvSpPr>
            <p:nvPr/>
          </p:nvSpPr>
          <p:spPr bwMode="auto">
            <a:xfrm>
              <a:off x="4059" y="2795"/>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3" name="Line 63"/>
            <p:cNvSpPr>
              <a:spLocks noChangeShapeType="1"/>
            </p:cNvSpPr>
            <p:nvPr/>
          </p:nvSpPr>
          <p:spPr bwMode="auto">
            <a:xfrm>
              <a:off x="3651" y="2795"/>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4" name="Line 64"/>
            <p:cNvSpPr>
              <a:spLocks noChangeShapeType="1"/>
            </p:cNvSpPr>
            <p:nvPr/>
          </p:nvSpPr>
          <p:spPr bwMode="auto">
            <a:xfrm>
              <a:off x="2744" y="2795"/>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2712" name="Group 72"/>
          <p:cNvGrpSpPr>
            <a:grpSpLocks/>
          </p:cNvGrpSpPr>
          <p:nvPr/>
        </p:nvGrpSpPr>
        <p:grpSpPr bwMode="auto">
          <a:xfrm>
            <a:off x="7451725" y="2205038"/>
            <a:ext cx="1081088" cy="1584325"/>
            <a:chOff x="4422" y="1434"/>
            <a:chExt cx="681" cy="998"/>
          </a:xfrm>
        </p:grpSpPr>
        <p:sp>
          <p:nvSpPr>
            <p:cNvPr id="112706" name="Line 66"/>
            <p:cNvSpPr>
              <a:spLocks noChangeShapeType="1"/>
            </p:cNvSpPr>
            <p:nvPr/>
          </p:nvSpPr>
          <p:spPr bwMode="auto">
            <a:xfrm>
              <a:off x="4422" y="1434"/>
              <a:ext cx="0" cy="9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7" name="Line 67"/>
            <p:cNvSpPr>
              <a:spLocks noChangeShapeType="1"/>
            </p:cNvSpPr>
            <p:nvPr/>
          </p:nvSpPr>
          <p:spPr bwMode="auto">
            <a:xfrm>
              <a:off x="5103" y="1434"/>
              <a:ext cx="0" cy="99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8" name="Line 68"/>
            <p:cNvSpPr>
              <a:spLocks noChangeShapeType="1"/>
            </p:cNvSpPr>
            <p:nvPr/>
          </p:nvSpPr>
          <p:spPr bwMode="auto">
            <a:xfrm>
              <a:off x="4422" y="2432"/>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09" name="Line 69"/>
            <p:cNvSpPr>
              <a:spLocks noChangeShapeType="1"/>
            </p:cNvSpPr>
            <p:nvPr/>
          </p:nvSpPr>
          <p:spPr bwMode="auto">
            <a:xfrm>
              <a:off x="4422" y="1434"/>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710" name="Line 70"/>
          <p:cNvSpPr>
            <a:spLocks noChangeShapeType="1"/>
          </p:cNvSpPr>
          <p:nvPr/>
        </p:nvSpPr>
        <p:spPr bwMode="auto">
          <a:xfrm>
            <a:off x="7451725" y="2925763"/>
            <a:ext cx="1081088"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713" name="Text Box 73"/>
          <p:cNvSpPr txBox="1">
            <a:spLocks noChangeArrowheads="1"/>
          </p:cNvSpPr>
          <p:nvPr/>
        </p:nvSpPr>
        <p:spPr bwMode="auto">
          <a:xfrm>
            <a:off x="971550" y="4076700"/>
            <a:ext cx="33131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000" b="1" dirty="0">
                <a:solidFill>
                  <a:schemeClr val="accent2"/>
                </a:solidFill>
                <a:latin typeface="Times New Roman" pitchFamily="18" charset="0"/>
                <a:ea typeface="楷体_GB2312" pitchFamily="49" charset="-122"/>
              </a:rPr>
              <a:t>1.</a:t>
            </a:r>
            <a:r>
              <a:rPr lang="zh-CN" altLang="en-US" sz="2000" b="1" dirty="0">
                <a:solidFill>
                  <a:schemeClr val="accent2"/>
                </a:solidFill>
                <a:latin typeface="Times New Roman" pitchFamily="18" charset="0"/>
                <a:ea typeface="楷体_GB2312" pitchFamily="49" charset="-122"/>
              </a:rPr>
              <a:t>画出动平面的三面投影；</a:t>
            </a:r>
          </a:p>
        </p:txBody>
      </p:sp>
      <p:sp>
        <p:nvSpPr>
          <p:cNvPr id="112714" name="Text Box 74"/>
          <p:cNvSpPr txBox="1">
            <a:spLocks noChangeArrowheads="1"/>
          </p:cNvSpPr>
          <p:nvPr/>
        </p:nvSpPr>
        <p:spPr bwMode="auto">
          <a:xfrm>
            <a:off x="971550" y="4508500"/>
            <a:ext cx="302418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000" b="1">
                <a:solidFill>
                  <a:schemeClr val="accent2"/>
                </a:solidFill>
                <a:latin typeface="Times New Roman" pitchFamily="18" charset="0"/>
                <a:ea typeface="楷体_GB2312" pitchFamily="49" charset="-122"/>
              </a:rPr>
              <a:t>2.</a:t>
            </a:r>
            <a:r>
              <a:rPr lang="zh-CN" altLang="en-US" sz="2000" b="1">
                <a:solidFill>
                  <a:schemeClr val="accent2"/>
                </a:solidFill>
                <a:latin typeface="Times New Roman" pitchFamily="18" charset="0"/>
                <a:ea typeface="楷体_GB2312" pitchFamily="49" charset="-122"/>
              </a:rPr>
              <a:t>根据平移距离，画出动平面平移后的投影；</a:t>
            </a:r>
          </a:p>
        </p:txBody>
      </p:sp>
      <p:sp>
        <p:nvSpPr>
          <p:cNvPr id="112715" name="Text Box 75"/>
          <p:cNvSpPr txBox="1">
            <a:spLocks noChangeArrowheads="1"/>
          </p:cNvSpPr>
          <p:nvPr/>
        </p:nvSpPr>
        <p:spPr bwMode="auto">
          <a:xfrm>
            <a:off x="971550" y="5229225"/>
            <a:ext cx="295116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en-US" altLang="zh-CN" sz="2000" b="1">
                <a:solidFill>
                  <a:schemeClr val="accent2"/>
                </a:solidFill>
                <a:latin typeface="Times New Roman" pitchFamily="18" charset="0"/>
                <a:ea typeface="楷体_GB2312" pitchFamily="49" charset="-122"/>
              </a:rPr>
              <a:t>3.</a:t>
            </a:r>
            <a:r>
              <a:rPr lang="zh-CN" altLang="en-US" sz="2000" b="1">
                <a:solidFill>
                  <a:schemeClr val="accent2"/>
                </a:solidFill>
                <a:latin typeface="Times New Roman" pitchFamily="18" charset="0"/>
                <a:ea typeface="楷体_GB2312" pitchFamily="49" charset="-122"/>
              </a:rPr>
              <a:t>依投影关系，画出侧棱线的投影。</a:t>
            </a:r>
          </a:p>
        </p:txBody>
      </p:sp>
    </p:spTree>
    <p:extLst>
      <p:ext uri="{BB962C8B-B14F-4D97-AF65-F5344CB8AC3E}">
        <p14:creationId xmlns:p14="http://schemas.microsoft.com/office/powerpoint/2010/main" val="153356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13">
                                            <p:txEl>
                                              <p:pRg st="0" end="0"/>
                                            </p:txEl>
                                          </p:spTgt>
                                        </p:tgtEl>
                                        <p:attrNameLst>
                                          <p:attrName>style.visibility</p:attrName>
                                        </p:attrNameLst>
                                      </p:cBhvr>
                                      <p:to>
                                        <p:strVal val="visible"/>
                                      </p:to>
                                    </p:set>
                                    <p:animEffect transition="in" filter="wipe(left)">
                                      <p:cBhvr>
                                        <p:cTn id="7" dur="500"/>
                                        <p:tgtEl>
                                          <p:spTgt spid="1127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81"/>
                                        </p:tgtEl>
                                        <p:attrNameLst>
                                          <p:attrName>style.visibility</p:attrName>
                                        </p:attrNameLst>
                                      </p:cBhvr>
                                      <p:to>
                                        <p:strVal val="visible"/>
                                      </p:to>
                                    </p:set>
                                    <p:animEffect transition="in" filter="wipe(up)">
                                      <p:cBhvr>
                                        <p:cTn id="12" dur="500"/>
                                        <p:tgtEl>
                                          <p:spTgt spid="112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61"/>
                                        </p:tgtEl>
                                        <p:attrNameLst>
                                          <p:attrName>style.visibility</p:attrName>
                                        </p:attrNameLst>
                                      </p:cBhvr>
                                      <p:to>
                                        <p:strVal val="visible"/>
                                      </p:to>
                                    </p:set>
                                    <p:animEffect transition="in" filter="wipe(left)">
                                      <p:cBhvr>
                                        <p:cTn id="17" dur="500"/>
                                        <p:tgtEl>
                                          <p:spTgt spid="1126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56"/>
                                        </p:tgtEl>
                                        <p:attrNameLst>
                                          <p:attrName>style.visibility</p:attrName>
                                        </p:attrNameLst>
                                      </p:cBhvr>
                                      <p:to>
                                        <p:strVal val="visible"/>
                                      </p:to>
                                    </p:set>
                                    <p:animEffect transition="in" filter="wipe(up)">
                                      <p:cBhvr>
                                        <p:cTn id="22" dur="500"/>
                                        <p:tgtEl>
                                          <p:spTgt spid="1126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14">
                                            <p:txEl>
                                              <p:pRg st="0" end="0"/>
                                            </p:txEl>
                                          </p:spTgt>
                                        </p:tgtEl>
                                        <p:attrNameLst>
                                          <p:attrName>style.visibility</p:attrName>
                                        </p:attrNameLst>
                                      </p:cBhvr>
                                      <p:to>
                                        <p:strVal val="visible"/>
                                      </p:to>
                                    </p:set>
                                    <p:animEffect transition="in" filter="wipe(left)">
                                      <p:cBhvr>
                                        <p:cTn id="27" dur="500"/>
                                        <p:tgtEl>
                                          <p:spTgt spid="11271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63"/>
                                        </p:tgtEl>
                                        <p:attrNameLst>
                                          <p:attrName>style.visibility</p:attrName>
                                        </p:attrNameLst>
                                      </p:cBhvr>
                                      <p:to>
                                        <p:strVal val="visible"/>
                                      </p:to>
                                    </p:set>
                                    <p:animEffect transition="in" filter="wipe(left)">
                                      <p:cBhvr>
                                        <p:cTn id="32" dur="500"/>
                                        <p:tgtEl>
                                          <p:spTgt spid="1126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2662"/>
                                        </p:tgtEl>
                                        <p:attrNameLst>
                                          <p:attrName>style.visibility</p:attrName>
                                        </p:attrNameLst>
                                      </p:cBhvr>
                                      <p:to>
                                        <p:strVal val="visible"/>
                                      </p:to>
                                    </p:set>
                                    <p:animEffect transition="in" filter="wipe(up)">
                                      <p:cBhvr>
                                        <p:cTn id="37" dur="500"/>
                                        <p:tgtEl>
                                          <p:spTgt spid="1126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715">
                                            <p:txEl>
                                              <p:pRg st="0" end="0"/>
                                            </p:txEl>
                                          </p:spTgt>
                                        </p:tgtEl>
                                        <p:attrNameLst>
                                          <p:attrName>style.visibility</p:attrName>
                                        </p:attrNameLst>
                                      </p:cBhvr>
                                      <p:to>
                                        <p:strVal val="visible"/>
                                      </p:to>
                                    </p:set>
                                    <p:animEffect transition="in" filter="wipe(left)">
                                      <p:cBhvr>
                                        <p:cTn id="42" dur="500"/>
                                        <p:tgtEl>
                                          <p:spTgt spid="11271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ntr" presetSubtype="10" fill="hold" grpId="0" nodeType="clickEffect">
                                  <p:stCondLst>
                                    <p:cond delay="0"/>
                                  </p:stCondLst>
                                  <p:childTnLst>
                                    <p:set>
                                      <p:cBhvr>
                                        <p:cTn id="46" dur="1" fill="hold">
                                          <p:stCondLst>
                                            <p:cond delay="0"/>
                                          </p:stCondLst>
                                        </p:cTn>
                                        <p:tgtEl>
                                          <p:spTgt spid="112682"/>
                                        </p:tgtEl>
                                        <p:attrNameLst>
                                          <p:attrName>style.visibility</p:attrName>
                                        </p:attrNameLst>
                                      </p:cBhvr>
                                      <p:to>
                                        <p:strVal val="visible"/>
                                      </p:to>
                                    </p:set>
                                    <p:anim calcmode="lin" valueType="num">
                                      <p:cBhvr>
                                        <p:cTn id="47" dur="1000" fill="hold"/>
                                        <p:tgtEl>
                                          <p:spTgt spid="112682"/>
                                        </p:tgtEl>
                                        <p:attrNameLst>
                                          <p:attrName>ppt_w</p:attrName>
                                        </p:attrNameLst>
                                      </p:cBhvr>
                                      <p:tavLst>
                                        <p:tav tm="0" fmla="#ppt_w*sin(2.5*pi*$)">
                                          <p:val>
                                            <p:fltVal val="0"/>
                                          </p:val>
                                        </p:tav>
                                        <p:tav tm="100000">
                                          <p:val>
                                            <p:fltVal val="1"/>
                                          </p:val>
                                        </p:tav>
                                      </p:tavLst>
                                    </p:anim>
                                    <p:anim calcmode="lin" valueType="num">
                                      <p:cBhvr>
                                        <p:cTn id="48" dur="1000" fill="hold"/>
                                        <p:tgtEl>
                                          <p:spTgt spid="112682"/>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9" presetClass="entr" presetSubtype="10" fill="hold" grpId="0" nodeType="clickEffect">
                                  <p:stCondLst>
                                    <p:cond delay="0"/>
                                  </p:stCondLst>
                                  <p:childTnLst>
                                    <p:set>
                                      <p:cBhvr>
                                        <p:cTn id="52" dur="1" fill="hold">
                                          <p:stCondLst>
                                            <p:cond delay="0"/>
                                          </p:stCondLst>
                                        </p:cTn>
                                        <p:tgtEl>
                                          <p:spTgt spid="112683"/>
                                        </p:tgtEl>
                                        <p:attrNameLst>
                                          <p:attrName>style.visibility</p:attrName>
                                        </p:attrNameLst>
                                      </p:cBhvr>
                                      <p:to>
                                        <p:strVal val="visible"/>
                                      </p:to>
                                    </p:set>
                                    <p:anim calcmode="lin" valueType="num">
                                      <p:cBhvr>
                                        <p:cTn id="53" dur="1000" fill="hold"/>
                                        <p:tgtEl>
                                          <p:spTgt spid="112683"/>
                                        </p:tgtEl>
                                        <p:attrNameLst>
                                          <p:attrName>ppt_w</p:attrName>
                                        </p:attrNameLst>
                                      </p:cBhvr>
                                      <p:tavLst>
                                        <p:tav tm="0" fmla="#ppt_w*sin(2.5*pi*$)">
                                          <p:val>
                                            <p:fltVal val="0"/>
                                          </p:val>
                                        </p:tav>
                                        <p:tav tm="100000">
                                          <p:val>
                                            <p:fltVal val="1"/>
                                          </p:val>
                                        </p:tav>
                                      </p:tavLst>
                                    </p:anim>
                                    <p:anim calcmode="lin" valueType="num">
                                      <p:cBhvr>
                                        <p:cTn id="54" dur="1000" fill="hold"/>
                                        <p:tgtEl>
                                          <p:spTgt spid="112683"/>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9" presetClass="entr" presetSubtype="10" fill="hold" grpId="0" nodeType="clickEffect">
                                  <p:stCondLst>
                                    <p:cond delay="0"/>
                                  </p:stCondLst>
                                  <p:childTnLst>
                                    <p:set>
                                      <p:cBhvr>
                                        <p:cTn id="58" dur="1" fill="hold">
                                          <p:stCondLst>
                                            <p:cond delay="0"/>
                                          </p:stCondLst>
                                        </p:cTn>
                                        <p:tgtEl>
                                          <p:spTgt spid="112684"/>
                                        </p:tgtEl>
                                        <p:attrNameLst>
                                          <p:attrName>style.visibility</p:attrName>
                                        </p:attrNameLst>
                                      </p:cBhvr>
                                      <p:to>
                                        <p:strVal val="visible"/>
                                      </p:to>
                                    </p:set>
                                    <p:anim calcmode="lin" valueType="num">
                                      <p:cBhvr>
                                        <p:cTn id="59" dur="1000" fill="hold"/>
                                        <p:tgtEl>
                                          <p:spTgt spid="112684"/>
                                        </p:tgtEl>
                                        <p:attrNameLst>
                                          <p:attrName>ppt_w</p:attrName>
                                        </p:attrNameLst>
                                      </p:cBhvr>
                                      <p:tavLst>
                                        <p:tav tm="0" fmla="#ppt_w*sin(2.5*pi*$)">
                                          <p:val>
                                            <p:fltVal val="0"/>
                                          </p:val>
                                        </p:tav>
                                        <p:tav tm="100000">
                                          <p:val>
                                            <p:fltVal val="1"/>
                                          </p:val>
                                        </p:tav>
                                      </p:tavLst>
                                    </p:anim>
                                    <p:anim calcmode="lin" valueType="num">
                                      <p:cBhvr>
                                        <p:cTn id="60" dur="1000" fill="hold"/>
                                        <p:tgtEl>
                                          <p:spTgt spid="112684"/>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9" presetClass="entr" presetSubtype="10" fill="hold" grpId="0" nodeType="clickEffect">
                                  <p:stCondLst>
                                    <p:cond delay="0"/>
                                  </p:stCondLst>
                                  <p:childTnLst>
                                    <p:set>
                                      <p:cBhvr>
                                        <p:cTn id="64" dur="1" fill="hold">
                                          <p:stCondLst>
                                            <p:cond delay="0"/>
                                          </p:stCondLst>
                                        </p:cTn>
                                        <p:tgtEl>
                                          <p:spTgt spid="112685"/>
                                        </p:tgtEl>
                                        <p:attrNameLst>
                                          <p:attrName>style.visibility</p:attrName>
                                        </p:attrNameLst>
                                      </p:cBhvr>
                                      <p:to>
                                        <p:strVal val="visible"/>
                                      </p:to>
                                    </p:set>
                                    <p:anim calcmode="lin" valueType="num">
                                      <p:cBhvr>
                                        <p:cTn id="65" dur="1000" fill="hold"/>
                                        <p:tgtEl>
                                          <p:spTgt spid="112685"/>
                                        </p:tgtEl>
                                        <p:attrNameLst>
                                          <p:attrName>ppt_w</p:attrName>
                                        </p:attrNameLst>
                                      </p:cBhvr>
                                      <p:tavLst>
                                        <p:tav tm="0" fmla="#ppt_w*sin(2.5*pi*$)">
                                          <p:val>
                                            <p:fltVal val="0"/>
                                          </p:val>
                                        </p:tav>
                                        <p:tav tm="100000">
                                          <p:val>
                                            <p:fltVal val="1"/>
                                          </p:val>
                                        </p:tav>
                                      </p:tavLst>
                                    </p:anim>
                                    <p:anim calcmode="lin" valueType="num">
                                      <p:cBhvr>
                                        <p:cTn id="66" dur="1000" fill="hold"/>
                                        <p:tgtEl>
                                          <p:spTgt spid="112685"/>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112686"/>
                                        </p:tgtEl>
                                        <p:attrNameLst>
                                          <p:attrName>style.visibility</p:attrName>
                                        </p:attrNameLst>
                                      </p:cBhvr>
                                      <p:to>
                                        <p:strVal val="visible"/>
                                      </p:to>
                                    </p:set>
                                    <p:anim calcmode="lin" valueType="num">
                                      <p:cBhvr>
                                        <p:cTn id="71" dur="1000" fill="hold"/>
                                        <p:tgtEl>
                                          <p:spTgt spid="112686"/>
                                        </p:tgtEl>
                                        <p:attrNameLst>
                                          <p:attrName>ppt_w</p:attrName>
                                        </p:attrNameLst>
                                      </p:cBhvr>
                                      <p:tavLst>
                                        <p:tav tm="0" fmla="#ppt_w*sin(2.5*pi*$)">
                                          <p:val>
                                            <p:fltVal val="0"/>
                                          </p:val>
                                        </p:tav>
                                        <p:tav tm="100000">
                                          <p:val>
                                            <p:fltVal val="1"/>
                                          </p:val>
                                        </p:tav>
                                      </p:tavLst>
                                    </p:anim>
                                    <p:anim calcmode="lin" valueType="num">
                                      <p:cBhvr>
                                        <p:cTn id="72" dur="1000" fill="hold"/>
                                        <p:tgtEl>
                                          <p:spTgt spid="112686"/>
                                        </p:tgtEl>
                                        <p:attrNameLst>
                                          <p:attrName>ppt_h</p:attrName>
                                        </p:attrNameLst>
                                      </p:cBhvr>
                                      <p:tavLst>
                                        <p:tav tm="0">
                                          <p:val>
                                            <p:strVal val="#ppt_h"/>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9" presetClass="entr" presetSubtype="10" fill="hold" grpId="0" nodeType="clickEffect">
                                  <p:stCondLst>
                                    <p:cond delay="0"/>
                                  </p:stCondLst>
                                  <p:childTnLst>
                                    <p:set>
                                      <p:cBhvr>
                                        <p:cTn id="76" dur="1" fill="hold">
                                          <p:stCondLst>
                                            <p:cond delay="0"/>
                                          </p:stCondLst>
                                        </p:cTn>
                                        <p:tgtEl>
                                          <p:spTgt spid="112687"/>
                                        </p:tgtEl>
                                        <p:attrNameLst>
                                          <p:attrName>style.visibility</p:attrName>
                                        </p:attrNameLst>
                                      </p:cBhvr>
                                      <p:to>
                                        <p:strVal val="visible"/>
                                      </p:to>
                                    </p:set>
                                    <p:anim calcmode="lin" valueType="num">
                                      <p:cBhvr>
                                        <p:cTn id="77" dur="1000" fill="hold"/>
                                        <p:tgtEl>
                                          <p:spTgt spid="112687"/>
                                        </p:tgtEl>
                                        <p:attrNameLst>
                                          <p:attrName>ppt_w</p:attrName>
                                        </p:attrNameLst>
                                      </p:cBhvr>
                                      <p:tavLst>
                                        <p:tav tm="0" fmla="#ppt_w*sin(2.5*pi*$)">
                                          <p:val>
                                            <p:fltVal val="0"/>
                                          </p:val>
                                        </p:tav>
                                        <p:tav tm="100000">
                                          <p:val>
                                            <p:fltVal val="1"/>
                                          </p:val>
                                        </p:tav>
                                      </p:tavLst>
                                    </p:anim>
                                    <p:anim calcmode="lin" valueType="num">
                                      <p:cBhvr>
                                        <p:cTn id="78" dur="1000" fill="hold"/>
                                        <p:tgtEl>
                                          <p:spTgt spid="112687"/>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9" presetClass="entr" presetSubtype="10" fill="hold" grpId="0" nodeType="clickEffect">
                                  <p:stCondLst>
                                    <p:cond delay="0"/>
                                  </p:stCondLst>
                                  <p:childTnLst>
                                    <p:set>
                                      <p:cBhvr>
                                        <p:cTn id="82" dur="1" fill="hold">
                                          <p:stCondLst>
                                            <p:cond delay="0"/>
                                          </p:stCondLst>
                                        </p:cTn>
                                        <p:tgtEl>
                                          <p:spTgt spid="112688"/>
                                        </p:tgtEl>
                                        <p:attrNameLst>
                                          <p:attrName>style.visibility</p:attrName>
                                        </p:attrNameLst>
                                      </p:cBhvr>
                                      <p:to>
                                        <p:strVal val="visible"/>
                                      </p:to>
                                    </p:set>
                                    <p:anim calcmode="lin" valueType="num">
                                      <p:cBhvr>
                                        <p:cTn id="83" dur="1000" fill="hold"/>
                                        <p:tgtEl>
                                          <p:spTgt spid="112688"/>
                                        </p:tgtEl>
                                        <p:attrNameLst>
                                          <p:attrName>ppt_w</p:attrName>
                                        </p:attrNameLst>
                                      </p:cBhvr>
                                      <p:tavLst>
                                        <p:tav tm="0" fmla="#ppt_w*sin(2.5*pi*$)">
                                          <p:val>
                                            <p:fltVal val="0"/>
                                          </p:val>
                                        </p:tav>
                                        <p:tav tm="100000">
                                          <p:val>
                                            <p:fltVal val="1"/>
                                          </p:val>
                                        </p:tav>
                                      </p:tavLst>
                                    </p:anim>
                                    <p:anim calcmode="lin" valueType="num">
                                      <p:cBhvr>
                                        <p:cTn id="84" dur="1000" fill="hold"/>
                                        <p:tgtEl>
                                          <p:spTgt spid="112688"/>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9" presetClass="entr" presetSubtype="10" fill="hold" grpId="0" nodeType="clickEffect">
                                  <p:stCondLst>
                                    <p:cond delay="0"/>
                                  </p:stCondLst>
                                  <p:childTnLst>
                                    <p:set>
                                      <p:cBhvr>
                                        <p:cTn id="88" dur="1" fill="hold">
                                          <p:stCondLst>
                                            <p:cond delay="0"/>
                                          </p:stCondLst>
                                        </p:cTn>
                                        <p:tgtEl>
                                          <p:spTgt spid="112689"/>
                                        </p:tgtEl>
                                        <p:attrNameLst>
                                          <p:attrName>style.visibility</p:attrName>
                                        </p:attrNameLst>
                                      </p:cBhvr>
                                      <p:to>
                                        <p:strVal val="visible"/>
                                      </p:to>
                                    </p:set>
                                    <p:anim calcmode="lin" valueType="num">
                                      <p:cBhvr>
                                        <p:cTn id="89" dur="1000" fill="hold"/>
                                        <p:tgtEl>
                                          <p:spTgt spid="112689"/>
                                        </p:tgtEl>
                                        <p:attrNameLst>
                                          <p:attrName>ppt_w</p:attrName>
                                        </p:attrNameLst>
                                      </p:cBhvr>
                                      <p:tavLst>
                                        <p:tav tm="0" fmla="#ppt_w*sin(2.5*pi*$)">
                                          <p:val>
                                            <p:fltVal val="0"/>
                                          </p:val>
                                        </p:tav>
                                        <p:tav tm="100000">
                                          <p:val>
                                            <p:fltVal val="1"/>
                                          </p:val>
                                        </p:tav>
                                      </p:tavLst>
                                    </p:anim>
                                    <p:anim calcmode="lin" valueType="num">
                                      <p:cBhvr>
                                        <p:cTn id="90" dur="1000" fill="hold"/>
                                        <p:tgtEl>
                                          <p:spTgt spid="112689"/>
                                        </p:tgtEl>
                                        <p:attrNameLst>
                                          <p:attrName>ppt_h</p:attrName>
                                        </p:attrNameLst>
                                      </p:cBhvr>
                                      <p:tavLst>
                                        <p:tav tm="0">
                                          <p:val>
                                            <p:strVal val="#ppt_h"/>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12669"/>
                                        </p:tgtEl>
                                        <p:attrNameLst>
                                          <p:attrName>style.visibility</p:attrName>
                                        </p:attrNameLst>
                                      </p:cBhvr>
                                      <p:to>
                                        <p:strVal val="visible"/>
                                      </p:to>
                                    </p:set>
                                    <p:animEffect transition="in" filter="wipe(up)">
                                      <p:cBhvr>
                                        <p:cTn id="95" dur="500"/>
                                        <p:tgtEl>
                                          <p:spTgt spid="11266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12680"/>
                                        </p:tgtEl>
                                        <p:attrNameLst>
                                          <p:attrName>style.visibility</p:attrName>
                                        </p:attrNameLst>
                                      </p:cBhvr>
                                      <p:to>
                                        <p:strVal val="visible"/>
                                      </p:to>
                                    </p:set>
                                    <p:animEffect transition="in" filter="wipe(up)">
                                      <p:cBhvr>
                                        <p:cTn id="100" dur="500"/>
                                        <p:tgtEl>
                                          <p:spTgt spid="112680"/>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12666"/>
                                        </p:tgtEl>
                                        <p:attrNameLst>
                                          <p:attrName>style.visibility</p:attrName>
                                        </p:attrNameLst>
                                      </p:cBhvr>
                                      <p:to>
                                        <p:strVal val="visible"/>
                                      </p:to>
                                    </p:set>
                                    <p:animEffect transition="in" filter="wipe(up)">
                                      <p:cBhvr>
                                        <p:cTn id="105" dur="500"/>
                                        <p:tgtEl>
                                          <p:spTgt spid="11266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12665"/>
                                        </p:tgtEl>
                                        <p:attrNameLst>
                                          <p:attrName>style.visibility</p:attrName>
                                        </p:attrNameLst>
                                      </p:cBhvr>
                                      <p:to>
                                        <p:strVal val="visible"/>
                                      </p:to>
                                    </p:set>
                                    <p:animEffect transition="in" filter="wipe(up)">
                                      <p:cBhvr>
                                        <p:cTn id="110" dur="500"/>
                                        <p:tgtEl>
                                          <p:spTgt spid="11266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112671"/>
                                        </p:tgtEl>
                                        <p:attrNameLst>
                                          <p:attrName>style.visibility</p:attrName>
                                        </p:attrNameLst>
                                      </p:cBhvr>
                                      <p:to>
                                        <p:strVal val="visible"/>
                                      </p:to>
                                    </p:set>
                                    <p:animEffect transition="in" filter="wipe(up)">
                                      <p:cBhvr>
                                        <p:cTn id="115" dur="500"/>
                                        <p:tgtEl>
                                          <p:spTgt spid="11267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12670"/>
                                        </p:tgtEl>
                                        <p:attrNameLst>
                                          <p:attrName>style.visibility</p:attrName>
                                        </p:attrNameLst>
                                      </p:cBhvr>
                                      <p:to>
                                        <p:strVal val="visible"/>
                                      </p:to>
                                    </p:set>
                                    <p:animEffect transition="in" filter="wipe(up)">
                                      <p:cBhvr>
                                        <p:cTn id="120" dur="500"/>
                                        <p:tgtEl>
                                          <p:spTgt spid="11267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112667"/>
                                        </p:tgtEl>
                                        <p:attrNameLst>
                                          <p:attrName>style.visibility</p:attrName>
                                        </p:attrNameLst>
                                      </p:cBhvr>
                                      <p:to>
                                        <p:strVal val="visible"/>
                                      </p:to>
                                    </p:set>
                                    <p:animEffect transition="in" filter="wipe(up)">
                                      <p:cBhvr>
                                        <p:cTn id="125" dur="500"/>
                                        <p:tgtEl>
                                          <p:spTgt spid="11266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112668"/>
                                        </p:tgtEl>
                                        <p:attrNameLst>
                                          <p:attrName>style.visibility</p:attrName>
                                        </p:attrNameLst>
                                      </p:cBhvr>
                                      <p:to>
                                        <p:strVal val="visible"/>
                                      </p:to>
                                    </p:set>
                                    <p:animEffect transition="in" filter="wipe(up)">
                                      <p:cBhvr>
                                        <p:cTn id="130" dur="500"/>
                                        <p:tgtEl>
                                          <p:spTgt spid="11266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12676"/>
                                        </p:tgtEl>
                                        <p:attrNameLst>
                                          <p:attrName>style.visibility</p:attrName>
                                        </p:attrNameLst>
                                      </p:cBhvr>
                                      <p:to>
                                        <p:strVal val="visible"/>
                                      </p:to>
                                    </p:set>
                                    <p:animEffect transition="in" filter="wipe(left)">
                                      <p:cBhvr>
                                        <p:cTn id="135" dur="500"/>
                                        <p:tgtEl>
                                          <p:spTgt spid="11267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12677"/>
                                        </p:tgtEl>
                                        <p:attrNameLst>
                                          <p:attrName>style.visibility</p:attrName>
                                        </p:attrNameLst>
                                      </p:cBhvr>
                                      <p:to>
                                        <p:strVal val="visible"/>
                                      </p:to>
                                    </p:set>
                                    <p:animEffect transition="in" filter="wipe(left)">
                                      <p:cBhvr>
                                        <p:cTn id="140" dur="500"/>
                                        <p:tgtEl>
                                          <p:spTgt spid="11267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12678"/>
                                        </p:tgtEl>
                                        <p:attrNameLst>
                                          <p:attrName>style.visibility</p:attrName>
                                        </p:attrNameLst>
                                      </p:cBhvr>
                                      <p:to>
                                        <p:strVal val="visible"/>
                                      </p:to>
                                    </p:set>
                                    <p:animEffect transition="in" filter="wipe(left)">
                                      <p:cBhvr>
                                        <p:cTn id="145" dur="500"/>
                                        <p:tgtEl>
                                          <p:spTgt spid="112678"/>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12679"/>
                                        </p:tgtEl>
                                        <p:attrNameLst>
                                          <p:attrName>style.visibility</p:attrName>
                                        </p:attrNameLst>
                                      </p:cBhvr>
                                      <p:to>
                                        <p:strVal val="visible"/>
                                      </p:to>
                                    </p:set>
                                    <p:animEffect transition="in" filter="wipe(left)">
                                      <p:cBhvr>
                                        <p:cTn id="150" dur="500"/>
                                        <p:tgtEl>
                                          <p:spTgt spid="11267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112652"/>
                                        </p:tgtEl>
                                        <p:attrNameLst>
                                          <p:attrName>style.visibility</p:attrName>
                                        </p:attrNameLst>
                                      </p:cBhvr>
                                      <p:to>
                                        <p:strVal val="visible"/>
                                      </p:to>
                                    </p:set>
                                    <p:animEffect transition="in" filter="wipe(left)">
                                      <p:cBhvr>
                                        <p:cTn id="155" dur="500"/>
                                        <p:tgtEl>
                                          <p:spTgt spid="11265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112672"/>
                                        </p:tgtEl>
                                        <p:attrNameLst>
                                          <p:attrName>style.visibility</p:attrName>
                                        </p:attrNameLst>
                                      </p:cBhvr>
                                      <p:to>
                                        <p:strVal val="visible"/>
                                      </p:to>
                                    </p:set>
                                    <p:animEffect transition="in" filter="wipe(left)">
                                      <p:cBhvr>
                                        <p:cTn id="160" dur="500"/>
                                        <p:tgtEl>
                                          <p:spTgt spid="11267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1" fill="hold" nodeType="clickEffect">
                                  <p:stCondLst>
                                    <p:cond delay="0"/>
                                  </p:stCondLst>
                                  <p:childTnLst>
                                    <p:set>
                                      <p:cBhvr>
                                        <p:cTn id="164" dur="1" fill="hold">
                                          <p:stCondLst>
                                            <p:cond delay="0"/>
                                          </p:stCondLst>
                                        </p:cTn>
                                        <p:tgtEl>
                                          <p:spTgt spid="112690"/>
                                        </p:tgtEl>
                                        <p:attrNameLst>
                                          <p:attrName>style.visibility</p:attrName>
                                        </p:attrNameLst>
                                      </p:cBhvr>
                                      <p:to>
                                        <p:strVal val="visible"/>
                                      </p:to>
                                    </p:set>
                                    <p:animEffect transition="in" filter="wipe(up)">
                                      <p:cBhvr>
                                        <p:cTn id="165" dur="500"/>
                                        <p:tgtEl>
                                          <p:spTgt spid="112690"/>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1" fill="hold" nodeType="clickEffect">
                                  <p:stCondLst>
                                    <p:cond delay="0"/>
                                  </p:stCondLst>
                                  <p:childTnLst>
                                    <p:set>
                                      <p:cBhvr>
                                        <p:cTn id="169" dur="1" fill="hold">
                                          <p:stCondLst>
                                            <p:cond delay="0"/>
                                          </p:stCondLst>
                                        </p:cTn>
                                        <p:tgtEl>
                                          <p:spTgt spid="112705"/>
                                        </p:tgtEl>
                                        <p:attrNameLst>
                                          <p:attrName>style.visibility</p:attrName>
                                        </p:attrNameLst>
                                      </p:cBhvr>
                                      <p:to>
                                        <p:strVal val="visible"/>
                                      </p:to>
                                    </p:set>
                                    <p:animEffect transition="in" filter="wipe(up)">
                                      <p:cBhvr>
                                        <p:cTn id="170" dur="500"/>
                                        <p:tgtEl>
                                          <p:spTgt spid="112705"/>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8" fill="hold" nodeType="clickEffect">
                                  <p:stCondLst>
                                    <p:cond delay="0"/>
                                  </p:stCondLst>
                                  <p:childTnLst>
                                    <p:set>
                                      <p:cBhvr>
                                        <p:cTn id="174" dur="1" fill="hold">
                                          <p:stCondLst>
                                            <p:cond delay="0"/>
                                          </p:stCondLst>
                                        </p:cTn>
                                        <p:tgtEl>
                                          <p:spTgt spid="112712"/>
                                        </p:tgtEl>
                                        <p:attrNameLst>
                                          <p:attrName>style.visibility</p:attrName>
                                        </p:attrNameLst>
                                      </p:cBhvr>
                                      <p:to>
                                        <p:strVal val="visible"/>
                                      </p:to>
                                    </p:set>
                                    <p:animEffect transition="in" filter="wipe(left)">
                                      <p:cBhvr>
                                        <p:cTn id="175" dur="500"/>
                                        <p:tgtEl>
                                          <p:spTgt spid="112712"/>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2" presetClass="exit" presetSubtype="2" fill="hold" grpId="1" nodeType="clickEffect">
                                  <p:stCondLst>
                                    <p:cond delay="0"/>
                                  </p:stCondLst>
                                  <p:childTnLst>
                                    <p:animEffect transition="out" filter="wipe(right)">
                                      <p:cBhvr>
                                        <p:cTn id="179" dur="500"/>
                                        <p:tgtEl>
                                          <p:spTgt spid="112679"/>
                                        </p:tgtEl>
                                      </p:cBhvr>
                                    </p:animEffect>
                                    <p:set>
                                      <p:cBhvr>
                                        <p:cTn id="180" dur="1" fill="hold">
                                          <p:stCondLst>
                                            <p:cond delay="499"/>
                                          </p:stCondLst>
                                        </p:cTn>
                                        <p:tgtEl>
                                          <p:spTgt spid="112679"/>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112710"/>
                                        </p:tgtEl>
                                        <p:attrNameLst>
                                          <p:attrName>style.visibility</p:attrName>
                                        </p:attrNameLst>
                                      </p:cBhvr>
                                      <p:to>
                                        <p:strVal val="visible"/>
                                      </p:to>
                                    </p:set>
                                    <p:animEffect transition="in" filter="wipe(left)">
                                      <p:cBhvr>
                                        <p:cTn id="185" dur="500"/>
                                        <p:tgtEl>
                                          <p:spTgt spid="11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animBg="1"/>
      <p:bldP spid="112656" grpId="0" animBg="1"/>
      <p:bldP spid="112661" grpId="0" animBg="1"/>
      <p:bldP spid="112662" grpId="0" animBg="1"/>
      <p:bldP spid="112663"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6" grpId="0" animBg="1"/>
      <p:bldP spid="112677" grpId="0" animBg="1"/>
      <p:bldP spid="112678" grpId="0" animBg="1"/>
      <p:bldP spid="112679" grpId="0" animBg="1"/>
      <p:bldP spid="112679" grpId="1" animBg="1"/>
      <p:bldP spid="112680" grpId="0" animBg="1"/>
      <p:bldP spid="112682" grpId="0" autoUpdateAnimBg="0"/>
      <p:bldP spid="112683" grpId="0" autoUpdateAnimBg="0"/>
      <p:bldP spid="112684" grpId="0" autoUpdateAnimBg="0"/>
      <p:bldP spid="112685" grpId="0" autoUpdateAnimBg="0"/>
      <p:bldP spid="112686" grpId="0" autoUpdateAnimBg="0"/>
      <p:bldP spid="112687" grpId="0" autoUpdateAnimBg="0"/>
      <p:bldP spid="112688" grpId="0" autoUpdateAnimBg="0"/>
      <p:bldP spid="112689" grpId="0" autoUpdateAnimBg="0"/>
      <p:bldP spid="112710" grpId="0" animBg="1"/>
      <p:bldP spid="112713" grpId="0" build="p" autoUpdateAnimBg="0" advAuto="0"/>
      <p:bldP spid="112714" grpId="0" build="p" autoUpdateAnimBg="0" advAuto="0"/>
      <p:bldP spid="112715"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旋转</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4" name="Text Box 5"/>
          <p:cNvSpPr txBox="1">
            <a:spLocks noChangeArrowheads="1"/>
          </p:cNvSpPr>
          <p:nvPr/>
        </p:nvSpPr>
        <p:spPr bwMode="auto">
          <a:xfrm>
            <a:off x="683568" y="2708920"/>
            <a:ext cx="2807345" cy="261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任</a:t>
            </a:r>
            <a:r>
              <a:rPr lang="zh-CN" altLang="en-US" dirty="0"/>
              <a:t>一有界平面（称为</a:t>
            </a:r>
            <a:r>
              <a:rPr lang="zh-CN" altLang="en-US" dirty="0">
                <a:solidFill>
                  <a:srgbClr val="FF0000"/>
                </a:solidFill>
                <a:latin typeface="隶书" pitchFamily="49" charset="-122"/>
                <a:ea typeface="隶书" pitchFamily="49" charset="-122"/>
              </a:rPr>
              <a:t>动平面</a:t>
            </a:r>
            <a:r>
              <a:rPr lang="zh-CN" altLang="en-US" dirty="0"/>
              <a:t>）绕与其</a:t>
            </a:r>
            <a:r>
              <a:rPr lang="zh-CN" altLang="en-US" dirty="0">
                <a:solidFill>
                  <a:srgbClr val="FF0000"/>
                </a:solidFill>
                <a:latin typeface="隶书" pitchFamily="49" charset="-122"/>
                <a:ea typeface="隶书" pitchFamily="49" charset="-122"/>
              </a:rPr>
              <a:t>共面的轴线</a:t>
            </a:r>
            <a:r>
              <a:rPr lang="zh-CN" altLang="en-US" dirty="0"/>
              <a:t>旋转一周，则形成同轴</a:t>
            </a:r>
            <a:r>
              <a:rPr lang="zh-CN" altLang="en-US" dirty="0">
                <a:solidFill>
                  <a:srgbClr val="FF0000"/>
                </a:solidFill>
                <a:latin typeface="隶书" pitchFamily="49" charset="-122"/>
                <a:ea typeface="隶书" pitchFamily="49" charset="-122"/>
              </a:rPr>
              <a:t>回转体</a:t>
            </a:r>
            <a:r>
              <a:rPr lang="zh-CN" altLang="en-US" dirty="0" smtClean="0"/>
              <a:t>。</a:t>
            </a:r>
            <a:endParaRPr lang="zh-CN" altLang="en-US" dirty="0"/>
          </a:p>
        </p:txBody>
      </p:sp>
      <p:sp>
        <p:nvSpPr>
          <p:cNvPr id="12" name="Rectangle 21"/>
          <p:cNvSpPr>
            <a:spLocks noChangeArrowheads="1"/>
          </p:cNvSpPr>
          <p:nvPr/>
        </p:nvSpPr>
        <p:spPr bwMode="auto">
          <a:xfrm flipV="1">
            <a:off x="3851275" y="2133600"/>
            <a:ext cx="4752975" cy="39592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3" name="Object 22"/>
          <p:cNvGraphicFramePr>
            <a:graphicFrameLocks noChangeAspect="1"/>
          </p:cNvGraphicFramePr>
          <p:nvPr/>
        </p:nvGraphicFramePr>
        <p:xfrm>
          <a:off x="4284663" y="2781300"/>
          <a:ext cx="1401762" cy="2546350"/>
        </p:xfrm>
        <a:graphic>
          <a:graphicData uri="http://schemas.openxmlformats.org/presentationml/2006/ole">
            <mc:AlternateContent xmlns:mc="http://schemas.openxmlformats.org/markup-compatibility/2006">
              <mc:Choice xmlns:v="urn:schemas-microsoft-com:vml" Requires="v">
                <p:oleObj spid="_x0000_s241708" name="位图图像" r:id="rId4" imgW="980952" imgH="1781424" progId="Paint.Picture">
                  <p:embed/>
                </p:oleObj>
              </mc:Choice>
              <mc:Fallback>
                <p:oleObj name="位图图像" r:id="rId4" imgW="980952" imgH="178142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781300"/>
                        <a:ext cx="1401762"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24"/>
          <p:cNvPicPr>
            <a:picLocks noChangeAspect="1" noChangeArrowheads="1"/>
          </p:cNvPicPr>
          <p:nvPr/>
        </p:nvPicPr>
        <p:blipFill>
          <a:blip r:embed="rId6">
            <a:extLst>
              <a:ext uri="{28A0092B-C50C-407E-A947-70E740481C1C}">
                <a14:useLocalDpi xmlns:a14="http://schemas.microsoft.com/office/drawing/2010/main" val="0"/>
              </a:ext>
            </a:extLst>
          </a:blip>
          <a:srcRect l="24219" t="58160" r="65625" b="23416"/>
          <a:stretch>
            <a:fillRect/>
          </a:stretch>
        </p:blipFill>
        <p:spPr bwMode="auto">
          <a:xfrm>
            <a:off x="6040438" y="2651125"/>
            <a:ext cx="2003425" cy="2724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16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3000" fill="hold"/>
                                        <p:tgtEl>
                                          <p:spTgt spid="17"/>
                                        </p:tgtEl>
                                        <p:attrNameLst>
                                          <p:attrName>ppt_w</p:attrName>
                                        </p:attrNameLst>
                                      </p:cBhvr>
                                      <p:tavLst>
                                        <p:tav tm="0" fmla="#ppt_w*sin(2.5*pi*$)">
                                          <p:val>
                                            <p:fltVal val="0"/>
                                          </p:val>
                                        </p:tav>
                                        <p:tav tm="100000">
                                          <p:val>
                                            <p:fltVal val="1"/>
                                          </p:val>
                                        </p:tav>
                                      </p:tavLst>
                                    </p:anim>
                                    <p:anim calcmode="lin" valueType="num">
                                      <p:cBhvr>
                                        <p:cTn id="26" dur="3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build="p" autoUpdateAnimBg="0" advAuto="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旋转</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0" name="AutoShape 36"/>
          <p:cNvSpPr>
            <a:spLocks noChangeArrowheads="1"/>
          </p:cNvSpPr>
          <p:nvPr/>
        </p:nvSpPr>
        <p:spPr bwMode="auto">
          <a:xfrm>
            <a:off x="692344" y="2295698"/>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例</a:t>
            </a:r>
            <a:endParaRPr lang="zh-CN" altLang="en-US" b="1" dirty="0">
              <a:solidFill>
                <a:srgbClr val="FFFF66"/>
              </a:solidFill>
              <a:ea typeface="华文行楷" pitchFamily="2" charset="-122"/>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t="12811"/>
          <a:stretch>
            <a:fillRect/>
          </a:stretch>
        </p:blipFill>
        <p:spPr bwMode="auto">
          <a:xfrm>
            <a:off x="1118271" y="3429000"/>
            <a:ext cx="7275512" cy="16700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3" name="Text Box 19"/>
          <p:cNvSpPr txBox="1">
            <a:spLocks noChangeArrowheads="1"/>
          </p:cNvSpPr>
          <p:nvPr/>
        </p:nvSpPr>
        <p:spPr bwMode="auto">
          <a:xfrm>
            <a:off x="1476375" y="260350"/>
            <a:ext cx="6265863" cy="584775"/>
          </a:xfrm>
          <a:prstGeom prst="rect">
            <a:avLst/>
          </a:prstGeom>
          <a:gradFill rotWithShape="0">
            <a:gsLst>
              <a:gs pos="0">
                <a:srgbClr val="FFFFCC"/>
              </a:gs>
              <a:gs pos="50000">
                <a:srgbClr val="FFFFFF"/>
              </a:gs>
              <a:gs pos="100000">
                <a:srgbClr val="FFFFCC"/>
              </a:gs>
            </a:gsLst>
            <a:lin ang="5400000" scaled="1"/>
          </a:gradFill>
          <a:ln w="38100">
            <a:solidFill>
              <a:srgbClr val="FF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3200" b="1" dirty="0" smtClean="0">
                <a:solidFill>
                  <a:srgbClr val="FF0000"/>
                </a:solidFill>
                <a:latin typeface="Times New Roman" pitchFamily="18" charset="0"/>
                <a:ea typeface="华文行楷" pitchFamily="2" charset="-122"/>
              </a:rPr>
              <a:t>回转</a:t>
            </a:r>
            <a:r>
              <a:rPr kumimoji="1" lang="zh-CN" altLang="en-US" sz="3200" b="1" dirty="0">
                <a:solidFill>
                  <a:srgbClr val="FF0000"/>
                </a:solidFill>
                <a:latin typeface="Times New Roman" pitchFamily="18" charset="0"/>
                <a:ea typeface="华文行楷" pitchFamily="2" charset="-122"/>
              </a:rPr>
              <a:t>体的轴线位置</a:t>
            </a:r>
          </a:p>
        </p:txBody>
      </p:sp>
      <p:sp>
        <p:nvSpPr>
          <p:cNvPr id="98324" name="AutoShape 20"/>
          <p:cNvSpPr>
            <a:spLocks/>
          </p:cNvSpPr>
          <p:nvPr/>
        </p:nvSpPr>
        <p:spPr bwMode="auto">
          <a:xfrm>
            <a:off x="684213" y="1485900"/>
            <a:ext cx="287337" cy="4103688"/>
          </a:xfrm>
          <a:prstGeom prst="leftBrace">
            <a:avLst>
              <a:gd name="adj1" fmla="val 119015"/>
              <a:gd name="adj2" fmla="val 50000"/>
            </a:avLst>
          </a:prstGeom>
          <a:noFill/>
          <a:ln w="3810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325" name="Text Box 21"/>
          <p:cNvSpPr txBox="1">
            <a:spLocks noChangeArrowheads="1"/>
          </p:cNvSpPr>
          <p:nvPr/>
        </p:nvSpPr>
        <p:spPr bwMode="auto">
          <a:xfrm>
            <a:off x="1258888" y="1341438"/>
            <a:ext cx="17272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b="1" dirty="0">
                <a:latin typeface="楷体_GB2312" pitchFamily="49" charset="-122"/>
                <a:ea typeface="楷体_GB2312" pitchFamily="49" charset="-122"/>
              </a:rPr>
              <a:t>以动平面的一条边为回转轴</a:t>
            </a:r>
          </a:p>
        </p:txBody>
      </p:sp>
      <p:sp>
        <p:nvSpPr>
          <p:cNvPr id="98326" name="Text Box 22"/>
          <p:cNvSpPr txBox="1">
            <a:spLocks noChangeArrowheads="1"/>
          </p:cNvSpPr>
          <p:nvPr/>
        </p:nvSpPr>
        <p:spPr bwMode="auto">
          <a:xfrm>
            <a:off x="1187450" y="4221163"/>
            <a:ext cx="14414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zh-CN" altLang="en-US" sz="2800" b="1">
                <a:latin typeface="楷体_GB2312" pitchFamily="49" charset="-122"/>
                <a:ea typeface="楷体_GB2312" pitchFamily="49" charset="-122"/>
              </a:rPr>
              <a:t>回转轴与动平面相离</a:t>
            </a:r>
          </a:p>
        </p:txBody>
      </p:sp>
      <p:sp>
        <p:nvSpPr>
          <p:cNvPr id="98327" name="Rectangle 23"/>
          <p:cNvSpPr>
            <a:spLocks noChangeArrowheads="1"/>
          </p:cNvSpPr>
          <p:nvPr/>
        </p:nvSpPr>
        <p:spPr bwMode="auto">
          <a:xfrm flipV="1">
            <a:off x="2987675" y="1052513"/>
            <a:ext cx="5616575" cy="20161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328" name="Rectangle 24"/>
          <p:cNvSpPr>
            <a:spLocks noChangeArrowheads="1"/>
          </p:cNvSpPr>
          <p:nvPr/>
        </p:nvSpPr>
        <p:spPr bwMode="auto">
          <a:xfrm flipV="1">
            <a:off x="2987675" y="3284538"/>
            <a:ext cx="5688013" cy="2808287"/>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98329" name="Object 25"/>
          <p:cNvGraphicFramePr>
            <a:graphicFrameLocks noChangeAspect="1"/>
          </p:cNvGraphicFramePr>
          <p:nvPr/>
        </p:nvGraphicFramePr>
        <p:xfrm>
          <a:off x="3203575" y="1268413"/>
          <a:ext cx="846138" cy="1538287"/>
        </p:xfrm>
        <a:graphic>
          <a:graphicData uri="http://schemas.openxmlformats.org/presentationml/2006/ole">
            <mc:AlternateContent xmlns:mc="http://schemas.openxmlformats.org/markup-compatibility/2006">
              <mc:Choice xmlns:v="urn:schemas-microsoft-com:vml" Requires="v">
                <p:oleObj spid="_x0000_s242942" name="位图图像" r:id="rId3" imgW="980952" imgH="1781424" progId="Paint.Picture">
                  <p:embed/>
                </p:oleObj>
              </mc:Choice>
              <mc:Fallback>
                <p:oleObj name="位图图像" r:id="rId3" imgW="980952" imgH="17814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268413"/>
                        <a:ext cx="846138"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31" name="Object 27"/>
          <p:cNvGraphicFramePr>
            <a:graphicFrameLocks noChangeAspect="1"/>
          </p:cNvGraphicFramePr>
          <p:nvPr/>
        </p:nvGraphicFramePr>
        <p:xfrm>
          <a:off x="5508625" y="1125538"/>
          <a:ext cx="1296988" cy="684212"/>
        </p:xfrm>
        <a:graphic>
          <a:graphicData uri="http://schemas.openxmlformats.org/presentationml/2006/ole">
            <mc:AlternateContent xmlns:mc="http://schemas.openxmlformats.org/markup-compatibility/2006">
              <mc:Choice xmlns:v="urn:schemas-microsoft-com:vml" Requires="v">
                <p:oleObj spid="_x0000_s242943" name="位图图像" r:id="rId5" imgW="1590897" imgH="838095" progId="Paint.Picture">
                  <p:embed/>
                </p:oleObj>
              </mc:Choice>
              <mc:Fallback>
                <p:oleObj name="位图图像" r:id="rId5" imgW="1590897" imgH="83809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1125538"/>
                        <a:ext cx="1296988"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33" name="Object 29"/>
          <p:cNvGraphicFramePr>
            <a:graphicFrameLocks noChangeAspect="1"/>
          </p:cNvGraphicFramePr>
          <p:nvPr/>
        </p:nvGraphicFramePr>
        <p:xfrm>
          <a:off x="3203575" y="3357563"/>
          <a:ext cx="784225" cy="1200150"/>
        </p:xfrm>
        <a:graphic>
          <a:graphicData uri="http://schemas.openxmlformats.org/presentationml/2006/ole">
            <mc:AlternateContent xmlns:mc="http://schemas.openxmlformats.org/markup-compatibility/2006">
              <mc:Choice xmlns:v="urn:schemas-microsoft-com:vml" Requires="v">
                <p:oleObj spid="_x0000_s242944" name="位图图像" r:id="rId7" imgW="1114581" imgH="1704762" progId="Paint.Picture">
                  <p:embed/>
                </p:oleObj>
              </mc:Choice>
              <mc:Fallback>
                <p:oleObj name="位图图像" r:id="rId7" imgW="1114581" imgH="1704762"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3357563"/>
                        <a:ext cx="784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35" name="Object 31"/>
          <p:cNvGraphicFramePr>
            <a:graphicFrameLocks noChangeAspect="1"/>
          </p:cNvGraphicFramePr>
          <p:nvPr/>
        </p:nvGraphicFramePr>
        <p:xfrm>
          <a:off x="3348038" y="4652963"/>
          <a:ext cx="792162" cy="1150937"/>
        </p:xfrm>
        <a:graphic>
          <a:graphicData uri="http://schemas.openxmlformats.org/presentationml/2006/ole">
            <mc:AlternateContent xmlns:mc="http://schemas.openxmlformats.org/markup-compatibility/2006">
              <mc:Choice xmlns:v="urn:schemas-microsoft-com:vml" Requires="v">
                <p:oleObj spid="_x0000_s242945" name="位图图像" r:id="rId9" imgW="1181265" imgH="1714739" progId="Paint.Picture">
                  <p:embed/>
                </p:oleObj>
              </mc:Choice>
              <mc:Fallback>
                <p:oleObj name="位图图像" r:id="rId9" imgW="1181265" imgH="1714739"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652963"/>
                        <a:ext cx="792162"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37" name="Object 33"/>
          <p:cNvGraphicFramePr>
            <a:graphicFrameLocks noChangeAspect="1"/>
          </p:cNvGraphicFramePr>
          <p:nvPr/>
        </p:nvGraphicFramePr>
        <p:xfrm>
          <a:off x="5651500" y="3500438"/>
          <a:ext cx="1081088" cy="558800"/>
        </p:xfrm>
        <a:graphic>
          <a:graphicData uri="http://schemas.openxmlformats.org/presentationml/2006/ole">
            <mc:AlternateContent xmlns:mc="http://schemas.openxmlformats.org/markup-compatibility/2006">
              <mc:Choice xmlns:v="urn:schemas-microsoft-com:vml" Requires="v">
                <p:oleObj spid="_x0000_s242946" name="位图图像" r:id="rId11" imgW="1695687" imgH="876190" progId="Paint.Picture">
                  <p:embed/>
                </p:oleObj>
              </mc:Choice>
              <mc:Fallback>
                <p:oleObj name="位图图像" r:id="rId11" imgW="1695687" imgH="876190"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1500" y="3500438"/>
                        <a:ext cx="10810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39" name="Object 35"/>
          <p:cNvGraphicFramePr>
            <a:graphicFrameLocks noChangeAspect="1"/>
          </p:cNvGraphicFramePr>
          <p:nvPr/>
        </p:nvGraphicFramePr>
        <p:xfrm>
          <a:off x="5651500" y="5084763"/>
          <a:ext cx="1152525" cy="523875"/>
        </p:xfrm>
        <a:graphic>
          <a:graphicData uri="http://schemas.openxmlformats.org/presentationml/2006/ole">
            <mc:AlternateContent xmlns:mc="http://schemas.openxmlformats.org/markup-compatibility/2006">
              <mc:Choice xmlns:v="urn:schemas-microsoft-com:vml" Requires="v">
                <p:oleObj spid="_x0000_s242947" name="位图图像" r:id="rId13" imgW="1905266" imgH="866896" progId="Paint.Picture">
                  <p:embed/>
                </p:oleObj>
              </mc:Choice>
              <mc:Fallback>
                <p:oleObj name="位图图像" r:id="rId13" imgW="1905266" imgH="866896" progId="Paint.Picture">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1500" y="5084763"/>
                        <a:ext cx="1152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41" name="Picture 37"/>
          <p:cNvPicPr>
            <a:picLocks noChangeAspect="1" noChangeArrowheads="1"/>
          </p:cNvPicPr>
          <p:nvPr/>
        </p:nvPicPr>
        <p:blipFill>
          <a:blip r:embed="rId15">
            <a:extLst>
              <a:ext uri="{28A0092B-C50C-407E-A947-70E740481C1C}">
                <a14:useLocalDpi xmlns:a14="http://schemas.microsoft.com/office/drawing/2010/main" val="0"/>
              </a:ext>
            </a:extLst>
          </a:blip>
          <a:srcRect l="24219" t="58160" r="65625" b="23416"/>
          <a:stretch>
            <a:fillRect/>
          </a:stretch>
        </p:blipFill>
        <p:spPr bwMode="auto">
          <a:xfrm>
            <a:off x="4098925" y="1119188"/>
            <a:ext cx="1312863" cy="17859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42" name="Picture 38"/>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53809" t="58745" r="22119" b="18425"/>
          <a:stretch>
            <a:fillRect/>
          </a:stretch>
        </p:blipFill>
        <p:spPr bwMode="auto">
          <a:xfrm>
            <a:off x="6538913" y="1500188"/>
            <a:ext cx="1944687" cy="13827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43" name="Picture 39"/>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25212" t="27930" r="60742" b="51497"/>
          <a:stretch>
            <a:fillRect/>
          </a:stretch>
        </p:blipFill>
        <p:spPr bwMode="auto">
          <a:xfrm>
            <a:off x="4322763" y="3311525"/>
            <a:ext cx="1247775" cy="1371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44" name="Picture 40"/>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49007" t="29427" r="35628" b="45161"/>
          <a:stretch>
            <a:fillRect/>
          </a:stretch>
        </p:blipFill>
        <p:spPr bwMode="auto">
          <a:xfrm>
            <a:off x="4406900" y="4660900"/>
            <a:ext cx="1100138" cy="13652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45" name="Picture 41"/>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20117" t="29318" r="52132" b="46094"/>
          <a:stretch>
            <a:fillRect/>
          </a:stretch>
        </p:blipFill>
        <p:spPr bwMode="auto">
          <a:xfrm>
            <a:off x="6753225" y="3376613"/>
            <a:ext cx="1866900" cy="12414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8346" name="Picture 42"/>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53174" t="29318" r="15999" b="43100"/>
          <a:stretch>
            <a:fillRect/>
          </a:stretch>
        </p:blipFill>
        <p:spPr bwMode="auto">
          <a:xfrm>
            <a:off x="6813550" y="4714875"/>
            <a:ext cx="1816100" cy="12207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DDDDDD">
                    <a:alpha val="50000"/>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5853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98324"/>
                                        </p:tgtEl>
                                        <p:attrNameLst>
                                          <p:attrName>style.visibility</p:attrName>
                                        </p:attrNameLst>
                                      </p:cBhvr>
                                      <p:to>
                                        <p:strVal val="visible"/>
                                      </p:to>
                                    </p:set>
                                    <p:animEffect transition="in" filter="barn(outHorizontal)">
                                      <p:cBhvr>
                                        <p:cTn id="7" dur="500"/>
                                        <p:tgtEl>
                                          <p:spTgt spid="98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8325">
                                            <p:txEl>
                                              <p:pRg st="0" end="0"/>
                                            </p:txEl>
                                          </p:spTgt>
                                        </p:tgtEl>
                                        <p:attrNameLst>
                                          <p:attrName>style.visibility</p:attrName>
                                        </p:attrNameLst>
                                      </p:cBhvr>
                                      <p:to>
                                        <p:strVal val="visible"/>
                                      </p:to>
                                    </p:set>
                                    <p:animEffect transition="in" filter="wipe(up)">
                                      <p:cBhvr>
                                        <p:cTn id="12" dur="500"/>
                                        <p:tgtEl>
                                          <p:spTgt spid="983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8326">
                                            <p:txEl>
                                              <p:pRg st="0" end="0"/>
                                            </p:txEl>
                                          </p:spTgt>
                                        </p:tgtEl>
                                        <p:attrNameLst>
                                          <p:attrName>style.visibility</p:attrName>
                                        </p:attrNameLst>
                                      </p:cBhvr>
                                      <p:to>
                                        <p:strVal val="visible"/>
                                      </p:to>
                                    </p:set>
                                    <p:animEffect transition="in" filter="wipe(up)">
                                      <p:cBhvr>
                                        <p:cTn id="17" dur="500"/>
                                        <p:tgtEl>
                                          <p:spTgt spid="9832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9" presetClass="entr" presetSubtype="10" fill="hold" nodeType="clickEffect">
                                  <p:stCondLst>
                                    <p:cond delay="0"/>
                                  </p:stCondLst>
                                  <p:childTnLst>
                                    <p:set>
                                      <p:cBhvr>
                                        <p:cTn id="21" dur="1" fill="hold">
                                          <p:stCondLst>
                                            <p:cond delay="0"/>
                                          </p:stCondLst>
                                        </p:cTn>
                                        <p:tgtEl>
                                          <p:spTgt spid="98341"/>
                                        </p:tgtEl>
                                        <p:attrNameLst>
                                          <p:attrName>style.visibility</p:attrName>
                                        </p:attrNameLst>
                                      </p:cBhvr>
                                      <p:to>
                                        <p:strVal val="visible"/>
                                      </p:to>
                                    </p:set>
                                    <p:anim calcmode="lin" valueType="num">
                                      <p:cBhvr>
                                        <p:cTn id="22" dur="3000" fill="hold"/>
                                        <p:tgtEl>
                                          <p:spTgt spid="98341"/>
                                        </p:tgtEl>
                                        <p:attrNameLst>
                                          <p:attrName>ppt_w</p:attrName>
                                        </p:attrNameLst>
                                      </p:cBhvr>
                                      <p:tavLst>
                                        <p:tav tm="0" fmla="#ppt_w*sin(2.5*pi*$)">
                                          <p:val>
                                            <p:fltVal val="0"/>
                                          </p:val>
                                        </p:tav>
                                        <p:tav tm="100000">
                                          <p:val>
                                            <p:fltVal val="1"/>
                                          </p:val>
                                        </p:tav>
                                      </p:tavLst>
                                    </p:anim>
                                    <p:anim calcmode="lin" valueType="num">
                                      <p:cBhvr>
                                        <p:cTn id="23" dur="3000" fill="hold"/>
                                        <p:tgtEl>
                                          <p:spTgt spid="9834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98331"/>
                                        </p:tgtEl>
                                        <p:attrNameLst>
                                          <p:attrName>style.visibility</p:attrName>
                                        </p:attrNameLst>
                                      </p:cBhvr>
                                      <p:to>
                                        <p:strVal val="visible"/>
                                      </p:to>
                                    </p:set>
                                    <p:animEffect transition="in" filter="dissolve">
                                      <p:cBhvr>
                                        <p:cTn id="28" dur="500"/>
                                        <p:tgtEl>
                                          <p:spTgt spid="983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9" presetClass="entr" presetSubtype="10" fill="hold" nodeType="clickEffect">
                                  <p:stCondLst>
                                    <p:cond delay="0"/>
                                  </p:stCondLst>
                                  <p:childTnLst>
                                    <p:set>
                                      <p:cBhvr>
                                        <p:cTn id="32" dur="1" fill="hold">
                                          <p:stCondLst>
                                            <p:cond delay="0"/>
                                          </p:stCondLst>
                                        </p:cTn>
                                        <p:tgtEl>
                                          <p:spTgt spid="98342"/>
                                        </p:tgtEl>
                                        <p:attrNameLst>
                                          <p:attrName>style.visibility</p:attrName>
                                        </p:attrNameLst>
                                      </p:cBhvr>
                                      <p:to>
                                        <p:strVal val="visible"/>
                                      </p:to>
                                    </p:set>
                                    <p:anim calcmode="lin" valueType="num">
                                      <p:cBhvr>
                                        <p:cTn id="33" dur="2000" fill="hold"/>
                                        <p:tgtEl>
                                          <p:spTgt spid="98342"/>
                                        </p:tgtEl>
                                        <p:attrNameLst>
                                          <p:attrName>ppt_w</p:attrName>
                                        </p:attrNameLst>
                                      </p:cBhvr>
                                      <p:tavLst>
                                        <p:tav tm="0" fmla="#ppt_w*sin(2.5*pi*$)">
                                          <p:val>
                                            <p:fltVal val="0"/>
                                          </p:val>
                                        </p:tav>
                                        <p:tav tm="100000">
                                          <p:val>
                                            <p:fltVal val="1"/>
                                          </p:val>
                                        </p:tav>
                                      </p:tavLst>
                                    </p:anim>
                                    <p:anim calcmode="lin" valueType="num">
                                      <p:cBhvr>
                                        <p:cTn id="34" dur="2000" fill="hold"/>
                                        <p:tgtEl>
                                          <p:spTgt spid="9834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nodeType="clickEffect">
                                  <p:stCondLst>
                                    <p:cond delay="0"/>
                                  </p:stCondLst>
                                  <p:childTnLst>
                                    <p:set>
                                      <p:cBhvr>
                                        <p:cTn id="38" dur="1" fill="hold">
                                          <p:stCondLst>
                                            <p:cond delay="0"/>
                                          </p:stCondLst>
                                        </p:cTn>
                                        <p:tgtEl>
                                          <p:spTgt spid="98343"/>
                                        </p:tgtEl>
                                        <p:attrNameLst>
                                          <p:attrName>style.visibility</p:attrName>
                                        </p:attrNameLst>
                                      </p:cBhvr>
                                      <p:to>
                                        <p:strVal val="visible"/>
                                      </p:to>
                                    </p:set>
                                    <p:anim calcmode="lin" valueType="num">
                                      <p:cBhvr>
                                        <p:cTn id="39" dur="1000" fill="hold"/>
                                        <p:tgtEl>
                                          <p:spTgt spid="98343"/>
                                        </p:tgtEl>
                                        <p:attrNameLst>
                                          <p:attrName>ppt_w</p:attrName>
                                        </p:attrNameLst>
                                      </p:cBhvr>
                                      <p:tavLst>
                                        <p:tav tm="0" fmla="#ppt_w*sin(2.5*pi*$)">
                                          <p:val>
                                            <p:fltVal val="0"/>
                                          </p:val>
                                        </p:tav>
                                        <p:tav tm="100000">
                                          <p:val>
                                            <p:fltVal val="1"/>
                                          </p:val>
                                        </p:tav>
                                      </p:tavLst>
                                    </p:anim>
                                    <p:anim calcmode="lin" valueType="num">
                                      <p:cBhvr>
                                        <p:cTn id="40" dur="1000" fill="hold"/>
                                        <p:tgtEl>
                                          <p:spTgt spid="98343"/>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98335"/>
                                        </p:tgtEl>
                                        <p:attrNameLst>
                                          <p:attrName>style.visibility</p:attrName>
                                        </p:attrNameLst>
                                      </p:cBhvr>
                                      <p:to>
                                        <p:strVal val="visible"/>
                                      </p:to>
                                    </p:set>
                                    <p:animEffect transition="in" filter="dissolve">
                                      <p:cBhvr>
                                        <p:cTn id="45" dur="500"/>
                                        <p:tgtEl>
                                          <p:spTgt spid="983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9" presetClass="entr" presetSubtype="10" fill="hold" nodeType="clickEffect">
                                  <p:stCondLst>
                                    <p:cond delay="0"/>
                                  </p:stCondLst>
                                  <p:childTnLst>
                                    <p:set>
                                      <p:cBhvr>
                                        <p:cTn id="49" dur="1" fill="hold">
                                          <p:stCondLst>
                                            <p:cond delay="0"/>
                                          </p:stCondLst>
                                        </p:cTn>
                                        <p:tgtEl>
                                          <p:spTgt spid="98344"/>
                                        </p:tgtEl>
                                        <p:attrNameLst>
                                          <p:attrName>style.visibility</p:attrName>
                                        </p:attrNameLst>
                                      </p:cBhvr>
                                      <p:to>
                                        <p:strVal val="visible"/>
                                      </p:to>
                                    </p:set>
                                    <p:anim calcmode="lin" valueType="num">
                                      <p:cBhvr>
                                        <p:cTn id="50" dur="1000" fill="hold"/>
                                        <p:tgtEl>
                                          <p:spTgt spid="98344"/>
                                        </p:tgtEl>
                                        <p:attrNameLst>
                                          <p:attrName>ppt_w</p:attrName>
                                        </p:attrNameLst>
                                      </p:cBhvr>
                                      <p:tavLst>
                                        <p:tav tm="0" fmla="#ppt_w*sin(2.5*pi*$)">
                                          <p:val>
                                            <p:fltVal val="0"/>
                                          </p:val>
                                        </p:tav>
                                        <p:tav tm="100000">
                                          <p:val>
                                            <p:fltVal val="1"/>
                                          </p:val>
                                        </p:tav>
                                      </p:tavLst>
                                    </p:anim>
                                    <p:anim calcmode="lin" valueType="num">
                                      <p:cBhvr>
                                        <p:cTn id="51" dur="1000" fill="hold"/>
                                        <p:tgtEl>
                                          <p:spTgt spid="98344"/>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98337"/>
                                        </p:tgtEl>
                                        <p:attrNameLst>
                                          <p:attrName>style.visibility</p:attrName>
                                        </p:attrNameLst>
                                      </p:cBhvr>
                                      <p:to>
                                        <p:strVal val="visible"/>
                                      </p:to>
                                    </p:set>
                                    <p:animEffect transition="in" filter="dissolve">
                                      <p:cBhvr>
                                        <p:cTn id="56" dur="500"/>
                                        <p:tgtEl>
                                          <p:spTgt spid="983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9" presetClass="entr" presetSubtype="10" fill="hold" nodeType="clickEffect">
                                  <p:stCondLst>
                                    <p:cond delay="0"/>
                                  </p:stCondLst>
                                  <p:childTnLst>
                                    <p:set>
                                      <p:cBhvr>
                                        <p:cTn id="60" dur="1" fill="hold">
                                          <p:stCondLst>
                                            <p:cond delay="0"/>
                                          </p:stCondLst>
                                        </p:cTn>
                                        <p:tgtEl>
                                          <p:spTgt spid="98345"/>
                                        </p:tgtEl>
                                        <p:attrNameLst>
                                          <p:attrName>style.visibility</p:attrName>
                                        </p:attrNameLst>
                                      </p:cBhvr>
                                      <p:to>
                                        <p:strVal val="visible"/>
                                      </p:to>
                                    </p:set>
                                    <p:anim calcmode="lin" valueType="num">
                                      <p:cBhvr>
                                        <p:cTn id="61" dur="1000" fill="hold"/>
                                        <p:tgtEl>
                                          <p:spTgt spid="98345"/>
                                        </p:tgtEl>
                                        <p:attrNameLst>
                                          <p:attrName>ppt_w</p:attrName>
                                        </p:attrNameLst>
                                      </p:cBhvr>
                                      <p:tavLst>
                                        <p:tav tm="0" fmla="#ppt_w*sin(2.5*pi*$)">
                                          <p:val>
                                            <p:fltVal val="0"/>
                                          </p:val>
                                        </p:tav>
                                        <p:tav tm="100000">
                                          <p:val>
                                            <p:fltVal val="1"/>
                                          </p:val>
                                        </p:tav>
                                      </p:tavLst>
                                    </p:anim>
                                    <p:anim calcmode="lin" valueType="num">
                                      <p:cBhvr>
                                        <p:cTn id="62" dur="1000" fill="hold"/>
                                        <p:tgtEl>
                                          <p:spTgt spid="98345"/>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98339"/>
                                        </p:tgtEl>
                                        <p:attrNameLst>
                                          <p:attrName>style.visibility</p:attrName>
                                        </p:attrNameLst>
                                      </p:cBhvr>
                                      <p:to>
                                        <p:strVal val="visible"/>
                                      </p:to>
                                    </p:set>
                                    <p:animEffect transition="in" filter="dissolve">
                                      <p:cBhvr>
                                        <p:cTn id="67" dur="500"/>
                                        <p:tgtEl>
                                          <p:spTgt spid="983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9" presetClass="entr" presetSubtype="10" fill="hold" nodeType="clickEffect">
                                  <p:stCondLst>
                                    <p:cond delay="0"/>
                                  </p:stCondLst>
                                  <p:childTnLst>
                                    <p:set>
                                      <p:cBhvr>
                                        <p:cTn id="71" dur="1" fill="hold">
                                          <p:stCondLst>
                                            <p:cond delay="0"/>
                                          </p:stCondLst>
                                        </p:cTn>
                                        <p:tgtEl>
                                          <p:spTgt spid="98346"/>
                                        </p:tgtEl>
                                        <p:attrNameLst>
                                          <p:attrName>style.visibility</p:attrName>
                                        </p:attrNameLst>
                                      </p:cBhvr>
                                      <p:to>
                                        <p:strVal val="visible"/>
                                      </p:to>
                                    </p:set>
                                    <p:anim calcmode="lin" valueType="num">
                                      <p:cBhvr>
                                        <p:cTn id="72" dur="1000" fill="hold"/>
                                        <p:tgtEl>
                                          <p:spTgt spid="98346"/>
                                        </p:tgtEl>
                                        <p:attrNameLst>
                                          <p:attrName>ppt_w</p:attrName>
                                        </p:attrNameLst>
                                      </p:cBhvr>
                                      <p:tavLst>
                                        <p:tav tm="0" fmla="#ppt_w*sin(2.5*pi*$)">
                                          <p:val>
                                            <p:fltVal val="0"/>
                                          </p:val>
                                        </p:tav>
                                        <p:tav tm="100000">
                                          <p:val>
                                            <p:fltVal val="1"/>
                                          </p:val>
                                        </p:tav>
                                      </p:tavLst>
                                    </p:anim>
                                    <p:anim calcmode="lin" valueType="num">
                                      <p:cBhvr>
                                        <p:cTn id="73" dur="1000" fill="hold"/>
                                        <p:tgtEl>
                                          <p:spTgt spid="98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4" grpId="0" animBg="1"/>
      <p:bldP spid="98325" grpId="0" build="p" autoUpdateAnimBg="0" advAuto="0"/>
      <p:bldP spid="98326"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4.1.1</a:t>
            </a:r>
            <a:r>
              <a:rPr lang="zh-CN" altLang="en-US" sz="3600" b="1" dirty="0" smtClean="0">
                <a:solidFill>
                  <a:schemeClr val="accent2"/>
                </a:solidFill>
                <a:latin typeface="隶书" pitchFamily="49" charset="-122"/>
                <a:ea typeface="隶书" pitchFamily="49" charset="-122"/>
              </a:rPr>
              <a:t>　基本体的三视图</a:t>
            </a:r>
          </a:p>
        </p:txBody>
      </p:sp>
      <p:pic>
        <p:nvPicPr>
          <p:cNvPr id="7171"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6"/>
          <p:cNvSpPr txBox="1">
            <a:spLocks noChangeArrowheads="1"/>
          </p:cNvSpPr>
          <p:nvPr/>
        </p:nvSpPr>
        <p:spPr bwMode="auto">
          <a:xfrm>
            <a:off x="827584" y="1340768"/>
            <a:ext cx="7848872"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en-US" altLang="zh-CN" dirty="0"/>
              <a:t>    </a:t>
            </a:r>
            <a:r>
              <a:rPr lang="zh-CN" altLang="en-US" dirty="0" smtClean="0"/>
              <a:t>在工程图样中</a:t>
            </a:r>
            <a:r>
              <a:rPr lang="zh-CN" altLang="en-US" dirty="0"/>
              <a:t>，常把机件的投影称为</a:t>
            </a:r>
            <a:r>
              <a:rPr lang="zh-CN" altLang="en-US" dirty="0">
                <a:solidFill>
                  <a:srgbClr val="FF0000"/>
                </a:solidFill>
                <a:latin typeface="隶书" pitchFamily="49" charset="-122"/>
                <a:ea typeface="隶书" pitchFamily="49" charset="-122"/>
              </a:rPr>
              <a:t>视图</a:t>
            </a:r>
            <a:r>
              <a:rPr lang="zh-CN" altLang="en-US" dirty="0"/>
              <a:t>。</a:t>
            </a:r>
            <a:r>
              <a:rPr lang="en-US" altLang="zh-CN" dirty="0"/>
              <a:t>H</a:t>
            </a:r>
            <a:r>
              <a:rPr lang="zh-CN" altLang="en-US" dirty="0"/>
              <a:t>面投影称为</a:t>
            </a:r>
            <a:r>
              <a:rPr lang="zh-CN" altLang="en-US" dirty="0">
                <a:solidFill>
                  <a:srgbClr val="FF0000"/>
                </a:solidFill>
                <a:latin typeface="隶书" pitchFamily="49" charset="-122"/>
                <a:ea typeface="隶书" pitchFamily="49" charset="-122"/>
              </a:rPr>
              <a:t>俯视图</a:t>
            </a:r>
            <a:r>
              <a:rPr lang="zh-CN" altLang="en-US" dirty="0"/>
              <a:t>，</a:t>
            </a:r>
            <a:r>
              <a:rPr lang="en-US" altLang="zh-CN" dirty="0"/>
              <a:t>V</a:t>
            </a:r>
            <a:r>
              <a:rPr lang="zh-CN" altLang="en-US" dirty="0"/>
              <a:t>面投影称</a:t>
            </a:r>
            <a:r>
              <a:rPr lang="zh-CN" altLang="en-US" dirty="0">
                <a:solidFill>
                  <a:srgbClr val="FF0000"/>
                </a:solidFill>
                <a:latin typeface="隶书" pitchFamily="49" charset="-122"/>
                <a:ea typeface="隶书" pitchFamily="49" charset="-122"/>
              </a:rPr>
              <a:t>为主视图</a:t>
            </a:r>
            <a:r>
              <a:rPr lang="zh-CN" altLang="en-US" dirty="0"/>
              <a:t>，</a:t>
            </a:r>
            <a:r>
              <a:rPr lang="en-US" altLang="zh-CN" dirty="0"/>
              <a:t>W</a:t>
            </a:r>
            <a:r>
              <a:rPr lang="zh-CN" altLang="en-US" dirty="0"/>
              <a:t>面投影称为</a:t>
            </a:r>
            <a:r>
              <a:rPr lang="zh-CN" altLang="en-US" dirty="0">
                <a:solidFill>
                  <a:srgbClr val="FF0000"/>
                </a:solidFill>
                <a:latin typeface="隶书" pitchFamily="49" charset="-122"/>
                <a:ea typeface="隶书" pitchFamily="49" charset="-122"/>
              </a:rPr>
              <a:t>左视图</a:t>
            </a:r>
            <a:r>
              <a:rPr lang="zh-CN" altLang="en-US" dirty="0"/>
              <a:t>。</a:t>
            </a:r>
          </a:p>
        </p:txBody>
      </p:sp>
    </p:spTree>
    <p:controls>
      <mc:AlternateContent xmlns:mc="http://schemas.openxmlformats.org/markup-compatibility/2006">
        <mc:Choice xmlns:v="urn:schemas-microsoft-com:vml" Requires="v">
          <p:control spid="224271" name="ShockwaveFlash1" r:id="rId2" imgW="5760381" imgH="3701824"/>
        </mc:Choice>
        <mc:Fallback>
          <p:control name="ShockwaveFlash1" r:id="rId2" imgW="5760381" imgH="3701824">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636838"/>
                  <a:ext cx="5761037" cy="37020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5598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1687798"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旋转</a:t>
            </a:r>
            <a:endParaRPr lang="zh-CN" altLang="en-US" dirty="0"/>
          </a:p>
        </p:txBody>
      </p:sp>
      <p:sp>
        <p:nvSpPr>
          <p:cNvPr id="11" name="Text Box 65">
            <a:hlinkClick r:id="" action="ppaction://noaction"/>
          </p:cNvPr>
          <p:cNvSpPr txBox="1">
            <a:spLocks noChangeArrowheads="1"/>
          </p:cNvSpPr>
          <p:nvPr/>
        </p:nvSpPr>
        <p:spPr bwMode="auto">
          <a:xfrm>
            <a:off x="803094" y="1196752"/>
            <a:ext cx="230425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构形方法</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20" name="Text Box 5"/>
          <p:cNvSpPr txBox="1">
            <a:spLocks noChangeArrowheads="1"/>
          </p:cNvSpPr>
          <p:nvPr/>
        </p:nvSpPr>
        <p:spPr bwMode="auto">
          <a:xfrm>
            <a:off x="2621969" y="1743402"/>
            <a:ext cx="64801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25000"/>
              </a:lnSpc>
              <a:defRPr sz="2800" b="1">
                <a:effectLst>
                  <a:outerShdw blurRad="38100" dist="38100" dir="2700000" algn="tl">
                    <a:srgbClr val="C0C0C0"/>
                  </a:outerShdw>
                </a:effectLst>
                <a:latin typeface="楷体" pitchFamily="49" charset="-122"/>
                <a:ea typeface="楷体" pitchFamily="49" charset="-122"/>
              </a:defRPr>
            </a:lvl1pPr>
          </a:lstStyle>
          <a:p>
            <a:pPr>
              <a:lnSpc>
                <a:spcPct val="100000"/>
              </a:lnSpc>
            </a:pPr>
            <a:r>
              <a:rPr lang="zh-CN" altLang="en-US" dirty="0" smtClean="0"/>
              <a:t>与</a:t>
            </a:r>
            <a:r>
              <a:rPr lang="zh-CN" altLang="en-US" dirty="0"/>
              <a:t>画基本回转体类似，要画出</a:t>
            </a:r>
            <a:r>
              <a:rPr lang="zh-CN" altLang="en-US" dirty="0">
                <a:solidFill>
                  <a:srgbClr val="FF0000"/>
                </a:solidFill>
                <a:latin typeface="隶书" pitchFamily="49" charset="-122"/>
                <a:ea typeface="隶书" pitchFamily="49" charset="-122"/>
              </a:rPr>
              <a:t>轴线</a:t>
            </a:r>
            <a:r>
              <a:rPr lang="zh-CN" altLang="en-US" dirty="0"/>
              <a:t>、</a:t>
            </a:r>
            <a:r>
              <a:rPr lang="zh-CN" altLang="en-US" dirty="0">
                <a:solidFill>
                  <a:srgbClr val="FF0000"/>
                </a:solidFill>
                <a:latin typeface="隶书" pitchFamily="49" charset="-122"/>
                <a:ea typeface="隶书" pitchFamily="49" charset="-122"/>
              </a:rPr>
              <a:t>转向线投影</a:t>
            </a:r>
            <a:r>
              <a:rPr lang="zh-CN" altLang="en-US" dirty="0"/>
              <a:t>、</a:t>
            </a:r>
            <a:r>
              <a:rPr lang="zh-CN" altLang="en-US" dirty="0">
                <a:solidFill>
                  <a:srgbClr val="FF0000"/>
                </a:solidFill>
                <a:latin typeface="隶书" pitchFamily="49" charset="-122"/>
                <a:ea typeface="隶书" pitchFamily="49" charset="-122"/>
              </a:rPr>
              <a:t>轮廓线</a:t>
            </a:r>
            <a:r>
              <a:rPr lang="zh-CN" altLang="en-US" dirty="0" smtClean="0"/>
              <a:t>。</a:t>
            </a:r>
            <a:endParaRPr lang="zh-CN" altLang="en-US" dirty="0"/>
          </a:p>
        </p:txBody>
      </p:sp>
      <p:sp>
        <p:nvSpPr>
          <p:cNvPr id="12" name="Text Box 6"/>
          <p:cNvSpPr txBox="1">
            <a:spLocks noChangeArrowheads="1"/>
          </p:cNvSpPr>
          <p:nvPr/>
        </p:nvSpPr>
        <p:spPr bwMode="auto">
          <a:xfrm>
            <a:off x="755650" y="248285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a:solidFill>
                  <a:srgbClr val="0033CC"/>
                </a:solidFill>
                <a:latin typeface="隶书" pitchFamily="49" charset="-122"/>
                <a:ea typeface="隶书" pitchFamily="49" charset="-122"/>
              </a:rPr>
              <a:t>【</a:t>
            </a:r>
            <a:r>
              <a:rPr kumimoji="1" lang="zh-CN" altLang="en-US" sz="2800" b="1" dirty="0">
                <a:solidFill>
                  <a:srgbClr val="0033CC"/>
                </a:solidFill>
                <a:latin typeface="隶书" pitchFamily="49" charset="-122"/>
                <a:ea typeface="隶书" pitchFamily="49" charset="-122"/>
              </a:rPr>
              <a:t>例</a:t>
            </a:r>
            <a:r>
              <a:rPr kumimoji="1" lang="en-US" altLang="zh-CN" sz="2800" b="1" dirty="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画出动平面</a:t>
            </a:r>
            <a:r>
              <a:rPr kumimoji="1" lang="en-US" altLang="zh-CN" sz="2800" b="1" dirty="0" err="1">
                <a:latin typeface="隶书" pitchFamily="49" charset="-122"/>
                <a:ea typeface="隶书" pitchFamily="49" charset="-122"/>
              </a:rPr>
              <a:t>ⅠⅡⅢⅣ</a:t>
            </a:r>
            <a:r>
              <a:rPr kumimoji="1" lang="zh-CN" altLang="en-US" sz="2800" b="1" dirty="0">
                <a:latin typeface="隶书" pitchFamily="49" charset="-122"/>
                <a:ea typeface="隶书" pitchFamily="49" charset="-122"/>
              </a:rPr>
              <a:t>绕轴线回转一周形成</a:t>
            </a:r>
          </a:p>
          <a:p>
            <a:pPr algn="l"/>
            <a:r>
              <a:rPr kumimoji="1" lang="zh-CN" altLang="en-US" sz="2800" b="1" dirty="0">
                <a:latin typeface="隶书" pitchFamily="49" charset="-122"/>
                <a:ea typeface="隶书" pitchFamily="49" charset="-122"/>
              </a:rPr>
              <a:t>      </a:t>
            </a:r>
            <a:r>
              <a:rPr kumimoji="1" lang="zh-CN" altLang="en-US" sz="2800" b="1" dirty="0" smtClean="0">
                <a:latin typeface="隶书" pitchFamily="49" charset="-122"/>
                <a:ea typeface="隶书" pitchFamily="49" charset="-122"/>
              </a:rPr>
              <a:t>的回转</a:t>
            </a:r>
            <a:r>
              <a:rPr kumimoji="1" lang="zh-CN" altLang="en-US" sz="2800" b="1" dirty="0">
                <a:latin typeface="隶书" pitchFamily="49" charset="-122"/>
                <a:ea typeface="隶书" pitchFamily="49" charset="-122"/>
              </a:rPr>
              <a:t>体的三面投影。</a:t>
            </a:r>
          </a:p>
        </p:txBody>
      </p:sp>
      <p:grpSp>
        <p:nvGrpSpPr>
          <p:cNvPr id="13" name="Group 10"/>
          <p:cNvGrpSpPr>
            <a:grpSpLocks/>
          </p:cNvGrpSpPr>
          <p:nvPr/>
        </p:nvGrpSpPr>
        <p:grpSpPr bwMode="auto">
          <a:xfrm>
            <a:off x="1691531" y="3501008"/>
            <a:ext cx="6192837" cy="2808288"/>
            <a:chOff x="975" y="2160"/>
            <a:chExt cx="3901" cy="1769"/>
          </a:xfrm>
        </p:grpSpPr>
        <p:sp>
          <p:nvSpPr>
            <p:cNvPr id="14" name="Rectangle 7"/>
            <p:cNvSpPr>
              <a:spLocks noChangeArrowheads="1"/>
            </p:cNvSpPr>
            <p:nvPr/>
          </p:nvSpPr>
          <p:spPr bwMode="auto">
            <a:xfrm flipV="1">
              <a:off x="975" y="2160"/>
              <a:ext cx="3901" cy="1769"/>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lang="zh-CN" altLang="en-US"/>
            </a:p>
          </p:txBody>
        </p:sp>
        <p:graphicFrame>
          <p:nvGraphicFramePr>
            <p:cNvPr id="16" name="Object 8"/>
            <p:cNvGraphicFramePr>
              <a:graphicFrameLocks noChangeAspect="1"/>
            </p:cNvGraphicFramePr>
            <p:nvPr/>
          </p:nvGraphicFramePr>
          <p:xfrm>
            <a:off x="1422" y="2296"/>
            <a:ext cx="869" cy="1492"/>
          </p:xfrm>
          <a:graphic>
            <a:graphicData uri="http://schemas.openxmlformats.org/presentationml/2006/ole">
              <mc:AlternateContent xmlns:mc="http://schemas.openxmlformats.org/markup-compatibility/2006">
                <mc:Choice xmlns:v="urn:schemas-microsoft-com:vml" Requires="v">
                  <p:oleObj spid="_x0000_s243758" name="位图图像" r:id="rId4" imgW="1924319" imgH="3304762" progId="Paint.Picture">
                    <p:embed/>
                  </p:oleObj>
                </mc:Choice>
                <mc:Fallback>
                  <p:oleObj name="位图图像" r:id="rId4" imgW="1924319" imgH="33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 y="2296"/>
                          <a:ext cx="869" cy="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7" name="Picture 11">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l="25000" t="37674" r="52344" b="24783"/>
          <a:stretch>
            <a:fillRect/>
          </a:stretch>
        </p:blipFill>
        <p:spPr bwMode="auto">
          <a:xfrm>
            <a:off x="4985593" y="3612133"/>
            <a:ext cx="2043113" cy="2538413"/>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095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fmla="#ppt_w*sin(2.5*pi*$)">
                                          <p:val>
                                            <p:fltVal val="0"/>
                                          </p:val>
                                        </p:tav>
                                        <p:tav tm="100000">
                                          <p:val>
                                            <p:fltVal val="1"/>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advAuto="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52525"/>
            <a:ext cx="6858000" cy="11113"/>
          </a:xfrm>
          <a:prstGeom prst="rect">
            <a:avLst/>
          </a:prstGeom>
          <a:noFill/>
          <a:extLst>
            <a:ext uri="{909E8E84-426E-40DD-AFC4-6F175D3DCCD1}">
              <a14:hiddenFill xmlns:a14="http://schemas.microsoft.com/office/drawing/2010/main">
                <a:solidFill>
                  <a:srgbClr val="FFFFFF"/>
                </a:solidFill>
              </a14:hiddenFill>
            </a:ext>
          </a:extLst>
        </p:spPr>
      </p:pic>
      <p:sp>
        <p:nvSpPr>
          <p:cNvPr id="118787" name="Text Box 3"/>
          <p:cNvSpPr txBox="1">
            <a:spLocks noChangeArrowheads="1"/>
          </p:cNvSpPr>
          <p:nvPr/>
        </p:nvSpPr>
        <p:spPr bwMode="auto">
          <a:xfrm>
            <a:off x="827088" y="188913"/>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a:solidFill>
                  <a:srgbClr val="0033CC"/>
                </a:solidFill>
                <a:latin typeface="隶书" pitchFamily="49" charset="-122"/>
                <a:ea typeface="隶书" pitchFamily="49" charset="-122"/>
              </a:rPr>
              <a:t>【</a:t>
            </a:r>
            <a:r>
              <a:rPr kumimoji="1" lang="zh-CN" altLang="en-US" sz="2800" b="1" dirty="0">
                <a:solidFill>
                  <a:srgbClr val="0033CC"/>
                </a:solidFill>
                <a:latin typeface="隶书" pitchFamily="49" charset="-122"/>
                <a:ea typeface="隶书" pitchFamily="49" charset="-122"/>
              </a:rPr>
              <a:t>例</a:t>
            </a:r>
            <a:r>
              <a:rPr kumimoji="1" lang="en-US" altLang="zh-CN" sz="2800" b="1" dirty="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画出动平面</a:t>
            </a:r>
            <a:r>
              <a:rPr kumimoji="1" lang="en-US" altLang="zh-CN" sz="2800" b="1" dirty="0" err="1">
                <a:latin typeface="隶书" pitchFamily="49" charset="-122"/>
                <a:ea typeface="隶书" pitchFamily="49" charset="-122"/>
              </a:rPr>
              <a:t>ⅠⅡⅢⅣ</a:t>
            </a:r>
            <a:r>
              <a:rPr kumimoji="1" lang="zh-CN" altLang="en-US" sz="2800" b="1" dirty="0">
                <a:latin typeface="隶书" pitchFamily="49" charset="-122"/>
                <a:ea typeface="隶书" pitchFamily="49" charset="-122"/>
              </a:rPr>
              <a:t>绕轴线回转一周</a:t>
            </a:r>
            <a:r>
              <a:rPr kumimoji="1" lang="zh-CN" altLang="en-US" sz="2800" b="1" dirty="0" smtClean="0">
                <a:latin typeface="隶书" pitchFamily="49" charset="-122"/>
                <a:ea typeface="隶书" pitchFamily="49" charset="-122"/>
              </a:rPr>
              <a:t>形成</a:t>
            </a:r>
          </a:p>
          <a:p>
            <a:pPr algn="l"/>
            <a:r>
              <a:rPr kumimoji="1" lang="zh-CN" altLang="en-US" sz="2800" b="1" dirty="0" smtClean="0">
                <a:latin typeface="隶书" pitchFamily="49" charset="-122"/>
                <a:ea typeface="隶书" pitchFamily="49" charset="-122"/>
              </a:rPr>
              <a:t>      的回转体的投影。</a:t>
            </a:r>
            <a:endParaRPr kumimoji="1" lang="zh-CN" altLang="en-US" sz="2800" b="1" dirty="0">
              <a:latin typeface="隶书" pitchFamily="49" charset="-122"/>
              <a:ea typeface="隶书" pitchFamily="49" charset="-122"/>
            </a:endParaRPr>
          </a:p>
        </p:txBody>
      </p:sp>
      <p:sp>
        <p:nvSpPr>
          <p:cNvPr id="118788" name="Rectangle 4"/>
          <p:cNvSpPr>
            <a:spLocks noChangeArrowheads="1"/>
          </p:cNvSpPr>
          <p:nvPr/>
        </p:nvSpPr>
        <p:spPr bwMode="auto">
          <a:xfrm flipV="1">
            <a:off x="900113" y="1260475"/>
            <a:ext cx="7559675" cy="5103813"/>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18789" name="Object 5"/>
          <p:cNvGraphicFramePr>
            <a:graphicFrameLocks noChangeAspect="1"/>
          </p:cNvGraphicFramePr>
          <p:nvPr/>
        </p:nvGraphicFramePr>
        <p:xfrm>
          <a:off x="1476375" y="1700213"/>
          <a:ext cx="1044575" cy="1792287"/>
        </p:xfrm>
        <a:graphic>
          <a:graphicData uri="http://schemas.openxmlformats.org/presentationml/2006/ole">
            <mc:AlternateContent xmlns:mc="http://schemas.openxmlformats.org/markup-compatibility/2006">
              <mc:Choice xmlns:v="urn:schemas-microsoft-com:vml" Requires="v">
                <p:oleObj spid="_x0000_s245805" name="位图图像" r:id="rId4" imgW="1924319" imgH="3304762" progId="Paint.Picture">
                  <p:embed/>
                </p:oleObj>
              </mc:Choice>
              <mc:Fallback>
                <p:oleObj name="位图图像" r:id="rId4" imgW="1924319" imgH="330476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700213"/>
                        <a:ext cx="1044575"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8796" name="Picture 12">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l="25000" t="37674" r="52344" b="24783"/>
          <a:stretch>
            <a:fillRect/>
          </a:stretch>
        </p:blipFill>
        <p:spPr bwMode="auto">
          <a:xfrm>
            <a:off x="1058863" y="3821113"/>
            <a:ext cx="1714500" cy="2130425"/>
          </a:xfrm>
          <a:prstGeom prst="rect">
            <a:avLst/>
          </a:prstGeom>
          <a:noFill/>
          <a:ln>
            <a:noFill/>
          </a:ln>
          <a:effectLst/>
          <a:extLst>
            <a:ext uri="{909E8E84-426E-40DD-AFC4-6F175D3DCCD1}">
              <a14:hiddenFill xmlns:a14="http://schemas.microsoft.com/office/drawing/2010/main">
                <a:solidFill>
                  <a:srgbClr val="FFFF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8797" name="Group 13"/>
          <p:cNvGrpSpPr>
            <a:grpSpLocks/>
          </p:cNvGrpSpPr>
          <p:nvPr/>
        </p:nvGrpSpPr>
        <p:grpSpPr bwMode="auto">
          <a:xfrm>
            <a:off x="7289800" y="1366838"/>
            <a:ext cx="3175" cy="2366962"/>
            <a:chOff x="4733" y="875"/>
            <a:chExt cx="1" cy="1298"/>
          </a:xfrm>
        </p:grpSpPr>
        <p:sp>
          <p:nvSpPr>
            <p:cNvPr id="118798" name="Line 14"/>
            <p:cNvSpPr>
              <a:spLocks noChangeShapeType="1"/>
            </p:cNvSpPr>
            <p:nvPr/>
          </p:nvSpPr>
          <p:spPr bwMode="auto">
            <a:xfrm flipV="1">
              <a:off x="4733" y="2041"/>
              <a:ext cx="1" cy="1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799" name="Line 15"/>
            <p:cNvSpPr>
              <a:spLocks noChangeShapeType="1"/>
            </p:cNvSpPr>
            <p:nvPr/>
          </p:nvSpPr>
          <p:spPr bwMode="auto">
            <a:xfrm flipV="1">
              <a:off x="4733" y="1988"/>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0" name="Line 16"/>
            <p:cNvSpPr>
              <a:spLocks noChangeShapeType="1"/>
            </p:cNvSpPr>
            <p:nvPr/>
          </p:nvSpPr>
          <p:spPr bwMode="auto">
            <a:xfrm flipV="1">
              <a:off x="4733" y="1801"/>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1" name="Line 17"/>
            <p:cNvSpPr>
              <a:spLocks noChangeShapeType="1"/>
            </p:cNvSpPr>
            <p:nvPr/>
          </p:nvSpPr>
          <p:spPr bwMode="auto">
            <a:xfrm flipV="1">
              <a:off x="4733" y="1750"/>
              <a:ext cx="1"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2" name="Line 18"/>
            <p:cNvSpPr>
              <a:spLocks noChangeShapeType="1"/>
            </p:cNvSpPr>
            <p:nvPr/>
          </p:nvSpPr>
          <p:spPr bwMode="auto">
            <a:xfrm flipV="1">
              <a:off x="4733" y="1564"/>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3" name="Line 19"/>
            <p:cNvSpPr>
              <a:spLocks noChangeShapeType="1"/>
            </p:cNvSpPr>
            <p:nvPr/>
          </p:nvSpPr>
          <p:spPr bwMode="auto">
            <a:xfrm flipV="1">
              <a:off x="4733" y="1510"/>
              <a:ext cx="1" cy="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4" name="Line 20"/>
            <p:cNvSpPr>
              <a:spLocks noChangeShapeType="1"/>
            </p:cNvSpPr>
            <p:nvPr/>
          </p:nvSpPr>
          <p:spPr bwMode="auto">
            <a:xfrm flipV="1">
              <a:off x="4733" y="1325"/>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5" name="Line 21"/>
            <p:cNvSpPr>
              <a:spLocks noChangeShapeType="1"/>
            </p:cNvSpPr>
            <p:nvPr/>
          </p:nvSpPr>
          <p:spPr bwMode="auto">
            <a:xfrm flipV="1">
              <a:off x="4733" y="1273"/>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6" name="Line 22"/>
            <p:cNvSpPr>
              <a:spLocks noChangeShapeType="1"/>
            </p:cNvSpPr>
            <p:nvPr/>
          </p:nvSpPr>
          <p:spPr bwMode="auto">
            <a:xfrm flipV="1">
              <a:off x="4733" y="1087"/>
              <a:ext cx="1" cy="1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7" name="Line 23"/>
            <p:cNvSpPr>
              <a:spLocks noChangeShapeType="1"/>
            </p:cNvSpPr>
            <p:nvPr/>
          </p:nvSpPr>
          <p:spPr bwMode="auto">
            <a:xfrm flipV="1">
              <a:off x="4733" y="1034"/>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08" name="Line 24"/>
            <p:cNvSpPr>
              <a:spLocks noChangeShapeType="1"/>
            </p:cNvSpPr>
            <p:nvPr/>
          </p:nvSpPr>
          <p:spPr bwMode="auto">
            <a:xfrm flipV="1">
              <a:off x="4733" y="875"/>
              <a:ext cx="1"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8809" name="Group 25"/>
          <p:cNvGrpSpPr>
            <a:grpSpLocks/>
          </p:cNvGrpSpPr>
          <p:nvPr/>
        </p:nvGrpSpPr>
        <p:grpSpPr bwMode="auto">
          <a:xfrm>
            <a:off x="4400550" y="1366838"/>
            <a:ext cx="1588" cy="2366962"/>
            <a:chOff x="2950" y="875"/>
            <a:chExt cx="1" cy="1298"/>
          </a:xfrm>
        </p:grpSpPr>
        <p:sp>
          <p:nvSpPr>
            <p:cNvPr id="118810" name="Line 26"/>
            <p:cNvSpPr>
              <a:spLocks noChangeShapeType="1"/>
            </p:cNvSpPr>
            <p:nvPr/>
          </p:nvSpPr>
          <p:spPr bwMode="auto">
            <a:xfrm flipV="1">
              <a:off x="2950" y="2041"/>
              <a:ext cx="1" cy="1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1" name="Line 27"/>
            <p:cNvSpPr>
              <a:spLocks noChangeShapeType="1"/>
            </p:cNvSpPr>
            <p:nvPr/>
          </p:nvSpPr>
          <p:spPr bwMode="auto">
            <a:xfrm flipV="1">
              <a:off x="2950" y="1988"/>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2" name="Line 28"/>
            <p:cNvSpPr>
              <a:spLocks noChangeShapeType="1"/>
            </p:cNvSpPr>
            <p:nvPr/>
          </p:nvSpPr>
          <p:spPr bwMode="auto">
            <a:xfrm flipV="1">
              <a:off x="2950" y="1801"/>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3" name="Line 29"/>
            <p:cNvSpPr>
              <a:spLocks noChangeShapeType="1"/>
            </p:cNvSpPr>
            <p:nvPr/>
          </p:nvSpPr>
          <p:spPr bwMode="auto">
            <a:xfrm flipV="1">
              <a:off x="2950" y="1750"/>
              <a:ext cx="1"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4" name="Line 30"/>
            <p:cNvSpPr>
              <a:spLocks noChangeShapeType="1"/>
            </p:cNvSpPr>
            <p:nvPr/>
          </p:nvSpPr>
          <p:spPr bwMode="auto">
            <a:xfrm flipV="1">
              <a:off x="2950" y="1564"/>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5" name="Line 31"/>
            <p:cNvSpPr>
              <a:spLocks noChangeShapeType="1"/>
            </p:cNvSpPr>
            <p:nvPr/>
          </p:nvSpPr>
          <p:spPr bwMode="auto">
            <a:xfrm flipV="1">
              <a:off x="2950" y="1510"/>
              <a:ext cx="1" cy="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6" name="Line 32"/>
            <p:cNvSpPr>
              <a:spLocks noChangeShapeType="1"/>
            </p:cNvSpPr>
            <p:nvPr/>
          </p:nvSpPr>
          <p:spPr bwMode="auto">
            <a:xfrm flipV="1">
              <a:off x="2950" y="1325"/>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7" name="Line 33"/>
            <p:cNvSpPr>
              <a:spLocks noChangeShapeType="1"/>
            </p:cNvSpPr>
            <p:nvPr/>
          </p:nvSpPr>
          <p:spPr bwMode="auto">
            <a:xfrm flipV="1">
              <a:off x="2950" y="1273"/>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8" name="Line 34"/>
            <p:cNvSpPr>
              <a:spLocks noChangeShapeType="1"/>
            </p:cNvSpPr>
            <p:nvPr/>
          </p:nvSpPr>
          <p:spPr bwMode="auto">
            <a:xfrm flipV="1">
              <a:off x="2950" y="1087"/>
              <a:ext cx="1" cy="1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19" name="Line 35"/>
            <p:cNvSpPr>
              <a:spLocks noChangeShapeType="1"/>
            </p:cNvSpPr>
            <p:nvPr/>
          </p:nvSpPr>
          <p:spPr bwMode="auto">
            <a:xfrm flipV="1">
              <a:off x="2950" y="1034"/>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20" name="Line 36"/>
            <p:cNvSpPr>
              <a:spLocks noChangeShapeType="1"/>
            </p:cNvSpPr>
            <p:nvPr/>
          </p:nvSpPr>
          <p:spPr bwMode="auto">
            <a:xfrm flipV="1">
              <a:off x="2950" y="875"/>
              <a:ext cx="1"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8821" name="Group 37"/>
          <p:cNvGrpSpPr>
            <a:grpSpLocks/>
          </p:cNvGrpSpPr>
          <p:nvPr/>
        </p:nvGrpSpPr>
        <p:grpSpPr bwMode="auto">
          <a:xfrm>
            <a:off x="3963988" y="4579938"/>
            <a:ext cx="868362" cy="871537"/>
            <a:chOff x="2711" y="2777"/>
            <a:chExt cx="476" cy="478"/>
          </a:xfrm>
        </p:grpSpPr>
        <p:sp>
          <p:nvSpPr>
            <p:cNvPr id="118822" name="Freeform 38"/>
            <p:cNvSpPr>
              <a:spLocks/>
            </p:cNvSpPr>
            <p:nvPr/>
          </p:nvSpPr>
          <p:spPr bwMode="auto">
            <a:xfrm>
              <a:off x="3153" y="2902"/>
              <a:ext cx="34" cy="114"/>
            </a:xfrm>
            <a:custGeom>
              <a:avLst/>
              <a:gdLst>
                <a:gd name="T0" fmla="*/ 131 w 131"/>
                <a:gd name="T1" fmla="*/ 452 h 452"/>
                <a:gd name="T2" fmla="*/ 58 w 131"/>
                <a:gd name="T3" fmla="*/ 87 h 452"/>
                <a:gd name="T4" fmla="*/ 0 w 131"/>
                <a:gd name="T5" fmla="*/ 0 h 452"/>
              </a:gdLst>
              <a:ahLst/>
              <a:cxnLst>
                <a:cxn ang="0">
                  <a:pos x="T0" y="T1"/>
                </a:cxn>
                <a:cxn ang="0">
                  <a:pos x="T2" y="T3"/>
                </a:cxn>
                <a:cxn ang="0">
                  <a:pos x="T4" y="T5"/>
                </a:cxn>
              </a:cxnLst>
              <a:rect l="0" t="0" r="r" b="b"/>
              <a:pathLst>
                <a:path w="131" h="452">
                  <a:moveTo>
                    <a:pt x="131" y="452"/>
                  </a:moveTo>
                  <a:lnTo>
                    <a:pt x="58" y="87"/>
                  </a:lnTo>
                  <a:lnTo>
                    <a:pt x="0" y="0"/>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3" name="Freeform 39"/>
            <p:cNvSpPr>
              <a:spLocks/>
            </p:cNvSpPr>
            <p:nvPr/>
          </p:nvSpPr>
          <p:spPr bwMode="auto">
            <a:xfrm>
              <a:off x="3049" y="2802"/>
              <a:ext cx="89" cy="76"/>
            </a:xfrm>
            <a:custGeom>
              <a:avLst/>
              <a:gdLst>
                <a:gd name="T0" fmla="*/ 355 w 355"/>
                <a:gd name="T1" fmla="*/ 306 h 306"/>
                <a:gd name="T2" fmla="*/ 273 w 355"/>
                <a:gd name="T3" fmla="*/ 182 h 306"/>
                <a:gd name="T4" fmla="*/ 0 w 355"/>
                <a:gd name="T5" fmla="*/ 0 h 306"/>
              </a:gdLst>
              <a:ahLst/>
              <a:cxnLst>
                <a:cxn ang="0">
                  <a:pos x="T0" y="T1"/>
                </a:cxn>
                <a:cxn ang="0">
                  <a:pos x="T2" y="T3"/>
                </a:cxn>
                <a:cxn ang="0">
                  <a:pos x="T4" y="T5"/>
                </a:cxn>
              </a:cxnLst>
              <a:rect l="0" t="0" r="r" b="b"/>
              <a:pathLst>
                <a:path w="355" h="306">
                  <a:moveTo>
                    <a:pt x="355" y="306"/>
                  </a:moveTo>
                  <a:lnTo>
                    <a:pt x="273" y="182"/>
                  </a:lnTo>
                  <a:lnTo>
                    <a:pt x="0" y="0"/>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4" name="Freeform 40"/>
            <p:cNvSpPr>
              <a:spLocks/>
            </p:cNvSpPr>
            <p:nvPr/>
          </p:nvSpPr>
          <p:spPr bwMode="auto">
            <a:xfrm>
              <a:off x="2904" y="2777"/>
              <a:ext cx="116" cy="15"/>
            </a:xfrm>
            <a:custGeom>
              <a:avLst/>
              <a:gdLst>
                <a:gd name="T0" fmla="*/ 468 w 468"/>
                <a:gd name="T1" fmla="*/ 57 h 57"/>
                <a:gd name="T2" fmla="*/ 176 w 468"/>
                <a:gd name="T3" fmla="*/ 0 h 57"/>
                <a:gd name="T4" fmla="*/ 0 w 468"/>
                <a:gd name="T5" fmla="*/ 34 h 57"/>
              </a:gdLst>
              <a:ahLst/>
              <a:cxnLst>
                <a:cxn ang="0">
                  <a:pos x="T0" y="T1"/>
                </a:cxn>
                <a:cxn ang="0">
                  <a:pos x="T2" y="T3"/>
                </a:cxn>
                <a:cxn ang="0">
                  <a:pos x="T4" y="T5"/>
                </a:cxn>
              </a:cxnLst>
              <a:rect l="0" t="0" r="r" b="b"/>
              <a:pathLst>
                <a:path w="468" h="57">
                  <a:moveTo>
                    <a:pt x="468" y="57"/>
                  </a:moveTo>
                  <a:lnTo>
                    <a:pt x="176" y="0"/>
                  </a:lnTo>
                  <a:lnTo>
                    <a:pt x="0" y="34"/>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5" name="Freeform 41"/>
            <p:cNvSpPr>
              <a:spLocks/>
            </p:cNvSpPr>
            <p:nvPr/>
          </p:nvSpPr>
          <p:spPr bwMode="auto">
            <a:xfrm>
              <a:off x="2776" y="2792"/>
              <a:ext cx="100" cy="61"/>
            </a:xfrm>
            <a:custGeom>
              <a:avLst/>
              <a:gdLst>
                <a:gd name="T0" fmla="*/ 400 w 400"/>
                <a:gd name="T1" fmla="*/ 0 h 247"/>
                <a:gd name="T2" fmla="*/ 327 w 400"/>
                <a:gd name="T3" fmla="*/ 15 h 247"/>
                <a:gd name="T4" fmla="*/ 17 w 400"/>
                <a:gd name="T5" fmla="*/ 222 h 247"/>
                <a:gd name="T6" fmla="*/ 0 w 400"/>
                <a:gd name="T7" fmla="*/ 247 h 247"/>
              </a:gdLst>
              <a:ahLst/>
              <a:cxnLst>
                <a:cxn ang="0">
                  <a:pos x="T0" y="T1"/>
                </a:cxn>
                <a:cxn ang="0">
                  <a:pos x="T2" y="T3"/>
                </a:cxn>
                <a:cxn ang="0">
                  <a:pos x="T4" y="T5"/>
                </a:cxn>
                <a:cxn ang="0">
                  <a:pos x="T6" y="T7"/>
                </a:cxn>
              </a:cxnLst>
              <a:rect l="0" t="0" r="r" b="b"/>
              <a:pathLst>
                <a:path w="400" h="247">
                  <a:moveTo>
                    <a:pt x="400" y="0"/>
                  </a:moveTo>
                  <a:lnTo>
                    <a:pt x="327" y="15"/>
                  </a:lnTo>
                  <a:lnTo>
                    <a:pt x="17" y="222"/>
                  </a:lnTo>
                  <a:lnTo>
                    <a:pt x="0" y="247"/>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6" name="Freeform 42"/>
            <p:cNvSpPr>
              <a:spLocks/>
            </p:cNvSpPr>
            <p:nvPr/>
          </p:nvSpPr>
          <p:spPr bwMode="auto">
            <a:xfrm>
              <a:off x="2715" y="2878"/>
              <a:ext cx="45" cy="108"/>
            </a:xfrm>
            <a:custGeom>
              <a:avLst/>
              <a:gdLst>
                <a:gd name="T0" fmla="*/ 174 w 174"/>
                <a:gd name="T1" fmla="*/ 0 h 436"/>
                <a:gd name="T2" fmla="*/ 50 w 174"/>
                <a:gd name="T3" fmla="*/ 187 h 436"/>
                <a:gd name="T4" fmla="*/ 0 w 174"/>
                <a:gd name="T5" fmla="*/ 436 h 436"/>
              </a:gdLst>
              <a:ahLst/>
              <a:cxnLst>
                <a:cxn ang="0">
                  <a:pos x="T0" y="T1"/>
                </a:cxn>
                <a:cxn ang="0">
                  <a:pos x="T2" y="T3"/>
                </a:cxn>
                <a:cxn ang="0">
                  <a:pos x="T4" y="T5"/>
                </a:cxn>
              </a:cxnLst>
              <a:rect l="0" t="0" r="r" b="b"/>
              <a:pathLst>
                <a:path w="174" h="436">
                  <a:moveTo>
                    <a:pt x="174" y="0"/>
                  </a:moveTo>
                  <a:lnTo>
                    <a:pt x="50" y="187"/>
                  </a:lnTo>
                  <a:lnTo>
                    <a:pt x="0" y="436"/>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7" name="Freeform 43"/>
            <p:cNvSpPr>
              <a:spLocks/>
            </p:cNvSpPr>
            <p:nvPr/>
          </p:nvSpPr>
          <p:spPr bwMode="auto">
            <a:xfrm>
              <a:off x="2711" y="3016"/>
              <a:ext cx="32" cy="114"/>
            </a:xfrm>
            <a:custGeom>
              <a:avLst/>
              <a:gdLst>
                <a:gd name="T0" fmla="*/ 0 w 131"/>
                <a:gd name="T1" fmla="*/ 0 h 454"/>
                <a:gd name="T2" fmla="*/ 74 w 131"/>
                <a:gd name="T3" fmla="*/ 367 h 454"/>
                <a:gd name="T4" fmla="*/ 131 w 131"/>
                <a:gd name="T5" fmla="*/ 454 h 454"/>
              </a:gdLst>
              <a:ahLst/>
              <a:cxnLst>
                <a:cxn ang="0">
                  <a:pos x="T0" y="T1"/>
                </a:cxn>
                <a:cxn ang="0">
                  <a:pos x="T2" y="T3"/>
                </a:cxn>
                <a:cxn ang="0">
                  <a:pos x="T4" y="T5"/>
                </a:cxn>
              </a:cxnLst>
              <a:rect l="0" t="0" r="r" b="b"/>
              <a:pathLst>
                <a:path w="131" h="454">
                  <a:moveTo>
                    <a:pt x="0" y="0"/>
                  </a:moveTo>
                  <a:lnTo>
                    <a:pt x="74" y="367"/>
                  </a:lnTo>
                  <a:lnTo>
                    <a:pt x="131" y="454"/>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8" name="Freeform 44"/>
            <p:cNvSpPr>
              <a:spLocks/>
            </p:cNvSpPr>
            <p:nvPr/>
          </p:nvSpPr>
          <p:spPr bwMode="auto">
            <a:xfrm>
              <a:off x="2760" y="3154"/>
              <a:ext cx="88" cy="76"/>
            </a:xfrm>
            <a:custGeom>
              <a:avLst/>
              <a:gdLst>
                <a:gd name="T0" fmla="*/ 0 w 355"/>
                <a:gd name="T1" fmla="*/ 0 h 307"/>
                <a:gd name="T2" fmla="*/ 83 w 355"/>
                <a:gd name="T3" fmla="*/ 124 h 307"/>
                <a:gd name="T4" fmla="*/ 355 w 355"/>
                <a:gd name="T5" fmla="*/ 307 h 307"/>
              </a:gdLst>
              <a:ahLst/>
              <a:cxnLst>
                <a:cxn ang="0">
                  <a:pos x="T0" y="T1"/>
                </a:cxn>
                <a:cxn ang="0">
                  <a:pos x="T2" y="T3"/>
                </a:cxn>
                <a:cxn ang="0">
                  <a:pos x="T4" y="T5"/>
                </a:cxn>
              </a:cxnLst>
              <a:rect l="0" t="0" r="r" b="b"/>
              <a:pathLst>
                <a:path w="355" h="307">
                  <a:moveTo>
                    <a:pt x="0" y="0"/>
                  </a:moveTo>
                  <a:lnTo>
                    <a:pt x="83" y="124"/>
                  </a:lnTo>
                  <a:lnTo>
                    <a:pt x="355" y="307"/>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29" name="Freeform 45"/>
            <p:cNvSpPr>
              <a:spLocks/>
            </p:cNvSpPr>
            <p:nvPr/>
          </p:nvSpPr>
          <p:spPr bwMode="auto">
            <a:xfrm>
              <a:off x="2876" y="3240"/>
              <a:ext cx="117" cy="15"/>
            </a:xfrm>
            <a:custGeom>
              <a:avLst/>
              <a:gdLst>
                <a:gd name="T0" fmla="*/ 0 w 468"/>
                <a:gd name="T1" fmla="*/ 0 h 57"/>
                <a:gd name="T2" fmla="*/ 293 w 468"/>
                <a:gd name="T3" fmla="*/ 57 h 57"/>
                <a:gd name="T4" fmla="*/ 468 w 468"/>
                <a:gd name="T5" fmla="*/ 22 h 57"/>
              </a:gdLst>
              <a:ahLst/>
              <a:cxnLst>
                <a:cxn ang="0">
                  <a:pos x="T0" y="T1"/>
                </a:cxn>
                <a:cxn ang="0">
                  <a:pos x="T2" y="T3"/>
                </a:cxn>
                <a:cxn ang="0">
                  <a:pos x="T4" y="T5"/>
                </a:cxn>
              </a:cxnLst>
              <a:rect l="0" t="0" r="r" b="b"/>
              <a:pathLst>
                <a:path w="468" h="57">
                  <a:moveTo>
                    <a:pt x="0" y="0"/>
                  </a:moveTo>
                  <a:lnTo>
                    <a:pt x="293" y="57"/>
                  </a:lnTo>
                  <a:lnTo>
                    <a:pt x="468" y="22"/>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30" name="Freeform 46"/>
            <p:cNvSpPr>
              <a:spLocks/>
            </p:cNvSpPr>
            <p:nvPr/>
          </p:nvSpPr>
          <p:spPr bwMode="auto">
            <a:xfrm>
              <a:off x="3020" y="3179"/>
              <a:ext cx="102" cy="61"/>
            </a:xfrm>
            <a:custGeom>
              <a:avLst/>
              <a:gdLst>
                <a:gd name="T0" fmla="*/ 0 w 401"/>
                <a:gd name="T1" fmla="*/ 247 h 247"/>
                <a:gd name="T2" fmla="*/ 74 w 401"/>
                <a:gd name="T3" fmla="*/ 231 h 247"/>
                <a:gd name="T4" fmla="*/ 384 w 401"/>
                <a:gd name="T5" fmla="*/ 24 h 247"/>
                <a:gd name="T6" fmla="*/ 401 w 401"/>
                <a:gd name="T7" fmla="*/ 0 h 247"/>
              </a:gdLst>
              <a:ahLst/>
              <a:cxnLst>
                <a:cxn ang="0">
                  <a:pos x="T0" y="T1"/>
                </a:cxn>
                <a:cxn ang="0">
                  <a:pos x="T2" y="T3"/>
                </a:cxn>
                <a:cxn ang="0">
                  <a:pos x="T4" y="T5"/>
                </a:cxn>
                <a:cxn ang="0">
                  <a:pos x="T6" y="T7"/>
                </a:cxn>
              </a:cxnLst>
              <a:rect l="0" t="0" r="r" b="b"/>
              <a:pathLst>
                <a:path w="401" h="247">
                  <a:moveTo>
                    <a:pt x="0" y="247"/>
                  </a:moveTo>
                  <a:lnTo>
                    <a:pt x="74" y="231"/>
                  </a:lnTo>
                  <a:lnTo>
                    <a:pt x="384" y="24"/>
                  </a:lnTo>
                  <a:lnTo>
                    <a:pt x="401" y="0"/>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31" name="Freeform 47"/>
            <p:cNvSpPr>
              <a:spLocks/>
            </p:cNvSpPr>
            <p:nvPr/>
          </p:nvSpPr>
          <p:spPr bwMode="auto">
            <a:xfrm>
              <a:off x="3138" y="3046"/>
              <a:ext cx="43" cy="108"/>
            </a:xfrm>
            <a:custGeom>
              <a:avLst/>
              <a:gdLst>
                <a:gd name="T0" fmla="*/ 0 w 174"/>
                <a:gd name="T1" fmla="*/ 435 h 435"/>
                <a:gd name="T2" fmla="*/ 125 w 174"/>
                <a:gd name="T3" fmla="*/ 249 h 435"/>
                <a:gd name="T4" fmla="*/ 174 w 174"/>
                <a:gd name="T5" fmla="*/ 0 h 435"/>
              </a:gdLst>
              <a:ahLst/>
              <a:cxnLst>
                <a:cxn ang="0">
                  <a:pos x="T0" y="T1"/>
                </a:cxn>
                <a:cxn ang="0">
                  <a:pos x="T2" y="T3"/>
                </a:cxn>
                <a:cxn ang="0">
                  <a:pos x="T4" y="T5"/>
                </a:cxn>
              </a:cxnLst>
              <a:rect l="0" t="0" r="r" b="b"/>
              <a:pathLst>
                <a:path w="174" h="435">
                  <a:moveTo>
                    <a:pt x="0" y="435"/>
                  </a:moveTo>
                  <a:lnTo>
                    <a:pt x="125" y="249"/>
                  </a:lnTo>
                  <a:lnTo>
                    <a:pt x="174" y="0"/>
                  </a:lnTo>
                </a:path>
              </a:pathLst>
            </a:custGeom>
            <a:noFill/>
            <a:ln w="19050" cmpd="sng">
              <a:solidFill>
                <a:srgbClr val="FF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8832" name="Group 48"/>
          <p:cNvGrpSpPr>
            <a:grpSpLocks/>
          </p:cNvGrpSpPr>
          <p:nvPr/>
        </p:nvGrpSpPr>
        <p:grpSpPr bwMode="auto">
          <a:xfrm>
            <a:off x="3570288" y="4187825"/>
            <a:ext cx="1652587" cy="1655763"/>
            <a:chOff x="2495" y="2562"/>
            <a:chExt cx="906" cy="908"/>
          </a:xfrm>
        </p:grpSpPr>
        <p:sp>
          <p:nvSpPr>
            <p:cNvPr id="118833" name="Line 49"/>
            <p:cNvSpPr>
              <a:spLocks noChangeShapeType="1"/>
            </p:cNvSpPr>
            <p:nvPr/>
          </p:nvSpPr>
          <p:spPr bwMode="auto">
            <a:xfrm flipH="1" flipV="1">
              <a:off x="3382" y="2898"/>
              <a:ext cx="19" cy="11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34" name="Line 50"/>
            <p:cNvSpPr>
              <a:spLocks noChangeShapeType="1"/>
            </p:cNvSpPr>
            <p:nvPr/>
          </p:nvSpPr>
          <p:spPr bwMode="auto">
            <a:xfrm flipH="1" flipV="1">
              <a:off x="3321" y="2764"/>
              <a:ext cx="54" cy="106"/>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35" name="Line 51"/>
            <p:cNvSpPr>
              <a:spLocks noChangeShapeType="1"/>
            </p:cNvSpPr>
            <p:nvPr/>
          </p:nvSpPr>
          <p:spPr bwMode="auto">
            <a:xfrm flipH="1" flipV="1">
              <a:off x="3220" y="2655"/>
              <a:ext cx="84" cy="83"/>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36" name="Line 52"/>
            <p:cNvSpPr>
              <a:spLocks noChangeShapeType="1"/>
            </p:cNvSpPr>
            <p:nvPr/>
          </p:nvSpPr>
          <p:spPr bwMode="auto">
            <a:xfrm flipH="1" flipV="1">
              <a:off x="3089" y="2585"/>
              <a:ext cx="106" cy="5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37" name="Freeform 53"/>
            <p:cNvSpPr>
              <a:spLocks/>
            </p:cNvSpPr>
            <p:nvPr/>
          </p:nvSpPr>
          <p:spPr bwMode="auto">
            <a:xfrm>
              <a:off x="2940" y="2562"/>
              <a:ext cx="119" cy="18"/>
            </a:xfrm>
            <a:custGeom>
              <a:avLst/>
              <a:gdLst>
                <a:gd name="T0" fmla="*/ 473 w 473"/>
                <a:gd name="T1" fmla="*/ 71 h 71"/>
                <a:gd name="T2" fmla="*/ 30 w 473"/>
                <a:gd name="T3" fmla="*/ 0 h 71"/>
                <a:gd name="T4" fmla="*/ 0 w 473"/>
                <a:gd name="T5" fmla="*/ 5 h 71"/>
              </a:gdLst>
              <a:ahLst/>
              <a:cxnLst>
                <a:cxn ang="0">
                  <a:pos x="T0" y="T1"/>
                </a:cxn>
                <a:cxn ang="0">
                  <a:pos x="T2" y="T3"/>
                </a:cxn>
                <a:cxn ang="0">
                  <a:pos x="T4" y="T5"/>
                </a:cxn>
              </a:cxnLst>
              <a:rect l="0" t="0" r="r" b="b"/>
              <a:pathLst>
                <a:path w="473" h="71">
                  <a:moveTo>
                    <a:pt x="473" y="71"/>
                  </a:moveTo>
                  <a:lnTo>
                    <a:pt x="30" y="0"/>
                  </a:lnTo>
                  <a:lnTo>
                    <a:pt x="0" y="5"/>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38" name="Freeform 54"/>
            <p:cNvSpPr>
              <a:spLocks/>
            </p:cNvSpPr>
            <p:nvPr/>
          </p:nvSpPr>
          <p:spPr bwMode="auto">
            <a:xfrm>
              <a:off x="2795" y="2570"/>
              <a:ext cx="115" cy="22"/>
            </a:xfrm>
            <a:custGeom>
              <a:avLst/>
              <a:gdLst>
                <a:gd name="T0" fmla="*/ 466 w 466"/>
                <a:gd name="T1" fmla="*/ 0 h 92"/>
                <a:gd name="T2" fmla="*/ 53 w 466"/>
                <a:gd name="T3" fmla="*/ 65 h 92"/>
                <a:gd name="T4" fmla="*/ 0 w 466"/>
                <a:gd name="T5" fmla="*/ 92 h 92"/>
              </a:gdLst>
              <a:ahLst/>
              <a:cxnLst>
                <a:cxn ang="0">
                  <a:pos x="T0" y="T1"/>
                </a:cxn>
                <a:cxn ang="0">
                  <a:pos x="T2" y="T3"/>
                </a:cxn>
                <a:cxn ang="0">
                  <a:pos x="T4" y="T5"/>
                </a:cxn>
              </a:cxnLst>
              <a:rect l="0" t="0" r="r" b="b"/>
              <a:pathLst>
                <a:path w="466" h="92">
                  <a:moveTo>
                    <a:pt x="466" y="0"/>
                  </a:moveTo>
                  <a:lnTo>
                    <a:pt x="53" y="65"/>
                  </a:lnTo>
                  <a:lnTo>
                    <a:pt x="0" y="9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39" name="Freeform 55"/>
            <p:cNvSpPr>
              <a:spLocks/>
            </p:cNvSpPr>
            <p:nvPr/>
          </p:nvSpPr>
          <p:spPr bwMode="auto">
            <a:xfrm>
              <a:off x="2666" y="2606"/>
              <a:ext cx="103" cy="59"/>
            </a:xfrm>
            <a:custGeom>
              <a:avLst/>
              <a:gdLst>
                <a:gd name="T0" fmla="*/ 410 w 410"/>
                <a:gd name="T1" fmla="*/ 0 h 241"/>
                <a:gd name="T2" fmla="*/ 63 w 410"/>
                <a:gd name="T3" fmla="*/ 177 h 241"/>
                <a:gd name="T4" fmla="*/ 0 w 410"/>
                <a:gd name="T5" fmla="*/ 241 h 241"/>
              </a:gdLst>
              <a:ahLst/>
              <a:cxnLst>
                <a:cxn ang="0">
                  <a:pos x="T0" y="T1"/>
                </a:cxn>
                <a:cxn ang="0">
                  <a:pos x="T2" y="T3"/>
                </a:cxn>
                <a:cxn ang="0">
                  <a:pos x="T4" y="T5"/>
                </a:cxn>
              </a:cxnLst>
              <a:rect l="0" t="0" r="r" b="b"/>
              <a:pathLst>
                <a:path w="410" h="241">
                  <a:moveTo>
                    <a:pt x="410" y="0"/>
                  </a:moveTo>
                  <a:lnTo>
                    <a:pt x="63" y="177"/>
                  </a:lnTo>
                  <a:lnTo>
                    <a:pt x="0" y="24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0" name="Freeform 56"/>
            <p:cNvSpPr>
              <a:spLocks/>
            </p:cNvSpPr>
            <p:nvPr/>
          </p:nvSpPr>
          <p:spPr bwMode="auto">
            <a:xfrm>
              <a:off x="2569" y="2686"/>
              <a:ext cx="77" cy="91"/>
            </a:xfrm>
            <a:custGeom>
              <a:avLst/>
              <a:gdLst>
                <a:gd name="T0" fmla="*/ 309 w 309"/>
                <a:gd name="T1" fmla="*/ 0 h 360"/>
                <a:gd name="T2" fmla="*/ 55 w 309"/>
                <a:gd name="T3" fmla="*/ 253 h 360"/>
                <a:gd name="T4" fmla="*/ 0 w 309"/>
                <a:gd name="T5" fmla="*/ 360 h 360"/>
              </a:gdLst>
              <a:ahLst/>
              <a:cxnLst>
                <a:cxn ang="0">
                  <a:pos x="T0" y="T1"/>
                </a:cxn>
                <a:cxn ang="0">
                  <a:pos x="T2" y="T3"/>
                </a:cxn>
                <a:cxn ang="0">
                  <a:pos x="T4" y="T5"/>
                </a:cxn>
              </a:cxnLst>
              <a:rect l="0" t="0" r="r" b="b"/>
              <a:pathLst>
                <a:path w="309" h="360">
                  <a:moveTo>
                    <a:pt x="309" y="0"/>
                  </a:moveTo>
                  <a:lnTo>
                    <a:pt x="55" y="253"/>
                  </a:lnTo>
                  <a:lnTo>
                    <a:pt x="0" y="36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1" name="Freeform 57"/>
            <p:cNvSpPr>
              <a:spLocks/>
            </p:cNvSpPr>
            <p:nvPr/>
          </p:nvSpPr>
          <p:spPr bwMode="auto">
            <a:xfrm>
              <a:off x="2512" y="2803"/>
              <a:ext cx="43" cy="110"/>
            </a:xfrm>
            <a:custGeom>
              <a:avLst/>
              <a:gdLst>
                <a:gd name="T0" fmla="*/ 172 w 172"/>
                <a:gd name="T1" fmla="*/ 0 h 440"/>
                <a:gd name="T2" fmla="*/ 22 w 172"/>
                <a:gd name="T3" fmla="*/ 293 h 440"/>
                <a:gd name="T4" fmla="*/ 0 w 172"/>
                <a:gd name="T5" fmla="*/ 440 h 440"/>
              </a:gdLst>
              <a:ahLst/>
              <a:cxnLst>
                <a:cxn ang="0">
                  <a:pos x="T0" y="T1"/>
                </a:cxn>
                <a:cxn ang="0">
                  <a:pos x="T2" y="T3"/>
                </a:cxn>
                <a:cxn ang="0">
                  <a:pos x="T4" y="T5"/>
                </a:cxn>
              </a:cxnLst>
              <a:rect l="0" t="0" r="r" b="b"/>
              <a:pathLst>
                <a:path w="172" h="440">
                  <a:moveTo>
                    <a:pt x="172" y="0"/>
                  </a:moveTo>
                  <a:lnTo>
                    <a:pt x="22" y="293"/>
                  </a:lnTo>
                  <a:lnTo>
                    <a:pt x="0" y="44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2" name="Freeform 58"/>
            <p:cNvSpPr>
              <a:spLocks/>
            </p:cNvSpPr>
            <p:nvPr/>
          </p:nvSpPr>
          <p:spPr bwMode="auto">
            <a:xfrm>
              <a:off x="2495" y="2943"/>
              <a:ext cx="13" cy="116"/>
            </a:xfrm>
            <a:custGeom>
              <a:avLst/>
              <a:gdLst>
                <a:gd name="T0" fmla="*/ 46 w 46"/>
                <a:gd name="T1" fmla="*/ 0 h 474"/>
                <a:gd name="T2" fmla="*/ 0 w 46"/>
                <a:gd name="T3" fmla="*/ 295 h 474"/>
                <a:gd name="T4" fmla="*/ 28 w 46"/>
                <a:gd name="T5" fmla="*/ 474 h 474"/>
              </a:gdLst>
              <a:ahLst/>
              <a:cxnLst>
                <a:cxn ang="0">
                  <a:pos x="T0" y="T1"/>
                </a:cxn>
                <a:cxn ang="0">
                  <a:pos x="T2" y="T3"/>
                </a:cxn>
                <a:cxn ang="0">
                  <a:pos x="T4" y="T5"/>
                </a:cxn>
              </a:cxnLst>
              <a:rect l="0" t="0" r="r" b="b"/>
              <a:pathLst>
                <a:path w="46" h="474">
                  <a:moveTo>
                    <a:pt x="46" y="0"/>
                  </a:moveTo>
                  <a:lnTo>
                    <a:pt x="0" y="295"/>
                  </a:lnTo>
                  <a:lnTo>
                    <a:pt x="28" y="474"/>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3" name="Freeform 59"/>
            <p:cNvSpPr>
              <a:spLocks/>
            </p:cNvSpPr>
            <p:nvPr/>
          </p:nvSpPr>
          <p:spPr bwMode="auto">
            <a:xfrm>
              <a:off x="2508" y="3089"/>
              <a:ext cx="33" cy="114"/>
            </a:xfrm>
            <a:custGeom>
              <a:avLst/>
              <a:gdLst>
                <a:gd name="T0" fmla="*/ 0 w 138"/>
                <a:gd name="T1" fmla="*/ 0 h 453"/>
                <a:gd name="T2" fmla="*/ 42 w 138"/>
                <a:gd name="T3" fmla="*/ 267 h 453"/>
                <a:gd name="T4" fmla="*/ 138 w 138"/>
                <a:gd name="T5" fmla="*/ 453 h 453"/>
              </a:gdLst>
              <a:ahLst/>
              <a:cxnLst>
                <a:cxn ang="0">
                  <a:pos x="T0" y="T1"/>
                </a:cxn>
                <a:cxn ang="0">
                  <a:pos x="T2" y="T3"/>
                </a:cxn>
                <a:cxn ang="0">
                  <a:pos x="T4" y="T5"/>
                </a:cxn>
              </a:cxnLst>
              <a:rect l="0" t="0" r="r" b="b"/>
              <a:pathLst>
                <a:path w="138" h="453">
                  <a:moveTo>
                    <a:pt x="0" y="0"/>
                  </a:moveTo>
                  <a:lnTo>
                    <a:pt x="42" y="267"/>
                  </a:lnTo>
                  <a:lnTo>
                    <a:pt x="138" y="45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4" name="Freeform 60"/>
            <p:cNvSpPr>
              <a:spLocks/>
            </p:cNvSpPr>
            <p:nvPr/>
          </p:nvSpPr>
          <p:spPr bwMode="auto">
            <a:xfrm>
              <a:off x="2555" y="3229"/>
              <a:ext cx="69" cy="96"/>
            </a:xfrm>
            <a:custGeom>
              <a:avLst/>
              <a:gdLst>
                <a:gd name="T0" fmla="*/ 0 w 278"/>
                <a:gd name="T1" fmla="*/ 0 h 383"/>
                <a:gd name="T2" fmla="*/ 109 w 278"/>
                <a:gd name="T3" fmla="*/ 214 h 383"/>
                <a:gd name="T4" fmla="*/ 278 w 278"/>
                <a:gd name="T5" fmla="*/ 383 h 383"/>
              </a:gdLst>
              <a:ahLst/>
              <a:cxnLst>
                <a:cxn ang="0">
                  <a:pos x="T0" y="T1"/>
                </a:cxn>
                <a:cxn ang="0">
                  <a:pos x="T2" y="T3"/>
                </a:cxn>
                <a:cxn ang="0">
                  <a:pos x="T4" y="T5"/>
                </a:cxn>
              </a:cxnLst>
              <a:rect l="0" t="0" r="r" b="b"/>
              <a:pathLst>
                <a:path w="278" h="383">
                  <a:moveTo>
                    <a:pt x="0" y="0"/>
                  </a:moveTo>
                  <a:lnTo>
                    <a:pt x="109" y="214"/>
                  </a:lnTo>
                  <a:lnTo>
                    <a:pt x="278" y="38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5" name="Freeform 61"/>
            <p:cNvSpPr>
              <a:spLocks/>
            </p:cNvSpPr>
            <p:nvPr/>
          </p:nvSpPr>
          <p:spPr bwMode="auto">
            <a:xfrm>
              <a:off x="2646" y="3346"/>
              <a:ext cx="96" cy="66"/>
            </a:xfrm>
            <a:custGeom>
              <a:avLst/>
              <a:gdLst>
                <a:gd name="T0" fmla="*/ 0 w 388"/>
                <a:gd name="T1" fmla="*/ 0 h 270"/>
                <a:gd name="T2" fmla="*/ 148 w 388"/>
                <a:gd name="T3" fmla="*/ 148 h 270"/>
                <a:gd name="T4" fmla="*/ 388 w 388"/>
                <a:gd name="T5" fmla="*/ 270 h 270"/>
              </a:gdLst>
              <a:ahLst/>
              <a:cxnLst>
                <a:cxn ang="0">
                  <a:pos x="T0" y="T1"/>
                </a:cxn>
                <a:cxn ang="0">
                  <a:pos x="T2" y="T3"/>
                </a:cxn>
                <a:cxn ang="0">
                  <a:pos x="T4" y="T5"/>
                </a:cxn>
              </a:cxnLst>
              <a:rect l="0" t="0" r="r" b="b"/>
              <a:pathLst>
                <a:path w="388" h="270">
                  <a:moveTo>
                    <a:pt x="0" y="0"/>
                  </a:moveTo>
                  <a:lnTo>
                    <a:pt x="148" y="148"/>
                  </a:lnTo>
                  <a:lnTo>
                    <a:pt x="388" y="27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6" name="Freeform 62"/>
            <p:cNvSpPr>
              <a:spLocks/>
            </p:cNvSpPr>
            <p:nvPr/>
          </p:nvSpPr>
          <p:spPr bwMode="auto">
            <a:xfrm>
              <a:off x="2769" y="3427"/>
              <a:ext cx="114" cy="32"/>
            </a:xfrm>
            <a:custGeom>
              <a:avLst/>
              <a:gdLst>
                <a:gd name="T0" fmla="*/ 0 w 455"/>
                <a:gd name="T1" fmla="*/ 0 h 128"/>
                <a:gd name="T2" fmla="*/ 159 w 455"/>
                <a:gd name="T3" fmla="*/ 80 h 128"/>
                <a:gd name="T4" fmla="*/ 455 w 455"/>
                <a:gd name="T5" fmla="*/ 128 h 128"/>
              </a:gdLst>
              <a:ahLst/>
              <a:cxnLst>
                <a:cxn ang="0">
                  <a:pos x="T0" y="T1"/>
                </a:cxn>
                <a:cxn ang="0">
                  <a:pos x="T2" y="T3"/>
                </a:cxn>
                <a:cxn ang="0">
                  <a:pos x="T4" y="T5"/>
                </a:cxn>
              </a:cxnLst>
              <a:rect l="0" t="0" r="r" b="b"/>
              <a:pathLst>
                <a:path w="455" h="128">
                  <a:moveTo>
                    <a:pt x="0" y="0"/>
                  </a:moveTo>
                  <a:lnTo>
                    <a:pt x="159" y="80"/>
                  </a:lnTo>
                  <a:lnTo>
                    <a:pt x="455" y="128"/>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7" name="Freeform 63"/>
            <p:cNvSpPr>
              <a:spLocks/>
            </p:cNvSpPr>
            <p:nvPr/>
          </p:nvSpPr>
          <p:spPr bwMode="auto">
            <a:xfrm>
              <a:off x="2910" y="3455"/>
              <a:ext cx="120" cy="15"/>
            </a:xfrm>
            <a:custGeom>
              <a:avLst/>
              <a:gdLst>
                <a:gd name="T0" fmla="*/ 0 w 474"/>
                <a:gd name="T1" fmla="*/ 28 h 52"/>
                <a:gd name="T2" fmla="*/ 149 w 474"/>
                <a:gd name="T3" fmla="*/ 52 h 52"/>
                <a:gd name="T4" fmla="*/ 474 w 474"/>
                <a:gd name="T5" fmla="*/ 0 h 52"/>
              </a:gdLst>
              <a:ahLst/>
              <a:cxnLst>
                <a:cxn ang="0">
                  <a:pos x="T0" y="T1"/>
                </a:cxn>
                <a:cxn ang="0">
                  <a:pos x="T2" y="T3"/>
                </a:cxn>
                <a:cxn ang="0">
                  <a:pos x="T4" y="T5"/>
                </a:cxn>
              </a:cxnLst>
              <a:rect l="0" t="0" r="r" b="b"/>
              <a:pathLst>
                <a:path w="474" h="52">
                  <a:moveTo>
                    <a:pt x="0" y="28"/>
                  </a:moveTo>
                  <a:lnTo>
                    <a:pt x="149" y="52"/>
                  </a:lnTo>
                  <a:lnTo>
                    <a:pt x="474"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8" name="Freeform 64"/>
            <p:cNvSpPr>
              <a:spLocks/>
            </p:cNvSpPr>
            <p:nvPr/>
          </p:nvSpPr>
          <p:spPr bwMode="auto">
            <a:xfrm>
              <a:off x="3059" y="3407"/>
              <a:ext cx="109" cy="46"/>
            </a:xfrm>
            <a:custGeom>
              <a:avLst/>
              <a:gdLst>
                <a:gd name="T0" fmla="*/ 0 w 438"/>
                <a:gd name="T1" fmla="*/ 181 h 181"/>
                <a:gd name="T2" fmla="*/ 118 w 438"/>
                <a:gd name="T3" fmla="*/ 162 h 181"/>
                <a:gd name="T4" fmla="*/ 438 w 438"/>
                <a:gd name="T5" fmla="*/ 0 h 181"/>
              </a:gdLst>
              <a:ahLst/>
              <a:cxnLst>
                <a:cxn ang="0">
                  <a:pos x="T0" y="T1"/>
                </a:cxn>
                <a:cxn ang="0">
                  <a:pos x="T2" y="T3"/>
                </a:cxn>
                <a:cxn ang="0">
                  <a:pos x="T4" y="T5"/>
                </a:cxn>
              </a:cxnLst>
              <a:rect l="0" t="0" r="r" b="b"/>
              <a:pathLst>
                <a:path w="438" h="181">
                  <a:moveTo>
                    <a:pt x="0" y="181"/>
                  </a:moveTo>
                  <a:lnTo>
                    <a:pt x="118" y="162"/>
                  </a:lnTo>
                  <a:lnTo>
                    <a:pt x="438"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49" name="Freeform 65"/>
            <p:cNvSpPr>
              <a:spLocks/>
            </p:cNvSpPr>
            <p:nvPr/>
          </p:nvSpPr>
          <p:spPr bwMode="auto">
            <a:xfrm>
              <a:off x="3195" y="3314"/>
              <a:ext cx="87" cy="79"/>
            </a:xfrm>
            <a:custGeom>
              <a:avLst/>
              <a:gdLst>
                <a:gd name="T0" fmla="*/ 0 w 354"/>
                <a:gd name="T1" fmla="*/ 316 h 316"/>
                <a:gd name="T2" fmla="*/ 80 w 354"/>
                <a:gd name="T3" fmla="*/ 275 h 316"/>
                <a:gd name="T4" fmla="*/ 354 w 354"/>
                <a:gd name="T5" fmla="*/ 0 h 316"/>
              </a:gdLst>
              <a:ahLst/>
              <a:cxnLst>
                <a:cxn ang="0">
                  <a:pos x="T0" y="T1"/>
                </a:cxn>
                <a:cxn ang="0">
                  <a:pos x="T2" y="T3"/>
                </a:cxn>
                <a:cxn ang="0">
                  <a:pos x="T4" y="T5"/>
                </a:cxn>
              </a:cxnLst>
              <a:rect l="0" t="0" r="r" b="b"/>
              <a:pathLst>
                <a:path w="354" h="316">
                  <a:moveTo>
                    <a:pt x="0" y="316"/>
                  </a:moveTo>
                  <a:lnTo>
                    <a:pt x="80" y="275"/>
                  </a:lnTo>
                  <a:lnTo>
                    <a:pt x="354"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50" name="Freeform 66"/>
            <p:cNvSpPr>
              <a:spLocks/>
            </p:cNvSpPr>
            <p:nvPr/>
          </p:nvSpPr>
          <p:spPr bwMode="auto">
            <a:xfrm>
              <a:off x="3304" y="3188"/>
              <a:ext cx="59" cy="106"/>
            </a:xfrm>
            <a:custGeom>
              <a:avLst/>
              <a:gdLst>
                <a:gd name="T0" fmla="*/ 0 w 233"/>
                <a:gd name="T1" fmla="*/ 416 h 416"/>
                <a:gd name="T2" fmla="*/ 42 w 233"/>
                <a:gd name="T3" fmla="*/ 374 h 416"/>
                <a:gd name="T4" fmla="*/ 233 w 233"/>
                <a:gd name="T5" fmla="*/ 0 h 416"/>
              </a:gdLst>
              <a:ahLst/>
              <a:cxnLst>
                <a:cxn ang="0">
                  <a:pos x="T0" y="T1"/>
                </a:cxn>
                <a:cxn ang="0">
                  <a:pos x="T2" y="T3"/>
                </a:cxn>
                <a:cxn ang="0">
                  <a:pos x="T4" y="T5"/>
                </a:cxn>
              </a:cxnLst>
              <a:rect l="0" t="0" r="r" b="b"/>
              <a:pathLst>
                <a:path w="233" h="416">
                  <a:moveTo>
                    <a:pt x="0" y="416"/>
                  </a:moveTo>
                  <a:lnTo>
                    <a:pt x="42" y="374"/>
                  </a:lnTo>
                  <a:lnTo>
                    <a:pt x="233"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51" name="Freeform 67"/>
            <p:cNvSpPr>
              <a:spLocks/>
            </p:cNvSpPr>
            <p:nvPr/>
          </p:nvSpPr>
          <p:spPr bwMode="auto">
            <a:xfrm>
              <a:off x="3375" y="3046"/>
              <a:ext cx="21" cy="116"/>
            </a:xfrm>
            <a:custGeom>
              <a:avLst/>
              <a:gdLst>
                <a:gd name="T0" fmla="*/ 0 w 83"/>
                <a:gd name="T1" fmla="*/ 470 h 470"/>
                <a:gd name="T2" fmla="*/ 13 w 83"/>
                <a:gd name="T3" fmla="*/ 444 h 470"/>
                <a:gd name="T4" fmla="*/ 83 w 83"/>
                <a:gd name="T5" fmla="*/ 0 h 470"/>
              </a:gdLst>
              <a:ahLst/>
              <a:cxnLst>
                <a:cxn ang="0">
                  <a:pos x="T0" y="T1"/>
                </a:cxn>
                <a:cxn ang="0">
                  <a:pos x="T2" y="T3"/>
                </a:cxn>
                <a:cxn ang="0">
                  <a:pos x="T4" y="T5"/>
                </a:cxn>
              </a:cxnLst>
              <a:rect l="0" t="0" r="r" b="b"/>
              <a:pathLst>
                <a:path w="83" h="470">
                  <a:moveTo>
                    <a:pt x="0" y="470"/>
                  </a:moveTo>
                  <a:lnTo>
                    <a:pt x="13" y="444"/>
                  </a:lnTo>
                  <a:lnTo>
                    <a:pt x="83"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18852" name="Group 68"/>
          <p:cNvGrpSpPr>
            <a:grpSpLocks/>
          </p:cNvGrpSpPr>
          <p:nvPr/>
        </p:nvGrpSpPr>
        <p:grpSpPr bwMode="auto">
          <a:xfrm>
            <a:off x="3227388" y="3841750"/>
            <a:ext cx="2339975" cy="2347913"/>
            <a:chOff x="2307" y="2372"/>
            <a:chExt cx="1283" cy="1288"/>
          </a:xfrm>
        </p:grpSpPr>
        <p:grpSp>
          <p:nvGrpSpPr>
            <p:cNvPr id="118853" name="Group 69"/>
            <p:cNvGrpSpPr>
              <a:grpSpLocks/>
            </p:cNvGrpSpPr>
            <p:nvPr/>
          </p:nvGrpSpPr>
          <p:grpSpPr bwMode="auto">
            <a:xfrm>
              <a:off x="2307" y="3016"/>
              <a:ext cx="1283" cy="1"/>
              <a:chOff x="2307" y="3016"/>
              <a:chExt cx="1283" cy="1"/>
            </a:xfrm>
          </p:grpSpPr>
          <p:sp>
            <p:nvSpPr>
              <p:cNvPr id="118854" name="Line 70"/>
              <p:cNvSpPr>
                <a:spLocks noChangeShapeType="1"/>
              </p:cNvSpPr>
              <p:nvPr/>
            </p:nvSpPr>
            <p:spPr bwMode="auto">
              <a:xfrm>
                <a:off x="2307" y="3016"/>
                <a:ext cx="1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55" name="Line 71"/>
              <p:cNvSpPr>
                <a:spLocks noChangeShapeType="1"/>
              </p:cNvSpPr>
              <p:nvPr/>
            </p:nvSpPr>
            <p:spPr bwMode="auto">
              <a:xfrm>
                <a:off x="2505" y="3016"/>
                <a:ext cx="3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56" name="Line 72"/>
              <p:cNvSpPr>
                <a:spLocks noChangeShapeType="1"/>
              </p:cNvSpPr>
              <p:nvPr/>
            </p:nvSpPr>
            <p:spPr bwMode="auto">
              <a:xfrm>
                <a:off x="2567" y="3016"/>
                <a:ext cx="19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57" name="Line 73"/>
              <p:cNvSpPr>
                <a:spLocks noChangeShapeType="1"/>
              </p:cNvSpPr>
              <p:nvPr/>
            </p:nvSpPr>
            <p:spPr bwMode="auto">
              <a:xfrm>
                <a:off x="2788" y="3016"/>
                <a:ext cx="3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58" name="Line 74"/>
              <p:cNvSpPr>
                <a:spLocks noChangeShapeType="1"/>
              </p:cNvSpPr>
              <p:nvPr/>
            </p:nvSpPr>
            <p:spPr bwMode="auto">
              <a:xfrm>
                <a:off x="2853" y="3016"/>
                <a:ext cx="19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59" name="Line 75"/>
              <p:cNvSpPr>
                <a:spLocks noChangeShapeType="1"/>
              </p:cNvSpPr>
              <p:nvPr/>
            </p:nvSpPr>
            <p:spPr bwMode="auto">
              <a:xfrm>
                <a:off x="3075" y="3016"/>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0" name="Line 76"/>
              <p:cNvSpPr>
                <a:spLocks noChangeShapeType="1"/>
              </p:cNvSpPr>
              <p:nvPr/>
            </p:nvSpPr>
            <p:spPr bwMode="auto">
              <a:xfrm>
                <a:off x="3139" y="3016"/>
                <a:ext cx="19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1" name="Line 77"/>
              <p:cNvSpPr>
                <a:spLocks noChangeShapeType="1"/>
              </p:cNvSpPr>
              <p:nvPr/>
            </p:nvSpPr>
            <p:spPr bwMode="auto">
              <a:xfrm>
                <a:off x="3361" y="3016"/>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2" name="Line 78"/>
              <p:cNvSpPr>
                <a:spLocks noChangeShapeType="1"/>
              </p:cNvSpPr>
              <p:nvPr/>
            </p:nvSpPr>
            <p:spPr bwMode="auto">
              <a:xfrm>
                <a:off x="3426" y="3016"/>
                <a:ext cx="16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3" name="Line 79"/>
              <p:cNvSpPr>
                <a:spLocks noChangeShapeType="1"/>
              </p:cNvSpPr>
              <p:nvPr/>
            </p:nvSpPr>
            <p:spPr bwMode="auto">
              <a:xfrm>
                <a:off x="3187" y="3016"/>
                <a:ext cx="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4" name="Line 80"/>
              <p:cNvSpPr>
                <a:spLocks noChangeShapeType="1"/>
              </p:cNvSpPr>
              <p:nvPr/>
            </p:nvSpPr>
            <p:spPr bwMode="auto">
              <a:xfrm>
                <a:off x="3401" y="3016"/>
                <a:ext cx="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8865" name="Group 81"/>
            <p:cNvGrpSpPr>
              <a:grpSpLocks/>
            </p:cNvGrpSpPr>
            <p:nvPr/>
          </p:nvGrpSpPr>
          <p:grpSpPr bwMode="auto">
            <a:xfrm>
              <a:off x="2950" y="2372"/>
              <a:ext cx="1" cy="1288"/>
              <a:chOff x="2950" y="2372"/>
              <a:chExt cx="1" cy="1288"/>
            </a:xfrm>
          </p:grpSpPr>
          <p:sp>
            <p:nvSpPr>
              <p:cNvPr id="118866" name="Line 82"/>
              <p:cNvSpPr>
                <a:spLocks noChangeShapeType="1"/>
              </p:cNvSpPr>
              <p:nvPr/>
            </p:nvSpPr>
            <p:spPr bwMode="auto">
              <a:xfrm>
                <a:off x="2950" y="2372"/>
                <a:ext cx="1"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7" name="Line 83"/>
              <p:cNvSpPr>
                <a:spLocks noChangeShapeType="1"/>
              </p:cNvSpPr>
              <p:nvPr/>
            </p:nvSpPr>
            <p:spPr bwMode="auto">
              <a:xfrm>
                <a:off x="2950" y="2571"/>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8" name="Line 84"/>
              <p:cNvSpPr>
                <a:spLocks noChangeShapeType="1"/>
              </p:cNvSpPr>
              <p:nvPr/>
            </p:nvSpPr>
            <p:spPr bwMode="auto">
              <a:xfrm>
                <a:off x="2950" y="2634"/>
                <a:ext cx="1"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69" name="Line 85"/>
              <p:cNvSpPr>
                <a:spLocks noChangeShapeType="1"/>
              </p:cNvSpPr>
              <p:nvPr/>
            </p:nvSpPr>
            <p:spPr bwMode="auto">
              <a:xfrm>
                <a:off x="2950" y="2857"/>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70" name="Line 86"/>
              <p:cNvSpPr>
                <a:spLocks noChangeShapeType="1"/>
              </p:cNvSpPr>
              <p:nvPr/>
            </p:nvSpPr>
            <p:spPr bwMode="auto">
              <a:xfrm>
                <a:off x="2950" y="2920"/>
                <a:ext cx="1"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71" name="Line 87"/>
              <p:cNvSpPr>
                <a:spLocks noChangeShapeType="1"/>
              </p:cNvSpPr>
              <p:nvPr/>
            </p:nvSpPr>
            <p:spPr bwMode="auto">
              <a:xfrm>
                <a:off x="2950" y="3143"/>
                <a:ext cx="1" cy="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72" name="Line 88"/>
              <p:cNvSpPr>
                <a:spLocks noChangeShapeType="1"/>
              </p:cNvSpPr>
              <p:nvPr/>
            </p:nvSpPr>
            <p:spPr bwMode="auto">
              <a:xfrm>
                <a:off x="2950" y="3206"/>
                <a:ext cx="1"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73" name="Line 89"/>
              <p:cNvSpPr>
                <a:spLocks noChangeShapeType="1"/>
              </p:cNvSpPr>
              <p:nvPr/>
            </p:nvSpPr>
            <p:spPr bwMode="auto">
              <a:xfrm>
                <a:off x="2950" y="3430"/>
                <a:ext cx="1" cy="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74" name="Line 90"/>
              <p:cNvSpPr>
                <a:spLocks noChangeShapeType="1"/>
              </p:cNvSpPr>
              <p:nvPr/>
            </p:nvSpPr>
            <p:spPr bwMode="auto">
              <a:xfrm>
                <a:off x="2950" y="3492"/>
                <a:ext cx="1" cy="16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18875" name="Oval 91"/>
          <p:cNvSpPr>
            <a:spLocks noChangeArrowheads="1"/>
          </p:cNvSpPr>
          <p:nvPr/>
        </p:nvSpPr>
        <p:spPr bwMode="auto">
          <a:xfrm>
            <a:off x="3397250" y="4019550"/>
            <a:ext cx="1989138" cy="1989138"/>
          </a:xfrm>
          <a:prstGeom prst="ellipse">
            <a:avLst/>
          </a:prstGeom>
          <a:noFill/>
          <a:ln w="57150">
            <a:solidFill>
              <a:srgbClr val="FF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8876" name="Oval 92"/>
          <p:cNvSpPr>
            <a:spLocks noChangeArrowheads="1"/>
          </p:cNvSpPr>
          <p:nvPr/>
        </p:nvSpPr>
        <p:spPr bwMode="auto">
          <a:xfrm>
            <a:off x="3695700" y="4321175"/>
            <a:ext cx="1392238" cy="1390650"/>
          </a:xfrm>
          <a:prstGeom prst="ellipse">
            <a:avLst/>
          </a:prstGeom>
          <a:noFill/>
          <a:ln w="5715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118877" name="Group 93"/>
          <p:cNvGrpSpPr>
            <a:grpSpLocks/>
          </p:cNvGrpSpPr>
          <p:nvPr/>
        </p:nvGrpSpPr>
        <p:grpSpPr bwMode="auto">
          <a:xfrm>
            <a:off x="6284913" y="1533525"/>
            <a:ext cx="2005012" cy="1997075"/>
            <a:chOff x="3846" y="825"/>
            <a:chExt cx="1263" cy="1258"/>
          </a:xfrm>
        </p:grpSpPr>
        <p:sp>
          <p:nvSpPr>
            <p:cNvPr id="118878" name="Freeform 94"/>
            <p:cNvSpPr>
              <a:spLocks/>
            </p:cNvSpPr>
            <p:nvPr/>
          </p:nvSpPr>
          <p:spPr bwMode="auto">
            <a:xfrm>
              <a:off x="3850" y="825"/>
              <a:ext cx="355" cy="1258"/>
            </a:xfrm>
            <a:custGeom>
              <a:avLst/>
              <a:gdLst>
                <a:gd name="T0" fmla="*/ 375 w 1240"/>
                <a:gd name="T1" fmla="*/ 4401 h 4401"/>
                <a:gd name="T2" fmla="*/ 75 w 1240"/>
                <a:gd name="T3" fmla="*/ 3828 h 4401"/>
                <a:gd name="T4" fmla="*/ 0 w 1240"/>
                <a:gd name="T5" fmla="*/ 3543 h 4401"/>
                <a:gd name="T6" fmla="*/ 11 w 1240"/>
                <a:gd name="T7" fmla="*/ 3259 h 4401"/>
                <a:gd name="T8" fmla="*/ 107 w 1240"/>
                <a:gd name="T9" fmla="*/ 2977 h 4401"/>
                <a:gd name="T10" fmla="*/ 264 w 1240"/>
                <a:gd name="T11" fmla="*/ 2697 h 4401"/>
                <a:gd name="T12" fmla="*/ 675 w 1240"/>
                <a:gd name="T13" fmla="*/ 2142 h 4401"/>
                <a:gd name="T14" fmla="*/ 1061 w 1240"/>
                <a:gd name="T15" fmla="*/ 1596 h 4401"/>
                <a:gd name="T16" fmla="*/ 1188 w 1240"/>
                <a:gd name="T17" fmla="*/ 1326 h 4401"/>
                <a:gd name="T18" fmla="*/ 1240 w 1240"/>
                <a:gd name="T19" fmla="*/ 1058 h 4401"/>
                <a:gd name="T20" fmla="*/ 1197 w 1240"/>
                <a:gd name="T21" fmla="*/ 791 h 4401"/>
                <a:gd name="T22" fmla="*/ 1068 w 1240"/>
                <a:gd name="T23" fmla="*/ 526 h 4401"/>
                <a:gd name="T24" fmla="*/ 662 w 1240"/>
                <a:gd name="T25" fmla="*/ 0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4401">
                  <a:moveTo>
                    <a:pt x="375" y="4401"/>
                  </a:moveTo>
                  <a:lnTo>
                    <a:pt x="75" y="3828"/>
                  </a:lnTo>
                  <a:lnTo>
                    <a:pt x="0" y="3543"/>
                  </a:lnTo>
                  <a:lnTo>
                    <a:pt x="11" y="3259"/>
                  </a:lnTo>
                  <a:lnTo>
                    <a:pt x="107" y="2977"/>
                  </a:lnTo>
                  <a:lnTo>
                    <a:pt x="264" y="2697"/>
                  </a:lnTo>
                  <a:lnTo>
                    <a:pt x="675" y="2142"/>
                  </a:lnTo>
                  <a:lnTo>
                    <a:pt x="1061" y="1596"/>
                  </a:lnTo>
                  <a:lnTo>
                    <a:pt x="1188" y="1326"/>
                  </a:lnTo>
                  <a:lnTo>
                    <a:pt x="1240" y="1058"/>
                  </a:lnTo>
                  <a:lnTo>
                    <a:pt x="1197" y="791"/>
                  </a:lnTo>
                  <a:lnTo>
                    <a:pt x="1068" y="526"/>
                  </a:lnTo>
                  <a:lnTo>
                    <a:pt x="662" y="0"/>
                  </a:lnTo>
                </a:path>
              </a:pathLst>
            </a:custGeom>
            <a:noFill/>
            <a:ln w="571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79" name="Freeform 95"/>
            <p:cNvSpPr>
              <a:spLocks/>
            </p:cNvSpPr>
            <p:nvPr/>
          </p:nvSpPr>
          <p:spPr bwMode="auto">
            <a:xfrm>
              <a:off x="4751" y="825"/>
              <a:ext cx="355" cy="1258"/>
            </a:xfrm>
            <a:custGeom>
              <a:avLst/>
              <a:gdLst>
                <a:gd name="T0" fmla="*/ 864 w 1240"/>
                <a:gd name="T1" fmla="*/ 4401 h 4401"/>
                <a:gd name="T2" fmla="*/ 1165 w 1240"/>
                <a:gd name="T3" fmla="*/ 3828 h 4401"/>
                <a:gd name="T4" fmla="*/ 1240 w 1240"/>
                <a:gd name="T5" fmla="*/ 3543 h 4401"/>
                <a:gd name="T6" fmla="*/ 1229 w 1240"/>
                <a:gd name="T7" fmla="*/ 3259 h 4401"/>
                <a:gd name="T8" fmla="*/ 1133 w 1240"/>
                <a:gd name="T9" fmla="*/ 2977 h 4401"/>
                <a:gd name="T10" fmla="*/ 975 w 1240"/>
                <a:gd name="T11" fmla="*/ 2697 h 4401"/>
                <a:gd name="T12" fmla="*/ 565 w 1240"/>
                <a:gd name="T13" fmla="*/ 2142 h 4401"/>
                <a:gd name="T14" fmla="*/ 179 w 1240"/>
                <a:gd name="T15" fmla="*/ 1596 h 4401"/>
                <a:gd name="T16" fmla="*/ 52 w 1240"/>
                <a:gd name="T17" fmla="*/ 1326 h 4401"/>
                <a:gd name="T18" fmla="*/ 0 w 1240"/>
                <a:gd name="T19" fmla="*/ 1058 h 4401"/>
                <a:gd name="T20" fmla="*/ 43 w 1240"/>
                <a:gd name="T21" fmla="*/ 791 h 4401"/>
                <a:gd name="T22" fmla="*/ 173 w 1240"/>
                <a:gd name="T23" fmla="*/ 526 h 4401"/>
                <a:gd name="T24" fmla="*/ 577 w 1240"/>
                <a:gd name="T25" fmla="*/ 0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0" h="4401">
                  <a:moveTo>
                    <a:pt x="864" y="4401"/>
                  </a:moveTo>
                  <a:lnTo>
                    <a:pt x="1165" y="3828"/>
                  </a:lnTo>
                  <a:lnTo>
                    <a:pt x="1240" y="3543"/>
                  </a:lnTo>
                  <a:lnTo>
                    <a:pt x="1229" y="3259"/>
                  </a:lnTo>
                  <a:lnTo>
                    <a:pt x="1133" y="2977"/>
                  </a:lnTo>
                  <a:lnTo>
                    <a:pt x="975" y="2697"/>
                  </a:lnTo>
                  <a:lnTo>
                    <a:pt x="565" y="2142"/>
                  </a:lnTo>
                  <a:lnTo>
                    <a:pt x="179" y="1596"/>
                  </a:lnTo>
                  <a:lnTo>
                    <a:pt x="52" y="1326"/>
                  </a:lnTo>
                  <a:lnTo>
                    <a:pt x="0" y="1058"/>
                  </a:lnTo>
                  <a:lnTo>
                    <a:pt x="43" y="791"/>
                  </a:lnTo>
                  <a:lnTo>
                    <a:pt x="173" y="526"/>
                  </a:lnTo>
                  <a:lnTo>
                    <a:pt x="577" y="0"/>
                  </a:lnTo>
                </a:path>
              </a:pathLst>
            </a:custGeom>
            <a:noFill/>
            <a:ln w="571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80" name="Line 96"/>
            <p:cNvSpPr>
              <a:spLocks noChangeShapeType="1"/>
            </p:cNvSpPr>
            <p:nvPr/>
          </p:nvSpPr>
          <p:spPr bwMode="auto">
            <a:xfrm flipH="1">
              <a:off x="3846" y="1810"/>
              <a:ext cx="1263" cy="2"/>
            </a:xfrm>
            <a:prstGeom prst="line">
              <a:avLst/>
            </a:prstGeom>
            <a:noFill/>
            <a:ln w="19050">
              <a:solidFill>
                <a:srgbClr val="FF66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81" name="Line 97"/>
            <p:cNvSpPr>
              <a:spLocks noChangeShapeType="1"/>
            </p:cNvSpPr>
            <p:nvPr/>
          </p:nvSpPr>
          <p:spPr bwMode="auto">
            <a:xfrm flipH="1">
              <a:off x="4204" y="1097"/>
              <a:ext cx="547" cy="2"/>
            </a:xfrm>
            <a:prstGeom prst="line">
              <a:avLst/>
            </a:prstGeom>
            <a:noFill/>
            <a:ln w="19050">
              <a:solidFill>
                <a:srgbClr val="FF66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82" name="Line 98"/>
            <p:cNvSpPr>
              <a:spLocks noChangeShapeType="1"/>
            </p:cNvSpPr>
            <p:nvPr/>
          </p:nvSpPr>
          <p:spPr bwMode="auto">
            <a:xfrm flipH="1">
              <a:off x="4039" y="825"/>
              <a:ext cx="877" cy="1"/>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883" name="Line 99"/>
            <p:cNvSpPr>
              <a:spLocks noChangeShapeType="1"/>
            </p:cNvSpPr>
            <p:nvPr/>
          </p:nvSpPr>
          <p:spPr bwMode="auto">
            <a:xfrm>
              <a:off x="3957" y="2077"/>
              <a:ext cx="1041"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grpSp>
        <p:nvGrpSpPr>
          <p:cNvPr id="118884" name="Group 100"/>
          <p:cNvGrpSpPr>
            <a:grpSpLocks/>
          </p:cNvGrpSpPr>
          <p:nvPr/>
        </p:nvGrpSpPr>
        <p:grpSpPr bwMode="auto">
          <a:xfrm>
            <a:off x="3676650" y="1522413"/>
            <a:ext cx="1427163" cy="3486150"/>
            <a:chOff x="2557" y="960"/>
            <a:chExt cx="779" cy="2058"/>
          </a:xfrm>
        </p:grpSpPr>
        <p:sp>
          <p:nvSpPr>
            <p:cNvPr id="118885" name="Line 101"/>
            <p:cNvSpPr>
              <a:spLocks noChangeShapeType="1"/>
            </p:cNvSpPr>
            <p:nvPr/>
          </p:nvSpPr>
          <p:spPr bwMode="auto">
            <a:xfrm>
              <a:off x="2557" y="960"/>
              <a:ext cx="0" cy="20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886" name="Line 102"/>
            <p:cNvSpPr>
              <a:spLocks noChangeShapeType="1"/>
            </p:cNvSpPr>
            <p:nvPr/>
          </p:nvSpPr>
          <p:spPr bwMode="auto">
            <a:xfrm>
              <a:off x="3336" y="960"/>
              <a:ext cx="0" cy="20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grpSp>
        <p:nvGrpSpPr>
          <p:cNvPr id="118887" name="Group 103"/>
          <p:cNvGrpSpPr>
            <a:grpSpLocks/>
          </p:cNvGrpSpPr>
          <p:nvPr/>
        </p:nvGrpSpPr>
        <p:grpSpPr bwMode="auto">
          <a:xfrm>
            <a:off x="3963988" y="1970088"/>
            <a:ext cx="862012" cy="3041650"/>
            <a:chOff x="2711" y="1206"/>
            <a:chExt cx="473" cy="1807"/>
          </a:xfrm>
        </p:grpSpPr>
        <p:sp>
          <p:nvSpPr>
            <p:cNvPr id="118888" name="Line 104"/>
            <p:cNvSpPr>
              <a:spLocks noChangeShapeType="1"/>
            </p:cNvSpPr>
            <p:nvPr/>
          </p:nvSpPr>
          <p:spPr bwMode="auto">
            <a:xfrm>
              <a:off x="2711" y="1206"/>
              <a:ext cx="0" cy="18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889" name="Line 105"/>
            <p:cNvSpPr>
              <a:spLocks noChangeShapeType="1"/>
            </p:cNvSpPr>
            <p:nvPr/>
          </p:nvSpPr>
          <p:spPr bwMode="auto">
            <a:xfrm>
              <a:off x="3184" y="1208"/>
              <a:ext cx="0" cy="18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grpSp>
        <p:nvGrpSpPr>
          <p:cNvPr id="118890" name="Group 106"/>
          <p:cNvGrpSpPr>
            <a:grpSpLocks/>
          </p:cNvGrpSpPr>
          <p:nvPr/>
        </p:nvGrpSpPr>
        <p:grpSpPr bwMode="auto">
          <a:xfrm>
            <a:off x="3389313" y="3097213"/>
            <a:ext cx="2020887" cy="1911350"/>
            <a:chOff x="2396" y="1824"/>
            <a:chExt cx="1108" cy="1194"/>
          </a:xfrm>
        </p:grpSpPr>
        <p:sp>
          <p:nvSpPr>
            <p:cNvPr id="118891" name="Line 107"/>
            <p:cNvSpPr>
              <a:spLocks noChangeShapeType="1"/>
            </p:cNvSpPr>
            <p:nvPr/>
          </p:nvSpPr>
          <p:spPr bwMode="auto">
            <a:xfrm>
              <a:off x="2396" y="1828"/>
              <a:ext cx="0" cy="11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892" name="Line 108"/>
            <p:cNvSpPr>
              <a:spLocks noChangeShapeType="1"/>
            </p:cNvSpPr>
            <p:nvPr/>
          </p:nvSpPr>
          <p:spPr bwMode="auto">
            <a:xfrm>
              <a:off x="3504" y="1824"/>
              <a:ext cx="0" cy="11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grpSp>
        <p:nvGrpSpPr>
          <p:cNvPr id="118893" name="Group 109"/>
          <p:cNvGrpSpPr>
            <a:grpSpLocks/>
          </p:cNvGrpSpPr>
          <p:nvPr/>
        </p:nvGrpSpPr>
        <p:grpSpPr bwMode="auto">
          <a:xfrm>
            <a:off x="3565525" y="3521075"/>
            <a:ext cx="1655763" cy="1493838"/>
            <a:chOff x="2496" y="2056"/>
            <a:chExt cx="904" cy="962"/>
          </a:xfrm>
        </p:grpSpPr>
        <p:sp>
          <p:nvSpPr>
            <p:cNvPr id="118894" name="Line 110"/>
            <p:cNvSpPr>
              <a:spLocks noChangeShapeType="1"/>
            </p:cNvSpPr>
            <p:nvPr/>
          </p:nvSpPr>
          <p:spPr bwMode="auto">
            <a:xfrm>
              <a:off x="2496" y="2058"/>
              <a:ext cx="0" cy="9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895" name="Line 111"/>
            <p:cNvSpPr>
              <a:spLocks noChangeShapeType="1"/>
            </p:cNvSpPr>
            <p:nvPr/>
          </p:nvSpPr>
          <p:spPr bwMode="auto">
            <a:xfrm>
              <a:off x="3400" y="2056"/>
              <a:ext cx="0" cy="9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grpSp>
        <p:nvGrpSpPr>
          <p:cNvPr id="118896" name="Group 112"/>
          <p:cNvGrpSpPr>
            <a:grpSpLocks/>
          </p:cNvGrpSpPr>
          <p:nvPr/>
        </p:nvGrpSpPr>
        <p:grpSpPr bwMode="auto">
          <a:xfrm>
            <a:off x="3400425" y="1516063"/>
            <a:ext cx="996950" cy="2014537"/>
            <a:chOff x="2029" y="814"/>
            <a:chExt cx="628" cy="1269"/>
          </a:xfrm>
        </p:grpSpPr>
        <p:sp>
          <p:nvSpPr>
            <p:cNvPr id="118897" name="Freeform 113"/>
            <p:cNvSpPr>
              <a:spLocks/>
            </p:cNvSpPr>
            <p:nvPr/>
          </p:nvSpPr>
          <p:spPr bwMode="auto">
            <a:xfrm>
              <a:off x="2029" y="825"/>
              <a:ext cx="356" cy="1258"/>
            </a:xfrm>
            <a:custGeom>
              <a:avLst/>
              <a:gdLst>
                <a:gd name="T0" fmla="*/ 376 w 1241"/>
                <a:gd name="T1" fmla="*/ 4401 h 4401"/>
                <a:gd name="T2" fmla="*/ 76 w 1241"/>
                <a:gd name="T3" fmla="*/ 3828 h 4401"/>
                <a:gd name="T4" fmla="*/ 0 w 1241"/>
                <a:gd name="T5" fmla="*/ 3543 h 4401"/>
                <a:gd name="T6" fmla="*/ 12 w 1241"/>
                <a:gd name="T7" fmla="*/ 3259 h 4401"/>
                <a:gd name="T8" fmla="*/ 108 w 1241"/>
                <a:gd name="T9" fmla="*/ 2977 h 4401"/>
                <a:gd name="T10" fmla="*/ 265 w 1241"/>
                <a:gd name="T11" fmla="*/ 2697 h 4401"/>
                <a:gd name="T12" fmla="*/ 676 w 1241"/>
                <a:gd name="T13" fmla="*/ 2142 h 4401"/>
                <a:gd name="T14" fmla="*/ 1062 w 1241"/>
                <a:gd name="T15" fmla="*/ 1596 h 4401"/>
                <a:gd name="T16" fmla="*/ 1189 w 1241"/>
                <a:gd name="T17" fmla="*/ 1326 h 4401"/>
                <a:gd name="T18" fmla="*/ 1241 w 1241"/>
                <a:gd name="T19" fmla="*/ 1058 h 4401"/>
                <a:gd name="T20" fmla="*/ 1198 w 1241"/>
                <a:gd name="T21" fmla="*/ 791 h 4401"/>
                <a:gd name="T22" fmla="*/ 1068 w 1241"/>
                <a:gd name="T23" fmla="*/ 526 h 4401"/>
                <a:gd name="T24" fmla="*/ 663 w 1241"/>
                <a:gd name="T25" fmla="*/ 0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4401">
                  <a:moveTo>
                    <a:pt x="376" y="4401"/>
                  </a:moveTo>
                  <a:lnTo>
                    <a:pt x="76" y="3828"/>
                  </a:lnTo>
                  <a:lnTo>
                    <a:pt x="0" y="3543"/>
                  </a:lnTo>
                  <a:lnTo>
                    <a:pt x="12" y="3259"/>
                  </a:lnTo>
                  <a:lnTo>
                    <a:pt x="108" y="2977"/>
                  </a:lnTo>
                  <a:lnTo>
                    <a:pt x="265" y="2697"/>
                  </a:lnTo>
                  <a:lnTo>
                    <a:pt x="676" y="2142"/>
                  </a:lnTo>
                  <a:lnTo>
                    <a:pt x="1062" y="1596"/>
                  </a:lnTo>
                  <a:lnTo>
                    <a:pt x="1189" y="1326"/>
                  </a:lnTo>
                  <a:lnTo>
                    <a:pt x="1241" y="1058"/>
                  </a:lnTo>
                  <a:lnTo>
                    <a:pt x="1198" y="791"/>
                  </a:lnTo>
                  <a:lnTo>
                    <a:pt x="1068" y="526"/>
                  </a:lnTo>
                  <a:lnTo>
                    <a:pt x="663" y="0"/>
                  </a:lnTo>
                </a:path>
              </a:pathLst>
            </a:custGeom>
            <a:noFill/>
            <a:ln w="571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898" name="Line 114"/>
            <p:cNvSpPr>
              <a:spLocks noChangeShapeType="1"/>
            </p:cNvSpPr>
            <p:nvPr/>
          </p:nvSpPr>
          <p:spPr bwMode="auto">
            <a:xfrm>
              <a:off x="2137" y="2079"/>
              <a:ext cx="504"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899" name="Line 115"/>
            <p:cNvSpPr>
              <a:spLocks noChangeShapeType="1"/>
            </p:cNvSpPr>
            <p:nvPr/>
          </p:nvSpPr>
          <p:spPr bwMode="auto">
            <a:xfrm>
              <a:off x="2204" y="814"/>
              <a:ext cx="453"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sp>
        <p:nvSpPr>
          <p:cNvPr id="118900" name="Line 116"/>
          <p:cNvSpPr>
            <a:spLocks noChangeShapeType="1"/>
          </p:cNvSpPr>
          <p:nvPr/>
        </p:nvSpPr>
        <p:spPr bwMode="auto">
          <a:xfrm>
            <a:off x="4386263" y="1503363"/>
            <a:ext cx="0" cy="2024062"/>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nvGrpSpPr>
          <p:cNvPr id="118901" name="Group 117"/>
          <p:cNvGrpSpPr>
            <a:grpSpLocks/>
          </p:cNvGrpSpPr>
          <p:nvPr/>
        </p:nvGrpSpPr>
        <p:grpSpPr bwMode="auto">
          <a:xfrm>
            <a:off x="4383088" y="1366838"/>
            <a:ext cx="12700" cy="2366962"/>
            <a:chOff x="2776" y="720"/>
            <a:chExt cx="8" cy="1491"/>
          </a:xfrm>
        </p:grpSpPr>
        <p:sp>
          <p:nvSpPr>
            <p:cNvPr id="118902" name="Line 118"/>
            <p:cNvSpPr>
              <a:spLocks noChangeShapeType="1"/>
            </p:cNvSpPr>
            <p:nvPr/>
          </p:nvSpPr>
          <p:spPr bwMode="auto">
            <a:xfrm>
              <a:off x="2776" y="837"/>
              <a:ext cx="0" cy="1229"/>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nvGrpSpPr>
            <p:cNvPr id="118903" name="Group 119"/>
            <p:cNvGrpSpPr>
              <a:grpSpLocks/>
            </p:cNvGrpSpPr>
            <p:nvPr/>
          </p:nvGrpSpPr>
          <p:grpSpPr bwMode="auto">
            <a:xfrm>
              <a:off x="2783" y="720"/>
              <a:ext cx="1" cy="1491"/>
              <a:chOff x="2950" y="875"/>
              <a:chExt cx="1" cy="1298"/>
            </a:xfrm>
          </p:grpSpPr>
          <p:sp>
            <p:nvSpPr>
              <p:cNvPr id="118904" name="Line 120"/>
              <p:cNvSpPr>
                <a:spLocks noChangeShapeType="1"/>
              </p:cNvSpPr>
              <p:nvPr/>
            </p:nvSpPr>
            <p:spPr bwMode="auto">
              <a:xfrm flipV="1">
                <a:off x="2950" y="2041"/>
                <a:ext cx="1" cy="1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05" name="Line 121"/>
              <p:cNvSpPr>
                <a:spLocks noChangeShapeType="1"/>
              </p:cNvSpPr>
              <p:nvPr/>
            </p:nvSpPr>
            <p:spPr bwMode="auto">
              <a:xfrm flipV="1">
                <a:off x="2950" y="1988"/>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06" name="Line 122"/>
              <p:cNvSpPr>
                <a:spLocks noChangeShapeType="1"/>
              </p:cNvSpPr>
              <p:nvPr/>
            </p:nvSpPr>
            <p:spPr bwMode="auto">
              <a:xfrm flipV="1">
                <a:off x="2950" y="1801"/>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07" name="Line 123"/>
              <p:cNvSpPr>
                <a:spLocks noChangeShapeType="1"/>
              </p:cNvSpPr>
              <p:nvPr/>
            </p:nvSpPr>
            <p:spPr bwMode="auto">
              <a:xfrm flipV="1">
                <a:off x="2950" y="1750"/>
                <a:ext cx="1" cy="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08" name="Line 124"/>
              <p:cNvSpPr>
                <a:spLocks noChangeShapeType="1"/>
              </p:cNvSpPr>
              <p:nvPr/>
            </p:nvSpPr>
            <p:spPr bwMode="auto">
              <a:xfrm flipV="1">
                <a:off x="2950" y="1564"/>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09" name="Line 125"/>
              <p:cNvSpPr>
                <a:spLocks noChangeShapeType="1"/>
              </p:cNvSpPr>
              <p:nvPr/>
            </p:nvSpPr>
            <p:spPr bwMode="auto">
              <a:xfrm flipV="1">
                <a:off x="2950" y="1510"/>
                <a:ext cx="1" cy="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10" name="Line 126"/>
              <p:cNvSpPr>
                <a:spLocks noChangeShapeType="1"/>
              </p:cNvSpPr>
              <p:nvPr/>
            </p:nvSpPr>
            <p:spPr bwMode="auto">
              <a:xfrm flipV="1">
                <a:off x="2950" y="1325"/>
                <a:ext cx="1" cy="15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11" name="Line 127"/>
              <p:cNvSpPr>
                <a:spLocks noChangeShapeType="1"/>
              </p:cNvSpPr>
              <p:nvPr/>
            </p:nvSpPr>
            <p:spPr bwMode="auto">
              <a:xfrm flipV="1">
                <a:off x="2950" y="1273"/>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12" name="Line 128"/>
              <p:cNvSpPr>
                <a:spLocks noChangeShapeType="1"/>
              </p:cNvSpPr>
              <p:nvPr/>
            </p:nvSpPr>
            <p:spPr bwMode="auto">
              <a:xfrm flipV="1">
                <a:off x="2950" y="1087"/>
                <a:ext cx="1" cy="1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13" name="Line 129"/>
              <p:cNvSpPr>
                <a:spLocks noChangeShapeType="1"/>
              </p:cNvSpPr>
              <p:nvPr/>
            </p:nvSpPr>
            <p:spPr bwMode="auto">
              <a:xfrm flipV="1">
                <a:off x="2950" y="1034"/>
                <a:ext cx="1" cy="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14" name="Line 130"/>
              <p:cNvSpPr>
                <a:spLocks noChangeShapeType="1"/>
              </p:cNvSpPr>
              <p:nvPr/>
            </p:nvSpPr>
            <p:spPr bwMode="auto">
              <a:xfrm flipV="1">
                <a:off x="2950" y="875"/>
                <a:ext cx="1" cy="13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18915" name="Group 131"/>
          <p:cNvGrpSpPr>
            <a:grpSpLocks/>
          </p:cNvGrpSpPr>
          <p:nvPr/>
        </p:nvGrpSpPr>
        <p:grpSpPr bwMode="auto">
          <a:xfrm flipH="1">
            <a:off x="4389438" y="1519238"/>
            <a:ext cx="996950" cy="2014537"/>
            <a:chOff x="2029" y="814"/>
            <a:chExt cx="628" cy="1269"/>
          </a:xfrm>
        </p:grpSpPr>
        <p:sp>
          <p:nvSpPr>
            <p:cNvPr id="118916" name="Freeform 132"/>
            <p:cNvSpPr>
              <a:spLocks/>
            </p:cNvSpPr>
            <p:nvPr/>
          </p:nvSpPr>
          <p:spPr bwMode="auto">
            <a:xfrm>
              <a:off x="2029" y="825"/>
              <a:ext cx="356" cy="1258"/>
            </a:xfrm>
            <a:custGeom>
              <a:avLst/>
              <a:gdLst>
                <a:gd name="T0" fmla="*/ 376 w 1241"/>
                <a:gd name="T1" fmla="*/ 4401 h 4401"/>
                <a:gd name="T2" fmla="*/ 76 w 1241"/>
                <a:gd name="T3" fmla="*/ 3828 h 4401"/>
                <a:gd name="T4" fmla="*/ 0 w 1241"/>
                <a:gd name="T5" fmla="*/ 3543 h 4401"/>
                <a:gd name="T6" fmla="*/ 12 w 1241"/>
                <a:gd name="T7" fmla="*/ 3259 h 4401"/>
                <a:gd name="T8" fmla="*/ 108 w 1241"/>
                <a:gd name="T9" fmla="*/ 2977 h 4401"/>
                <a:gd name="T10" fmla="*/ 265 w 1241"/>
                <a:gd name="T11" fmla="*/ 2697 h 4401"/>
                <a:gd name="T12" fmla="*/ 676 w 1241"/>
                <a:gd name="T13" fmla="*/ 2142 h 4401"/>
                <a:gd name="T14" fmla="*/ 1062 w 1241"/>
                <a:gd name="T15" fmla="*/ 1596 h 4401"/>
                <a:gd name="T16" fmla="*/ 1189 w 1241"/>
                <a:gd name="T17" fmla="*/ 1326 h 4401"/>
                <a:gd name="T18" fmla="*/ 1241 w 1241"/>
                <a:gd name="T19" fmla="*/ 1058 h 4401"/>
                <a:gd name="T20" fmla="*/ 1198 w 1241"/>
                <a:gd name="T21" fmla="*/ 791 h 4401"/>
                <a:gd name="T22" fmla="*/ 1068 w 1241"/>
                <a:gd name="T23" fmla="*/ 526 h 4401"/>
                <a:gd name="T24" fmla="*/ 663 w 1241"/>
                <a:gd name="T25" fmla="*/ 0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4401">
                  <a:moveTo>
                    <a:pt x="376" y="4401"/>
                  </a:moveTo>
                  <a:lnTo>
                    <a:pt x="76" y="3828"/>
                  </a:lnTo>
                  <a:lnTo>
                    <a:pt x="0" y="3543"/>
                  </a:lnTo>
                  <a:lnTo>
                    <a:pt x="12" y="3259"/>
                  </a:lnTo>
                  <a:lnTo>
                    <a:pt x="108" y="2977"/>
                  </a:lnTo>
                  <a:lnTo>
                    <a:pt x="265" y="2697"/>
                  </a:lnTo>
                  <a:lnTo>
                    <a:pt x="676" y="2142"/>
                  </a:lnTo>
                  <a:lnTo>
                    <a:pt x="1062" y="1596"/>
                  </a:lnTo>
                  <a:lnTo>
                    <a:pt x="1189" y="1326"/>
                  </a:lnTo>
                  <a:lnTo>
                    <a:pt x="1241" y="1058"/>
                  </a:lnTo>
                  <a:lnTo>
                    <a:pt x="1198" y="791"/>
                  </a:lnTo>
                  <a:lnTo>
                    <a:pt x="1068" y="526"/>
                  </a:lnTo>
                  <a:lnTo>
                    <a:pt x="663" y="0"/>
                  </a:lnTo>
                </a:path>
              </a:pathLst>
            </a:custGeom>
            <a:noFill/>
            <a:ln w="571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8917" name="Line 133"/>
            <p:cNvSpPr>
              <a:spLocks noChangeShapeType="1"/>
            </p:cNvSpPr>
            <p:nvPr/>
          </p:nvSpPr>
          <p:spPr bwMode="auto">
            <a:xfrm>
              <a:off x="2137" y="2079"/>
              <a:ext cx="504"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118918" name="Line 134"/>
            <p:cNvSpPr>
              <a:spLocks noChangeShapeType="1"/>
            </p:cNvSpPr>
            <p:nvPr/>
          </p:nvSpPr>
          <p:spPr bwMode="auto">
            <a:xfrm>
              <a:off x="2204" y="814"/>
              <a:ext cx="453"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grpSp>
      <p:sp>
        <p:nvSpPr>
          <p:cNvPr id="118919" name="Line 135"/>
          <p:cNvSpPr>
            <a:spLocks noChangeShapeType="1"/>
          </p:cNvSpPr>
          <p:nvPr/>
        </p:nvSpPr>
        <p:spPr bwMode="auto">
          <a:xfrm flipH="1">
            <a:off x="3395663" y="3097213"/>
            <a:ext cx="2001837" cy="3175"/>
          </a:xfrm>
          <a:prstGeom prst="line">
            <a:avLst/>
          </a:prstGeom>
          <a:noFill/>
          <a:ln w="19050">
            <a:solidFill>
              <a:srgbClr val="FF66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20" name="Line 136"/>
          <p:cNvSpPr>
            <a:spLocks noChangeShapeType="1"/>
          </p:cNvSpPr>
          <p:nvPr/>
        </p:nvSpPr>
        <p:spPr bwMode="auto">
          <a:xfrm flipH="1">
            <a:off x="3963988" y="1965325"/>
            <a:ext cx="868362" cy="3175"/>
          </a:xfrm>
          <a:prstGeom prst="line">
            <a:avLst/>
          </a:prstGeom>
          <a:noFill/>
          <a:ln w="19050">
            <a:solidFill>
              <a:srgbClr val="FF66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923" name="Text Box 139"/>
          <p:cNvSpPr txBox="1">
            <a:spLocks noChangeArrowheads="1"/>
          </p:cNvSpPr>
          <p:nvPr/>
        </p:nvSpPr>
        <p:spPr bwMode="auto">
          <a:xfrm>
            <a:off x="6486525" y="5327650"/>
            <a:ext cx="21939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dirty="0">
                <a:solidFill>
                  <a:schemeClr val="accent2"/>
                </a:solidFill>
                <a:latin typeface="Times New Roman" pitchFamily="18" charset="0"/>
                <a:ea typeface="楷体_GB2312" pitchFamily="49" charset="-122"/>
              </a:rPr>
              <a:t>正、侧投影面中的细实线不画。</a:t>
            </a:r>
          </a:p>
        </p:txBody>
      </p:sp>
      <p:sp>
        <p:nvSpPr>
          <p:cNvPr id="118924" name="AutoShape 140"/>
          <p:cNvSpPr>
            <a:spLocks noChangeArrowheads="1"/>
          </p:cNvSpPr>
          <p:nvPr/>
        </p:nvSpPr>
        <p:spPr bwMode="auto">
          <a:xfrm>
            <a:off x="5418138" y="5189538"/>
            <a:ext cx="1079500" cy="863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2400" b="1">
                <a:solidFill>
                  <a:srgbClr val="FFFF66"/>
                </a:solidFill>
                <a:latin typeface="Times New Roman" pitchFamily="18" charset="0"/>
                <a:ea typeface="华文行楷" pitchFamily="2" charset="-122"/>
              </a:rPr>
              <a:t>注意</a:t>
            </a:r>
          </a:p>
        </p:txBody>
      </p:sp>
      <p:sp>
        <p:nvSpPr>
          <p:cNvPr id="118925" name="Text Box 141"/>
          <p:cNvSpPr txBox="1">
            <a:spLocks noChangeArrowheads="1"/>
          </p:cNvSpPr>
          <p:nvPr/>
        </p:nvSpPr>
        <p:spPr bwMode="auto">
          <a:xfrm>
            <a:off x="5994400" y="3763963"/>
            <a:ext cx="23050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a:solidFill>
                  <a:schemeClr val="accent2"/>
                </a:solidFill>
                <a:latin typeface="Times New Roman" pitchFamily="18" charset="0"/>
                <a:ea typeface="楷体_GB2312" pitchFamily="49" charset="-122"/>
              </a:rPr>
              <a:t>1.</a:t>
            </a:r>
            <a:r>
              <a:rPr lang="zh-CN" altLang="en-US" sz="2000" b="1">
                <a:solidFill>
                  <a:schemeClr val="accent2"/>
                </a:solidFill>
                <a:latin typeface="Times New Roman" pitchFamily="18" charset="0"/>
                <a:ea typeface="楷体_GB2312" pitchFamily="49" charset="-122"/>
              </a:rPr>
              <a:t>画出回转轴线；</a:t>
            </a:r>
          </a:p>
        </p:txBody>
      </p:sp>
      <p:sp>
        <p:nvSpPr>
          <p:cNvPr id="118926" name="Text Box 142"/>
          <p:cNvSpPr txBox="1">
            <a:spLocks noChangeArrowheads="1"/>
          </p:cNvSpPr>
          <p:nvPr/>
        </p:nvSpPr>
        <p:spPr bwMode="auto">
          <a:xfrm>
            <a:off x="6010275" y="4156075"/>
            <a:ext cx="23050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a:solidFill>
                  <a:schemeClr val="accent2"/>
                </a:solidFill>
                <a:latin typeface="Times New Roman" pitchFamily="18" charset="0"/>
                <a:ea typeface="楷体_GB2312" pitchFamily="49" charset="-122"/>
              </a:rPr>
              <a:t>2.</a:t>
            </a:r>
            <a:r>
              <a:rPr lang="zh-CN" altLang="en-US" sz="2000" b="1">
                <a:solidFill>
                  <a:schemeClr val="accent2"/>
                </a:solidFill>
                <a:latin typeface="Times New Roman" pitchFamily="18" charset="0"/>
                <a:ea typeface="楷体_GB2312" pitchFamily="49" charset="-122"/>
              </a:rPr>
              <a:t>画出正面投影；</a:t>
            </a:r>
          </a:p>
        </p:txBody>
      </p:sp>
      <p:sp>
        <p:nvSpPr>
          <p:cNvPr id="118927" name="Text Box 143"/>
          <p:cNvSpPr txBox="1">
            <a:spLocks noChangeArrowheads="1"/>
          </p:cNvSpPr>
          <p:nvPr/>
        </p:nvSpPr>
        <p:spPr bwMode="auto">
          <a:xfrm>
            <a:off x="6010275" y="4886325"/>
            <a:ext cx="23050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a:solidFill>
                  <a:schemeClr val="accent2"/>
                </a:solidFill>
                <a:latin typeface="Times New Roman" pitchFamily="18" charset="0"/>
                <a:ea typeface="楷体_GB2312" pitchFamily="49" charset="-122"/>
              </a:rPr>
              <a:t>4.</a:t>
            </a:r>
            <a:r>
              <a:rPr lang="zh-CN" altLang="en-US" sz="2000" b="1">
                <a:solidFill>
                  <a:schemeClr val="accent2"/>
                </a:solidFill>
                <a:latin typeface="Times New Roman" pitchFamily="18" charset="0"/>
                <a:ea typeface="楷体_GB2312" pitchFamily="49" charset="-122"/>
              </a:rPr>
              <a:t>画出侧面投影。</a:t>
            </a:r>
          </a:p>
        </p:txBody>
      </p:sp>
      <p:sp>
        <p:nvSpPr>
          <p:cNvPr id="118928" name="Text Box 144"/>
          <p:cNvSpPr txBox="1">
            <a:spLocks noChangeArrowheads="1"/>
          </p:cNvSpPr>
          <p:nvPr/>
        </p:nvSpPr>
        <p:spPr bwMode="auto">
          <a:xfrm>
            <a:off x="6021388" y="4516438"/>
            <a:ext cx="23050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US" altLang="zh-CN" sz="2000" b="1">
                <a:solidFill>
                  <a:schemeClr val="accent2"/>
                </a:solidFill>
                <a:latin typeface="Times New Roman" pitchFamily="18" charset="0"/>
                <a:ea typeface="楷体_GB2312" pitchFamily="49" charset="-122"/>
              </a:rPr>
              <a:t>3.</a:t>
            </a:r>
            <a:r>
              <a:rPr lang="zh-CN" altLang="en-US" sz="2000" b="1">
                <a:solidFill>
                  <a:schemeClr val="accent2"/>
                </a:solidFill>
                <a:latin typeface="Times New Roman" pitchFamily="18" charset="0"/>
                <a:ea typeface="楷体_GB2312" pitchFamily="49" charset="-122"/>
              </a:rPr>
              <a:t>画出水平投影；</a:t>
            </a:r>
          </a:p>
        </p:txBody>
      </p:sp>
    </p:spTree>
    <p:extLst>
      <p:ext uri="{BB962C8B-B14F-4D97-AF65-F5344CB8AC3E}">
        <p14:creationId xmlns:p14="http://schemas.microsoft.com/office/powerpoint/2010/main" val="355550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925">
                                            <p:txEl>
                                              <p:pRg st="0" end="0"/>
                                            </p:txEl>
                                          </p:spTgt>
                                        </p:tgtEl>
                                        <p:attrNameLst>
                                          <p:attrName>style.visibility</p:attrName>
                                        </p:attrNameLst>
                                      </p:cBhvr>
                                      <p:to>
                                        <p:strVal val="visible"/>
                                      </p:to>
                                    </p:set>
                                    <p:animEffect transition="in" filter="wipe(left)">
                                      <p:cBhvr>
                                        <p:cTn id="7" dur="500"/>
                                        <p:tgtEl>
                                          <p:spTgt spid="1189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8852"/>
                                        </p:tgtEl>
                                        <p:attrNameLst>
                                          <p:attrName>style.visibility</p:attrName>
                                        </p:attrNameLst>
                                      </p:cBhvr>
                                      <p:to>
                                        <p:strVal val="visible"/>
                                      </p:to>
                                    </p:set>
                                    <p:animEffect transition="in" filter="box(out)">
                                      <p:cBhvr>
                                        <p:cTn id="12" dur="500"/>
                                        <p:tgtEl>
                                          <p:spTgt spid="1188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8809"/>
                                        </p:tgtEl>
                                        <p:attrNameLst>
                                          <p:attrName>style.visibility</p:attrName>
                                        </p:attrNameLst>
                                      </p:cBhvr>
                                      <p:to>
                                        <p:strVal val="visible"/>
                                      </p:to>
                                    </p:set>
                                    <p:animEffect transition="in" filter="wipe(down)">
                                      <p:cBhvr>
                                        <p:cTn id="17" dur="500"/>
                                        <p:tgtEl>
                                          <p:spTgt spid="118809"/>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18797"/>
                                        </p:tgtEl>
                                        <p:attrNameLst>
                                          <p:attrName>style.visibility</p:attrName>
                                        </p:attrNameLst>
                                      </p:cBhvr>
                                      <p:to>
                                        <p:strVal val="visible"/>
                                      </p:to>
                                    </p:set>
                                    <p:animEffect transition="in" filter="wipe(down)">
                                      <p:cBhvr>
                                        <p:cTn id="21" dur="500"/>
                                        <p:tgtEl>
                                          <p:spTgt spid="1187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8926">
                                            <p:txEl>
                                              <p:pRg st="0" end="0"/>
                                            </p:txEl>
                                          </p:spTgt>
                                        </p:tgtEl>
                                        <p:attrNameLst>
                                          <p:attrName>style.visibility</p:attrName>
                                        </p:attrNameLst>
                                      </p:cBhvr>
                                      <p:to>
                                        <p:strVal val="visible"/>
                                      </p:to>
                                    </p:set>
                                    <p:animEffect transition="in" filter="wipe(left)">
                                      <p:cBhvr>
                                        <p:cTn id="26" dur="500"/>
                                        <p:tgtEl>
                                          <p:spTgt spid="11892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18896"/>
                                        </p:tgtEl>
                                        <p:attrNameLst>
                                          <p:attrName>style.visibility</p:attrName>
                                        </p:attrNameLst>
                                      </p:cBhvr>
                                      <p:to>
                                        <p:strVal val="visible"/>
                                      </p:to>
                                    </p:set>
                                    <p:animEffect transition="in" filter="wipe(left)">
                                      <p:cBhvr>
                                        <p:cTn id="31" dur="500"/>
                                        <p:tgtEl>
                                          <p:spTgt spid="118896"/>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189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18915"/>
                                        </p:tgtEl>
                                        <p:attrNameLst>
                                          <p:attrName>style.visibility</p:attrName>
                                        </p:attrNameLst>
                                      </p:cBhvr>
                                      <p:to>
                                        <p:strVal val="visible"/>
                                      </p:to>
                                    </p:set>
                                    <p:animEffect transition="in" filter="wipe(left)">
                                      <p:cBhvr>
                                        <p:cTn id="39" dur="500"/>
                                        <p:tgtEl>
                                          <p:spTgt spid="1189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18901"/>
                                        </p:tgtEl>
                                        <p:attrNameLst>
                                          <p:attrName>style.visibility</p:attrName>
                                        </p:attrNameLst>
                                      </p:cBhvr>
                                      <p:to>
                                        <p:strVal val="visible"/>
                                      </p:to>
                                    </p:set>
                                    <p:animEffect transition="in" filter="wipe(left)">
                                      <p:cBhvr>
                                        <p:cTn id="44" dur="500"/>
                                        <p:tgtEl>
                                          <p:spTgt spid="11890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8928">
                                            <p:txEl>
                                              <p:pRg st="0" end="0"/>
                                            </p:txEl>
                                          </p:spTgt>
                                        </p:tgtEl>
                                        <p:attrNameLst>
                                          <p:attrName>style.visibility</p:attrName>
                                        </p:attrNameLst>
                                      </p:cBhvr>
                                      <p:to>
                                        <p:strVal val="visible"/>
                                      </p:to>
                                    </p:set>
                                    <p:animEffect transition="in" filter="wipe(left)">
                                      <p:cBhvr>
                                        <p:cTn id="49" dur="500"/>
                                        <p:tgtEl>
                                          <p:spTgt spid="11892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118884"/>
                                        </p:tgtEl>
                                        <p:attrNameLst>
                                          <p:attrName>style.visibility</p:attrName>
                                        </p:attrNameLst>
                                      </p:cBhvr>
                                      <p:to>
                                        <p:strVal val="visible"/>
                                      </p:to>
                                    </p:set>
                                    <p:animEffect transition="in" filter="wipe(up)">
                                      <p:cBhvr>
                                        <p:cTn id="54" dur="500"/>
                                        <p:tgtEl>
                                          <p:spTgt spid="118884"/>
                                        </p:tgtEl>
                                      </p:cBhvr>
                                    </p:animEffect>
                                  </p:childTnLst>
                                  <p:subTnLst>
                                    <p:set>
                                      <p:cBhvr override="childStyle">
                                        <p:cTn dur="1" fill="hold" display="0" masterRel="nextClick" afterEffect="1"/>
                                        <p:tgtEl>
                                          <p:spTgt spid="118884"/>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8876"/>
                                        </p:tgtEl>
                                        <p:attrNameLst>
                                          <p:attrName>style.visibility</p:attrName>
                                        </p:attrNameLst>
                                      </p:cBhvr>
                                      <p:to>
                                        <p:strVal val="visible"/>
                                      </p:to>
                                    </p:set>
                                    <p:animEffect transition="in" filter="wipe(up)">
                                      <p:cBhvr>
                                        <p:cTn id="59" dur="500"/>
                                        <p:tgtEl>
                                          <p:spTgt spid="11887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118920"/>
                                        </p:tgtEl>
                                        <p:attrNameLst>
                                          <p:attrName>style.visibility</p:attrName>
                                        </p:attrNameLst>
                                      </p:cBhvr>
                                      <p:to>
                                        <p:strVal val="visible"/>
                                      </p:to>
                                    </p:set>
                                    <p:animEffect transition="in" filter="barn(outVertical)">
                                      <p:cBhvr>
                                        <p:cTn id="64" dur="500"/>
                                        <p:tgtEl>
                                          <p:spTgt spid="1189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118887"/>
                                        </p:tgtEl>
                                        <p:attrNameLst>
                                          <p:attrName>style.visibility</p:attrName>
                                        </p:attrNameLst>
                                      </p:cBhvr>
                                      <p:to>
                                        <p:strVal val="visible"/>
                                      </p:to>
                                    </p:set>
                                    <p:animEffect transition="in" filter="wipe(up)">
                                      <p:cBhvr>
                                        <p:cTn id="69" dur="500"/>
                                        <p:tgtEl>
                                          <p:spTgt spid="118887"/>
                                        </p:tgtEl>
                                      </p:cBhvr>
                                    </p:animEffect>
                                  </p:childTnLst>
                                  <p:subTnLst>
                                    <p:set>
                                      <p:cBhvr override="childStyle">
                                        <p:cTn dur="1" fill="hold" display="0" masterRel="nextClick" afterEffect="1"/>
                                        <p:tgtEl>
                                          <p:spTgt spid="118887"/>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nodeType="clickEffect">
                                  <p:stCondLst>
                                    <p:cond delay="0"/>
                                  </p:stCondLst>
                                  <p:childTnLst>
                                    <p:set>
                                      <p:cBhvr>
                                        <p:cTn id="73" dur="1" fill="hold">
                                          <p:stCondLst>
                                            <p:cond delay="0"/>
                                          </p:stCondLst>
                                        </p:cTn>
                                        <p:tgtEl>
                                          <p:spTgt spid="118821"/>
                                        </p:tgtEl>
                                        <p:attrNameLst>
                                          <p:attrName>style.visibility</p:attrName>
                                        </p:attrNameLst>
                                      </p:cBhvr>
                                      <p:to>
                                        <p:strVal val="visible"/>
                                      </p:to>
                                    </p:set>
                                    <p:animEffect transition="in" filter="wipe(up)">
                                      <p:cBhvr>
                                        <p:cTn id="74" dur="500"/>
                                        <p:tgtEl>
                                          <p:spTgt spid="1188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18919"/>
                                        </p:tgtEl>
                                        <p:attrNameLst>
                                          <p:attrName>style.visibility</p:attrName>
                                        </p:attrNameLst>
                                      </p:cBhvr>
                                      <p:to>
                                        <p:strVal val="visible"/>
                                      </p:to>
                                    </p:set>
                                    <p:animEffect transition="in" filter="barn(outVertical)">
                                      <p:cBhvr>
                                        <p:cTn id="79" dur="500"/>
                                        <p:tgtEl>
                                          <p:spTgt spid="11891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1" fill="hold" nodeType="clickEffect">
                                  <p:stCondLst>
                                    <p:cond delay="0"/>
                                  </p:stCondLst>
                                  <p:childTnLst>
                                    <p:set>
                                      <p:cBhvr>
                                        <p:cTn id="83" dur="1" fill="hold">
                                          <p:stCondLst>
                                            <p:cond delay="0"/>
                                          </p:stCondLst>
                                        </p:cTn>
                                        <p:tgtEl>
                                          <p:spTgt spid="118890"/>
                                        </p:tgtEl>
                                        <p:attrNameLst>
                                          <p:attrName>style.visibility</p:attrName>
                                        </p:attrNameLst>
                                      </p:cBhvr>
                                      <p:to>
                                        <p:strVal val="visible"/>
                                      </p:to>
                                    </p:set>
                                    <p:animEffect transition="in" filter="wipe(up)">
                                      <p:cBhvr>
                                        <p:cTn id="84" dur="500"/>
                                        <p:tgtEl>
                                          <p:spTgt spid="118890"/>
                                        </p:tgtEl>
                                      </p:cBhvr>
                                    </p:animEffect>
                                  </p:childTnLst>
                                  <p:subTnLst>
                                    <p:set>
                                      <p:cBhvr override="childStyle">
                                        <p:cTn dur="1" fill="hold" display="0" masterRel="nextClick" afterEffect="1"/>
                                        <p:tgtEl>
                                          <p:spTgt spid="118890"/>
                                        </p:tgtEl>
                                        <p:attrNameLst>
                                          <p:attrName>style.visibility</p:attrName>
                                        </p:attrNameLst>
                                      </p:cBhvr>
                                      <p:to>
                                        <p:strVal val="hidden"/>
                                      </p:to>
                                    </p:set>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18875"/>
                                        </p:tgtEl>
                                        <p:attrNameLst>
                                          <p:attrName>style.visibility</p:attrName>
                                        </p:attrNameLst>
                                      </p:cBhvr>
                                      <p:to>
                                        <p:strVal val="visible"/>
                                      </p:to>
                                    </p:set>
                                    <p:animEffect transition="in" filter="wipe(up)">
                                      <p:cBhvr>
                                        <p:cTn id="89" dur="500"/>
                                        <p:tgtEl>
                                          <p:spTgt spid="11887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nodeType="clickEffect">
                                  <p:stCondLst>
                                    <p:cond delay="0"/>
                                  </p:stCondLst>
                                  <p:childTnLst>
                                    <p:set>
                                      <p:cBhvr>
                                        <p:cTn id="93" dur="1" fill="hold">
                                          <p:stCondLst>
                                            <p:cond delay="0"/>
                                          </p:stCondLst>
                                        </p:cTn>
                                        <p:tgtEl>
                                          <p:spTgt spid="118893"/>
                                        </p:tgtEl>
                                        <p:attrNameLst>
                                          <p:attrName>style.visibility</p:attrName>
                                        </p:attrNameLst>
                                      </p:cBhvr>
                                      <p:to>
                                        <p:strVal val="visible"/>
                                      </p:to>
                                    </p:set>
                                    <p:animEffect transition="in" filter="wipe(up)">
                                      <p:cBhvr>
                                        <p:cTn id="94" dur="500"/>
                                        <p:tgtEl>
                                          <p:spTgt spid="118893"/>
                                        </p:tgtEl>
                                      </p:cBhvr>
                                    </p:animEffect>
                                  </p:childTnLst>
                                  <p:subTnLst>
                                    <p:set>
                                      <p:cBhvr override="childStyle">
                                        <p:cTn dur="1" fill="hold" display="0" masterRel="nextClick" afterEffect="1"/>
                                        <p:tgtEl>
                                          <p:spTgt spid="118893"/>
                                        </p:tgtEl>
                                        <p:attrNameLst>
                                          <p:attrName>style.visibility</p:attrName>
                                        </p:attrNameLst>
                                      </p:cBhvr>
                                      <p:to>
                                        <p:strVal val="hidden"/>
                                      </p:to>
                                    </p:set>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nodeType="clickEffect">
                                  <p:stCondLst>
                                    <p:cond delay="0"/>
                                  </p:stCondLst>
                                  <p:childTnLst>
                                    <p:set>
                                      <p:cBhvr>
                                        <p:cTn id="98" dur="1" fill="hold">
                                          <p:stCondLst>
                                            <p:cond delay="0"/>
                                          </p:stCondLst>
                                        </p:cTn>
                                        <p:tgtEl>
                                          <p:spTgt spid="118832"/>
                                        </p:tgtEl>
                                        <p:attrNameLst>
                                          <p:attrName>style.visibility</p:attrName>
                                        </p:attrNameLst>
                                      </p:cBhvr>
                                      <p:to>
                                        <p:strVal val="visible"/>
                                      </p:to>
                                    </p:set>
                                    <p:animEffect transition="in" filter="wipe(up)">
                                      <p:cBhvr>
                                        <p:cTn id="99" dur="500"/>
                                        <p:tgtEl>
                                          <p:spTgt spid="11883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18927">
                                            <p:txEl>
                                              <p:pRg st="0" end="0"/>
                                            </p:txEl>
                                          </p:spTgt>
                                        </p:tgtEl>
                                        <p:attrNameLst>
                                          <p:attrName>style.visibility</p:attrName>
                                        </p:attrNameLst>
                                      </p:cBhvr>
                                      <p:to>
                                        <p:strVal val="visible"/>
                                      </p:to>
                                    </p:set>
                                    <p:animEffect transition="in" filter="wipe(left)">
                                      <p:cBhvr>
                                        <p:cTn id="104" dur="500"/>
                                        <p:tgtEl>
                                          <p:spTgt spid="118927">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118877"/>
                                        </p:tgtEl>
                                        <p:attrNameLst>
                                          <p:attrName>style.visibility</p:attrName>
                                        </p:attrNameLst>
                                      </p:cBhvr>
                                      <p:to>
                                        <p:strVal val="visible"/>
                                      </p:to>
                                    </p:set>
                                    <p:animEffect transition="in" filter="wipe(up)">
                                      <p:cBhvr>
                                        <p:cTn id="109" dur="500"/>
                                        <p:tgtEl>
                                          <p:spTgt spid="11887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0" presetClass="entr" presetSubtype="0" fill="hold" nodeType="clickEffect">
                                  <p:stCondLst>
                                    <p:cond delay="0"/>
                                  </p:stCondLst>
                                  <p:childTnLst>
                                    <p:set>
                                      <p:cBhvr>
                                        <p:cTn id="113" dur="1" fill="hold">
                                          <p:stCondLst>
                                            <p:cond delay="0"/>
                                          </p:stCondLst>
                                        </p:cTn>
                                        <p:tgtEl>
                                          <p:spTgt spid="118924"/>
                                        </p:tgtEl>
                                        <p:attrNameLst>
                                          <p:attrName>style.visibility</p:attrName>
                                        </p:attrNameLst>
                                      </p:cBhvr>
                                      <p:to>
                                        <p:strVal val="visible"/>
                                      </p:to>
                                    </p:set>
                                    <p:animEffect transition="in" filter="fade">
                                      <p:cBhvr>
                                        <p:cTn id="114" dur="800" decel="100000"/>
                                        <p:tgtEl>
                                          <p:spTgt spid="118924"/>
                                        </p:tgtEl>
                                      </p:cBhvr>
                                    </p:animEffect>
                                    <p:anim calcmode="lin" valueType="num">
                                      <p:cBhvr>
                                        <p:cTn id="115" dur="800" decel="100000" fill="hold"/>
                                        <p:tgtEl>
                                          <p:spTgt spid="118924"/>
                                        </p:tgtEl>
                                        <p:attrNameLst>
                                          <p:attrName>style.rotation</p:attrName>
                                        </p:attrNameLst>
                                      </p:cBhvr>
                                      <p:tavLst>
                                        <p:tav tm="0">
                                          <p:val>
                                            <p:fltVal val="-90"/>
                                          </p:val>
                                        </p:tav>
                                        <p:tav tm="100000">
                                          <p:val>
                                            <p:fltVal val="0"/>
                                          </p:val>
                                        </p:tav>
                                      </p:tavLst>
                                    </p:anim>
                                    <p:anim calcmode="lin" valueType="num">
                                      <p:cBhvr>
                                        <p:cTn id="116" dur="800" decel="100000" fill="hold"/>
                                        <p:tgtEl>
                                          <p:spTgt spid="118924"/>
                                        </p:tgtEl>
                                        <p:attrNameLst>
                                          <p:attrName>ppt_x</p:attrName>
                                        </p:attrNameLst>
                                      </p:cBhvr>
                                      <p:tavLst>
                                        <p:tav tm="0">
                                          <p:val>
                                            <p:strVal val="#ppt_x+0.4"/>
                                          </p:val>
                                        </p:tav>
                                        <p:tav tm="100000">
                                          <p:val>
                                            <p:strVal val="#ppt_x-0.05"/>
                                          </p:val>
                                        </p:tav>
                                      </p:tavLst>
                                    </p:anim>
                                    <p:anim calcmode="lin" valueType="num">
                                      <p:cBhvr>
                                        <p:cTn id="117" dur="800" decel="100000" fill="hold"/>
                                        <p:tgtEl>
                                          <p:spTgt spid="118924"/>
                                        </p:tgtEl>
                                        <p:attrNameLst>
                                          <p:attrName>ppt_y</p:attrName>
                                        </p:attrNameLst>
                                      </p:cBhvr>
                                      <p:tavLst>
                                        <p:tav tm="0">
                                          <p:val>
                                            <p:strVal val="#ppt_y-0.4"/>
                                          </p:val>
                                        </p:tav>
                                        <p:tav tm="100000">
                                          <p:val>
                                            <p:strVal val="#ppt_y+0.1"/>
                                          </p:val>
                                        </p:tav>
                                      </p:tavLst>
                                    </p:anim>
                                    <p:anim calcmode="lin" valueType="num">
                                      <p:cBhvr>
                                        <p:cTn id="118" dur="200" accel="100000" fill="hold">
                                          <p:stCondLst>
                                            <p:cond delay="800"/>
                                          </p:stCondLst>
                                        </p:cTn>
                                        <p:tgtEl>
                                          <p:spTgt spid="118924"/>
                                        </p:tgtEl>
                                        <p:attrNameLst>
                                          <p:attrName>ppt_x</p:attrName>
                                        </p:attrNameLst>
                                      </p:cBhvr>
                                      <p:tavLst>
                                        <p:tav tm="0">
                                          <p:val>
                                            <p:strVal val="#ppt_x-0.05"/>
                                          </p:val>
                                        </p:tav>
                                        <p:tav tm="100000">
                                          <p:val>
                                            <p:strVal val="#ppt_x"/>
                                          </p:val>
                                        </p:tav>
                                      </p:tavLst>
                                    </p:anim>
                                    <p:anim calcmode="lin" valueType="num">
                                      <p:cBhvr>
                                        <p:cTn id="119" dur="200" accel="100000" fill="hold">
                                          <p:stCondLst>
                                            <p:cond delay="800"/>
                                          </p:stCondLst>
                                        </p:cTn>
                                        <p:tgtEl>
                                          <p:spTgt spid="118924"/>
                                        </p:tgtEl>
                                        <p:attrNameLst>
                                          <p:attrName>ppt_y</p:attrName>
                                        </p:attrNameLst>
                                      </p:cBhvr>
                                      <p:tavLst>
                                        <p:tav tm="0">
                                          <p:val>
                                            <p:strVal val="#ppt_y+0.1"/>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118923">
                                            <p:txEl>
                                              <p:pRg st="0" end="0"/>
                                            </p:txEl>
                                          </p:spTgt>
                                        </p:tgtEl>
                                        <p:attrNameLst>
                                          <p:attrName>style.visibility</p:attrName>
                                        </p:attrNameLst>
                                      </p:cBhvr>
                                      <p:to>
                                        <p:strVal val="visible"/>
                                      </p:to>
                                    </p:set>
                                    <p:animEffect transition="in" filter="wipe(up)">
                                      <p:cBhvr>
                                        <p:cTn id="124" dur="500"/>
                                        <p:tgtEl>
                                          <p:spTgt spid="118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75" grpId="0" animBg="1"/>
      <p:bldP spid="118876" grpId="0" animBg="1"/>
      <p:bldP spid="118900" grpId="0" animBg="1"/>
      <p:bldP spid="118919" grpId="0" animBg="1"/>
      <p:bldP spid="118920" grpId="0" animBg="1"/>
      <p:bldP spid="118923" grpId="0" build="p" autoUpdateAnimBg="0" advAuto="0"/>
      <p:bldP spid="118925" grpId="0" build="p" autoUpdateAnimBg="0" advAuto="0"/>
      <p:bldP spid="118926" grpId="0" build="p" autoUpdateAnimBg="0" advAuto="0"/>
      <p:bldP spid="118927" grpId="0" build="p" autoUpdateAnimBg="0" advAuto="0"/>
      <p:bldP spid="118928"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
          <p:cNvGrpSpPr>
            <a:grpSpLocks/>
          </p:cNvGrpSpPr>
          <p:nvPr/>
        </p:nvGrpSpPr>
        <p:grpSpPr bwMode="auto">
          <a:xfrm>
            <a:off x="3276600" y="188913"/>
            <a:ext cx="2089150" cy="792162"/>
            <a:chOff x="793" y="3158"/>
            <a:chExt cx="1316" cy="499"/>
          </a:xfrm>
        </p:grpSpPr>
        <p:sp>
          <p:nvSpPr>
            <p:cNvPr id="103427" name="AutoShape 3"/>
            <p:cNvSpPr>
              <a:spLocks noChangeArrowheads="1"/>
            </p:cNvSpPr>
            <p:nvPr/>
          </p:nvSpPr>
          <p:spPr bwMode="auto">
            <a:xfrm>
              <a:off x="793" y="3158"/>
              <a:ext cx="1316" cy="499"/>
            </a:xfrm>
            <a:prstGeom prst="horizontalScroll">
              <a:avLst>
                <a:gd name="adj" fmla="val 12500"/>
              </a:avLst>
            </a:prstGeom>
            <a:solidFill>
              <a:srgbClr val="FF0000"/>
            </a:solidFill>
            <a:ln w="38100">
              <a:solidFill>
                <a:srgbClr val="FF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3428" name="Text Box 4"/>
            <p:cNvSpPr txBox="1">
              <a:spLocks noChangeArrowheads="1"/>
            </p:cNvSpPr>
            <p:nvPr/>
          </p:nvSpPr>
          <p:spPr bwMode="auto">
            <a:xfrm>
              <a:off x="975" y="3249"/>
              <a:ext cx="113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200" b="1">
                  <a:solidFill>
                    <a:srgbClr val="FFFF99"/>
                  </a:solidFill>
                  <a:latin typeface="Times New Roman" pitchFamily="18" charset="0"/>
                  <a:ea typeface="华文行楷" pitchFamily="2" charset="-122"/>
                </a:rPr>
                <a:t>总      结</a:t>
              </a:r>
            </a:p>
          </p:txBody>
        </p:sp>
      </p:grpSp>
      <p:sp>
        <p:nvSpPr>
          <p:cNvPr id="103437" name="Text Box 13"/>
          <p:cNvSpPr txBox="1">
            <a:spLocks noChangeArrowheads="1"/>
          </p:cNvSpPr>
          <p:nvPr/>
        </p:nvSpPr>
        <p:spPr bwMode="auto">
          <a:xfrm>
            <a:off x="5651500" y="1489075"/>
            <a:ext cx="3313113"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a:latin typeface="楷体_GB2312" pitchFamily="49" charset="-122"/>
                <a:ea typeface="楷体_GB2312" pitchFamily="49" charset="-122"/>
              </a:rPr>
              <a:t>1.</a:t>
            </a:r>
            <a:r>
              <a:rPr kumimoji="1" lang="zh-CN" altLang="en-US" sz="2800" b="1" dirty="0">
                <a:latin typeface="楷体_GB2312" pitchFamily="49" charset="-122"/>
                <a:ea typeface="楷体_GB2312" pitchFamily="49" charset="-122"/>
              </a:rPr>
              <a:t>平行于回转轴方向投射，投影图为</a:t>
            </a:r>
            <a:r>
              <a:rPr kumimoji="1" lang="zh-CN" altLang="en-US" sz="2800" b="1" dirty="0">
                <a:solidFill>
                  <a:srgbClr val="FF0000"/>
                </a:solidFill>
                <a:latin typeface="楷体_GB2312" pitchFamily="49" charset="-122"/>
                <a:ea typeface="楷体_GB2312" pitchFamily="49" charset="-122"/>
              </a:rPr>
              <a:t>直径不等的同心圆</a:t>
            </a:r>
            <a:r>
              <a:rPr kumimoji="1" lang="zh-CN" altLang="en-US" sz="2800" b="1" dirty="0">
                <a:latin typeface="楷体_GB2312" pitchFamily="49" charset="-122"/>
                <a:ea typeface="楷体_GB2312" pitchFamily="49" charset="-122"/>
              </a:rPr>
              <a:t>（轮廓圆和转向圆的投影）；</a:t>
            </a:r>
          </a:p>
        </p:txBody>
      </p:sp>
      <p:sp>
        <p:nvSpPr>
          <p:cNvPr id="103438" name="Text Box 14"/>
          <p:cNvSpPr txBox="1">
            <a:spLocks noChangeArrowheads="1"/>
          </p:cNvSpPr>
          <p:nvPr/>
        </p:nvSpPr>
        <p:spPr bwMode="auto">
          <a:xfrm>
            <a:off x="5651500" y="4287838"/>
            <a:ext cx="33131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a:latin typeface="楷体_GB2312" pitchFamily="49" charset="-122"/>
                <a:ea typeface="楷体_GB2312" pitchFamily="49" charset="-122"/>
              </a:rPr>
              <a:t>2.</a:t>
            </a:r>
            <a:r>
              <a:rPr kumimoji="1" lang="zh-CN" altLang="en-US" sz="2800" b="1">
                <a:latin typeface="楷体_GB2312" pitchFamily="49" charset="-122"/>
                <a:ea typeface="楷体_GB2312" pitchFamily="49" charset="-122"/>
              </a:rPr>
              <a:t>垂直于回转轴方向投射，投影图为</a:t>
            </a:r>
            <a:r>
              <a:rPr kumimoji="1" lang="zh-CN" altLang="en-US" sz="2800" b="1">
                <a:solidFill>
                  <a:srgbClr val="FF0000"/>
                </a:solidFill>
                <a:latin typeface="楷体_GB2312" pitchFamily="49" charset="-122"/>
                <a:ea typeface="楷体_GB2312" pitchFamily="49" charset="-122"/>
              </a:rPr>
              <a:t>相同的图形</a:t>
            </a:r>
            <a:r>
              <a:rPr kumimoji="1" lang="zh-CN" altLang="en-US" sz="2800" b="1">
                <a:latin typeface="楷体_GB2312" pitchFamily="49" charset="-122"/>
                <a:ea typeface="楷体_GB2312" pitchFamily="49" charset="-122"/>
              </a:rPr>
              <a:t>。</a:t>
            </a:r>
          </a:p>
        </p:txBody>
      </p:sp>
      <p:pic>
        <p:nvPicPr>
          <p:cNvPr id="1034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489075"/>
            <a:ext cx="4797425" cy="45529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38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437">
                                            <p:txEl>
                                              <p:pRg st="0" end="0"/>
                                            </p:txEl>
                                          </p:spTgt>
                                        </p:tgtEl>
                                        <p:attrNameLst>
                                          <p:attrName>style.visibility</p:attrName>
                                        </p:attrNameLst>
                                      </p:cBhvr>
                                      <p:to>
                                        <p:strVal val="visible"/>
                                      </p:to>
                                    </p:set>
                                    <p:animEffect transition="in" filter="wipe(up)">
                                      <p:cBhvr>
                                        <p:cTn id="7" dur="500"/>
                                        <p:tgtEl>
                                          <p:spTgt spid="1034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3438">
                                            <p:txEl>
                                              <p:pRg st="0" end="0"/>
                                            </p:txEl>
                                          </p:spTgt>
                                        </p:tgtEl>
                                        <p:attrNameLst>
                                          <p:attrName>style.visibility</p:attrName>
                                        </p:attrNameLst>
                                      </p:cBhvr>
                                      <p:to>
                                        <p:strVal val="visible"/>
                                      </p:to>
                                    </p:set>
                                    <p:animEffect transition="in" filter="wipe(up)">
                                      <p:cBhvr>
                                        <p:cTn id="12" dur="500"/>
                                        <p:tgtEl>
                                          <p:spTgt spid="103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7" grpId="0" build="p" autoUpdateAnimBg="0" advAuto="0"/>
      <p:bldP spid="103438"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8620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119811" name="Text Box 3"/>
          <p:cNvSpPr txBox="1">
            <a:spLocks noChangeArrowheads="1"/>
          </p:cNvSpPr>
          <p:nvPr/>
        </p:nvSpPr>
        <p:spPr bwMode="auto">
          <a:xfrm>
            <a:off x="912813" y="23177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a:solidFill>
                  <a:srgbClr val="0033CC"/>
                </a:solidFill>
                <a:latin typeface="隶书" pitchFamily="49" charset="-122"/>
                <a:ea typeface="隶书" pitchFamily="49" charset="-122"/>
              </a:rPr>
              <a:t>【</a:t>
            </a:r>
            <a:r>
              <a:rPr kumimoji="1" lang="zh-CN" altLang="en-US" sz="2800" b="1" dirty="0">
                <a:solidFill>
                  <a:srgbClr val="0033CC"/>
                </a:solidFill>
                <a:latin typeface="隶书" pitchFamily="49" charset="-122"/>
                <a:ea typeface="隶书" pitchFamily="49" charset="-122"/>
              </a:rPr>
              <a:t>例</a:t>
            </a:r>
            <a:r>
              <a:rPr kumimoji="1" lang="en-US" altLang="zh-CN" sz="2800" b="1" dirty="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画全正面投影，并画出水平投影。</a:t>
            </a:r>
          </a:p>
        </p:txBody>
      </p:sp>
      <p:sp>
        <p:nvSpPr>
          <p:cNvPr id="119812" name="Rectangle 4"/>
          <p:cNvSpPr>
            <a:spLocks noChangeArrowheads="1"/>
          </p:cNvSpPr>
          <p:nvPr/>
        </p:nvSpPr>
        <p:spPr bwMode="auto">
          <a:xfrm flipV="1">
            <a:off x="688975" y="1160463"/>
            <a:ext cx="7910513" cy="50768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816" name="Line 8"/>
          <p:cNvSpPr>
            <a:spLocks noChangeShapeType="1"/>
          </p:cNvSpPr>
          <p:nvPr/>
        </p:nvSpPr>
        <p:spPr bwMode="auto">
          <a:xfrm flipV="1">
            <a:off x="3786188" y="1504950"/>
            <a:ext cx="1587" cy="433388"/>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17" name="Line 9"/>
          <p:cNvSpPr>
            <a:spLocks noChangeShapeType="1"/>
          </p:cNvSpPr>
          <p:nvPr/>
        </p:nvSpPr>
        <p:spPr bwMode="auto">
          <a:xfrm flipV="1">
            <a:off x="3784600" y="2932113"/>
            <a:ext cx="1588" cy="449262"/>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18" name="Line 10"/>
          <p:cNvSpPr>
            <a:spLocks noChangeShapeType="1"/>
          </p:cNvSpPr>
          <p:nvPr/>
        </p:nvSpPr>
        <p:spPr bwMode="auto">
          <a:xfrm>
            <a:off x="4445000" y="2443163"/>
            <a:ext cx="3175" cy="4984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19" name="Line 11"/>
          <p:cNvSpPr>
            <a:spLocks noChangeShapeType="1"/>
          </p:cNvSpPr>
          <p:nvPr/>
        </p:nvSpPr>
        <p:spPr bwMode="auto">
          <a:xfrm>
            <a:off x="4445000" y="1947863"/>
            <a:ext cx="3175" cy="495300"/>
          </a:xfrm>
          <a:prstGeom prst="line">
            <a:avLst/>
          </a:prstGeom>
          <a:noFill/>
          <a:ln w="571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20" name="Line 12"/>
          <p:cNvSpPr>
            <a:spLocks noChangeShapeType="1"/>
          </p:cNvSpPr>
          <p:nvPr/>
        </p:nvSpPr>
        <p:spPr bwMode="auto">
          <a:xfrm flipH="1">
            <a:off x="3784600" y="1947863"/>
            <a:ext cx="660400" cy="31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21" name="Line 13"/>
          <p:cNvSpPr>
            <a:spLocks noChangeShapeType="1"/>
          </p:cNvSpPr>
          <p:nvPr/>
        </p:nvSpPr>
        <p:spPr bwMode="auto">
          <a:xfrm flipH="1">
            <a:off x="3784600" y="2941638"/>
            <a:ext cx="660400" cy="31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22" name="Line 14"/>
          <p:cNvSpPr>
            <a:spLocks noChangeShapeType="1"/>
          </p:cNvSpPr>
          <p:nvPr/>
        </p:nvSpPr>
        <p:spPr bwMode="auto">
          <a:xfrm>
            <a:off x="1023938" y="2443163"/>
            <a:ext cx="1546225" cy="938212"/>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23" name="Line 15"/>
          <p:cNvSpPr>
            <a:spLocks noChangeShapeType="1"/>
          </p:cNvSpPr>
          <p:nvPr/>
        </p:nvSpPr>
        <p:spPr bwMode="auto">
          <a:xfrm flipV="1">
            <a:off x="1023938" y="1504950"/>
            <a:ext cx="1546225" cy="938213"/>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9824" name="Group 16"/>
          <p:cNvGrpSpPr>
            <a:grpSpLocks/>
          </p:cNvGrpSpPr>
          <p:nvPr/>
        </p:nvGrpSpPr>
        <p:grpSpPr bwMode="auto">
          <a:xfrm>
            <a:off x="5383213" y="3810000"/>
            <a:ext cx="2770187" cy="2203450"/>
            <a:chOff x="3391" y="2400"/>
            <a:chExt cx="1745" cy="1388"/>
          </a:xfrm>
        </p:grpSpPr>
        <p:sp>
          <p:nvSpPr>
            <p:cNvPr id="119825" name="Freeform 17"/>
            <p:cNvSpPr>
              <a:spLocks/>
            </p:cNvSpPr>
            <p:nvPr/>
          </p:nvSpPr>
          <p:spPr bwMode="auto">
            <a:xfrm>
              <a:off x="4220" y="3492"/>
              <a:ext cx="276" cy="296"/>
            </a:xfrm>
            <a:custGeom>
              <a:avLst/>
              <a:gdLst>
                <a:gd name="T0" fmla="*/ 0 w 991"/>
                <a:gd name="T1" fmla="*/ 1050 h 1061"/>
                <a:gd name="T2" fmla="*/ 238 w 991"/>
                <a:gd name="T3" fmla="*/ 1061 h 1061"/>
                <a:gd name="T4" fmla="*/ 452 w 991"/>
                <a:gd name="T5" fmla="*/ 1014 h 1061"/>
                <a:gd name="T6" fmla="*/ 638 w 991"/>
                <a:gd name="T7" fmla="*/ 908 h 1061"/>
                <a:gd name="T8" fmla="*/ 788 w 991"/>
                <a:gd name="T9" fmla="*/ 748 h 1061"/>
                <a:gd name="T10" fmla="*/ 899 w 991"/>
                <a:gd name="T11" fmla="*/ 539 h 1061"/>
                <a:gd name="T12" fmla="*/ 968 w 991"/>
                <a:gd name="T13" fmla="*/ 287 h 1061"/>
                <a:gd name="T14" fmla="*/ 991 w 991"/>
                <a:gd name="T15" fmla="*/ 0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1" h="1061">
                  <a:moveTo>
                    <a:pt x="0" y="1050"/>
                  </a:moveTo>
                  <a:lnTo>
                    <a:pt x="238" y="1061"/>
                  </a:lnTo>
                  <a:lnTo>
                    <a:pt x="452" y="1014"/>
                  </a:lnTo>
                  <a:lnTo>
                    <a:pt x="638" y="908"/>
                  </a:lnTo>
                  <a:lnTo>
                    <a:pt x="788" y="748"/>
                  </a:lnTo>
                  <a:lnTo>
                    <a:pt x="899" y="539"/>
                  </a:lnTo>
                  <a:lnTo>
                    <a:pt x="968" y="287"/>
                  </a:lnTo>
                  <a:lnTo>
                    <a:pt x="991"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26" name="Freeform 18"/>
            <p:cNvSpPr>
              <a:spLocks/>
            </p:cNvSpPr>
            <p:nvPr/>
          </p:nvSpPr>
          <p:spPr bwMode="auto">
            <a:xfrm>
              <a:off x="3686" y="2710"/>
              <a:ext cx="810" cy="782"/>
            </a:xfrm>
            <a:custGeom>
              <a:avLst/>
              <a:gdLst>
                <a:gd name="T0" fmla="*/ 2894 w 2894"/>
                <a:gd name="T1" fmla="*/ 2785 h 2785"/>
                <a:gd name="T2" fmla="*/ 2868 w 2894"/>
                <a:gd name="T3" fmla="*/ 2451 h 2785"/>
                <a:gd name="T4" fmla="*/ 2791 w 2894"/>
                <a:gd name="T5" fmla="*/ 2098 h 2785"/>
                <a:gd name="T6" fmla="*/ 2666 w 2894"/>
                <a:gd name="T7" fmla="*/ 1740 h 2785"/>
                <a:gd name="T8" fmla="*/ 2497 w 2894"/>
                <a:gd name="T9" fmla="*/ 1387 h 2785"/>
                <a:gd name="T10" fmla="*/ 2290 w 2894"/>
                <a:gd name="T11" fmla="*/ 1053 h 2785"/>
                <a:gd name="T12" fmla="*/ 2053 w 2894"/>
                <a:gd name="T13" fmla="*/ 751 h 2785"/>
                <a:gd name="T14" fmla="*/ 1792 w 2894"/>
                <a:gd name="T15" fmla="*/ 488 h 2785"/>
                <a:gd name="T16" fmla="*/ 1519 w 2894"/>
                <a:gd name="T17" fmla="*/ 275 h 2785"/>
                <a:gd name="T18" fmla="*/ 1241 w 2894"/>
                <a:gd name="T19" fmla="*/ 120 h 2785"/>
                <a:gd name="T20" fmla="*/ 969 w 2894"/>
                <a:gd name="T21" fmla="*/ 27 h 2785"/>
                <a:gd name="T22" fmla="*/ 713 w 2894"/>
                <a:gd name="T23" fmla="*/ 0 h 2785"/>
                <a:gd name="T24" fmla="*/ 480 w 2894"/>
                <a:gd name="T25" fmla="*/ 41 h 2785"/>
                <a:gd name="T26" fmla="*/ 279 w 2894"/>
                <a:gd name="T27" fmla="*/ 146 h 2785"/>
                <a:gd name="T28" fmla="*/ 118 w 2894"/>
                <a:gd name="T29" fmla="*/ 314 h 2785"/>
                <a:gd name="T30" fmla="*/ 0 w 2894"/>
                <a:gd name="T31" fmla="*/ 537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4" h="2785">
                  <a:moveTo>
                    <a:pt x="2894" y="2785"/>
                  </a:moveTo>
                  <a:lnTo>
                    <a:pt x="2868" y="2451"/>
                  </a:lnTo>
                  <a:lnTo>
                    <a:pt x="2791" y="2098"/>
                  </a:lnTo>
                  <a:lnTo>
                    <a:pt x="2666" y="1740"/>
                  </a:lnTo>
                  <a:lnTo>
                    <a:pt x="2497" y="1387"/>
                  </a:lnTo>
                  <a:lnTo>
                    <a:pt x="2290" y="1053"/>
                  </a:lnTo>
                  <a:lnTo>
                    <a:pt x="2053" y="751"/>
                  </a:lnTo>
                  <a:lnTo>
                    <a:pt x="1792" y="488"/>
                  </a:lnTo>
                  <a:lnTo>
                    <a:pt x="1519" y="275"/>
                  </a:lnTo>
                  <a:lnTo>
                    <a:pt x="1241" y="120"/>
                  </a:lnTo>
                  <a:lnTo>
                    <a:pt x="969" y="27"/>
                  </a:lnTo>
                  <a:lnTo>
                    <a:pt x="713" y="0"/>
                  </a:lnTo>
                  <a:lnTo>
                    <a:pt x="480" y="41"/>
                  </a:lnTo>
                  <a:lnTo>
                    <a:pt x="279" y="146"/>
                  </a:lnTo>
                  <a:lnTo>
                    <a:pt x="118" y="314"/>
                  </a:lnTo>
                  <a:lnTo>
                    <a:pt x="0" y="53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27" name="Freeform 19"/>
            <p:cNvSpPr>
              <a:spLocks/>
            </p:cNvSpPr>
            <p:nvPr/>
          </p:nvSpPr>
          <p:spPr bwMode="auto">
            <a:xfrm>
              <a:off x="4326" y="2400"/>
              <a:ext cx="712" cy="780"/>
            </a:xfrm>
            <a:custGeom>
              <a:avLst/>
              <a:gdLst>
                <a:gd name="T0" fmla="*/ 2543 w 2543"/>
                <a:gd name="T1" fmla="*/ 2781 h 2781"/>
                <a:gd name="T2" fmla="*/ 2514 w 2543"/>
                <a:gd name="T3" fmla="*/ 2428 h 2781"/>
                <a:gd name="T4" fmla="*/ 2429 w 2543"/>
                <a:gd name="T5" fmla="*/ 2056 h 2781"/>
                <a:gd name="T6" fmla="*/ 2292 w 2543"/>
                <a:gd name="T7" fmla="*/ 1679 h 2781"/>
                <a:gd name="T8" fmla="*/ 2106 w 2543"/>
                <a:gd name="T9" fmla="*/ 1312 h 2781"/>
                <a:gd name="T10" fmla="*/ 1880 w 2543"/>
                <a:gd name="T11" fmla="*/ 967 h 2781"/>
                <a:gd name="T12" fmla="*/ 1623 w 2543"/>
                <a:gd name="T13" fmla="*/ 659 h 2781"/>
                <a:gd name="T14" fmla="*/ 1344 w 2543"/>
                <a:gd name="T15" fmla="*/ 399 h 2781"/>
                <a:gd name="T16" fmla="*/ 1053 w 2543"/>
                <a:gd name="T17" fmla="*/ 199 h 2781"/>
                <a:gd name="T18" fmla="*/ 762 w 2543"/>
                <a:gd name="T19" fmla="*/ 64 h 2781"/>
                <a:gd name="T20" fmla="*/ 483 w 2543"/>
                <a:gd name="T21" fmla="*/ 0 h 2781"/>
                <a:gd name="T22" fmla="*/ 225 w 2543"/>
                <a:gd name="T23" fmla="*/ 11 h 2781"/>
                <a:gd name="T24" fmla="*/ 0 w 2543"/>
                <a:gd name="T25" fmla="*/ 95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3" h="2781">
                  <a:moveTo>
                    <a:pt x="2543" y="2781"/>
                  </a:moveTo>
                  <a:lnTo>
                    <a:pt x="2514" y="2428"/>
                  </a:lnTo>
                  <a:lnTo>
                    <a:pt x="2429" y="2056"/>
                  </a:lnTo>
                  <a:lnTo>
                    <a:pt x="2292" y="1679"/>
                  </a:lnTo>
                  <a:lnTo>
                    <a:pt x="2106" y="1312"/>
                  </a:lnTo>
                  <a:lnTo>
                    <a:pt x="1880" y="967"/>
                  </a:lnTo>
                  <a:lnTo>
                    <a:pt x="1623" y="659"/>
                  </a:lnTo>
                  <a:lnTo>
                    <a:pt x="1344" y="399"/>
                  </a:lnTo>
                  <a:lnTo>
                    <a:pt x="1053" y="199"/>
                  </a:lnTo>
                  <a:lnTo>
                    <a:pt x="762" y="64"/>
                  </a:lnTo>
                  <a:lnTo>
                    <a:pt x="483" y="0"/>
                  </a:lnTo>
                  <a:lnTo>
                    <a:pt x="225" y="11"/>
                  </a:lnTo>
                  <a:lnTo>
                    <a:pt x="0" y="95"/>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28" name="Freeform 20"/>
            <p:cNvSpPr>
              <a:spLocks/>
            </p:cNvSpPr>
            <p:nvPr/>
          </p:nvSpPr>
          <p:spPr bwMode="auto">
            <a:xfrm>
              <a:off x="4914" y="3180"/>
              <a:ext cx="124" cy="270"/>
            </a:xfrm>
            <a:custGeom>
              <a:avLst/>
              <a:gdLst>
                <a:gd name="T0" fmla="*/ 0 w 437"/>
                <a:gd name="T1" fmla="*/ 965 h 965"/>
                <a:gd name="T2" fmla="*/ 186 w 437"/>
                <a:gd name="T3" fmla="*/ 810 h 965"/>
                <a:gd name="T4" fmla="*/ 323 w 437"/>
                <a:gd name="T5" fmla="*/ 593 h 965"/>
                <a:gd name="T6" fmla="*/ 408 w 437"/>
                <a:gd name="T7" fmla="*/ 319 h 965"/>
                <a:gd name="T8" fmla="*/ 437 w 437"/>
                <a:gd name="T9" fmla="*/ 0 h 965"/>
              </a:gdLst>
              <a:ahLst/>
              <a:cxnLst>
                <a:cxn ang="0">
                  <a:pos x="T0" y="T1"/>
                </a:cxn>
                <a:cxn ang="0">
                  <a:pos x="T2" y="T3"/>
                </a:cxn>
                <a:cxn ang="0">
                  <a:pos x="T4" y="T5"/>
                </a:cxn>
                <a:cxn ang="0">
                  <a:pos x="T6" y="T7"/>
                </a:cxn>
                <a:cxn ang="0">
                  <a:pos x="T8" y="T9"/>
                </a:cxn>
              </a:cxnLst>
              <a:rect l="0" t="0" r="r" b="b"/>
              <a:pathLst>
                <a:path w="437" h="965">
                  <a:moveTo>
                    <a:pt x="0" y="965"/>
                  </a:moveTo>
                  <a:lnTo>
                    <a:pt x="186" y="810"/>
                  </a:lnTo>
                  <a:lnTo>
                    <a:pt x="323" y="593"/>
                  </a:lnTo>
                  <a:lnTo>
                    <a:pt x="408" y="319"/>
                  </a:lnTo>
                  <a:lnTo>
                    <a:pt x="437"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29" name="Freeform 21"/>
            <p:cNvSpPr>
              <a:spLocks/>
            </p:cNvSpPr>
            <p:nvPr/>
          </p:nvSpPr>
          <p:spPr bwMode="auto">
            <a:xfrm>
              <a:off x="5071" y="2895"/>
              <a:ext cx="65" cy="143"/>
            </a:xfrm>
            <a:custGeom>
              <a:avLst/>
              <a:gdLst>
                <a:gd name="T0" fmla="*/ 0 w 231"/>
                <a:gd name="T1" fmla="*/ 511 h 511"/>
                <a:gd name="T2" fmla="*/ 80 w 231"/>
                <a:gd name="T3" fmla="*/ 449 h 511"/>
                <a:gd name="T4" fmla="*/ 145 w 231"/>
                <a:gd name="T5" fmla="*/ 364 h 511"/>
                <a:gd name="T6" fmla="*/ 192 w 231"/>
                <a:gd name="T7" fmla="*/ 259 h 511"/>
                <a:gd name="T8" fmla="*/ 221 w 231"/>
                <a:gd name="T9" fmla="*/ 137 h 511"/>
                <a:gd name="T10" fmla="*/ 231 w 231"/>
                <a:gd name="T11" fmla="*/ 0 h 511"/>
              </a:gdLst>
              <a:ahLst/>
              <a:cxnLst>
                <a:cxn ang="0">
                  <a:pos x="T0" y="T1"/>
                </a:cxn>
                <a:cxn ang="0">
                  <a:pos x="T2" y="T3"/>
                </a:cxn>
                <a:cxn ang="0">
                  <a:pos x="T4" y="T5"/>
                </a:cxn>
                <a:cxn ang="0">
                  <a:pos x="T6" y="T7"/>
                </a:cxn>
                <a:cxn ang="0">
                  <a:pos x="T8" y="T9"/>
                </a:cxn>
                <a:cxn ang="0">
                  <a:pos x="T10" y="T11"/>
                </a:cxn>
              </a:cxnLst>
              <a:rect l="0" t="0" r="r" b="b"/>
              <a:pathLst>
                <a:path w="231" h="511">
                  <a:moveTo>
                    <a:pt x="0" y="511"/>
                  </a:moveTo>
                  <a:lnTo>
                    <a:pt x="80" y="449"/>
                  </a:lnTo>
                  <a:lnTo>
                    <a:pt x="145" y="364"/>
                  </a:lnTo>
                  <a:lnTo>
                    <a:pt x="192" y="259"/>
                  </a:lnTo>
                  <a:lnTo>
                    <a:pt x="221" y="137"/>
                  </a:lnTo>
                  <a:lnTo>
                    <a:pt x="231" y="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30" name="Freeform 22"/>
            <p:cNvSpPr>
              <a:spLocks/>
            </p:cNvSpPr>
            <p:nvPr/>
          </p:nvSpPr>
          <p:spPr bwMode="auto">
            <a:xfrm>
              <a:off x="4757" y="2483"/>
              <a:ext cx="379" cy="412"/>
            </a:xfrm>
            <a:custGeom>
              <a:avLst/>
              <a:gdLst>
                <a:gd name="T0" fmla="*/ 1347 w 1347"/>
                <a:gd name="T1" fmla="*/ 1472 h 1472"/>
                <a:gd name="T2" fmla="*/ 1332 w 1347"/>
                <a:gd name="T3" fmla="*/ 1286 h 1472"/>
                <a:gd name="T4" fmla="*/ 1286 w 1347"/>
                <a:gd name="T5" fmla="*/ 1088 h 1472"/>
                <a:gd name="T6" fmla="*/ 1214 w 1347"/>
                <a:gd name="T7" fmla="*/ 889 h 1472"/>
                <a:gd name="T8" fmla="*/ 1116 w 1347"/>
                <a:gd name="T9" fmla="*/ 694 h 1472"/>
                <a:gd name="T10" fmla="*/ 997 w 1347"/>
                <a:gd name="T11" fmla="*/ 512 h 1472"/>
                <a:gd name="T12" fmla="*/ 860 w 1347"/>
                <a:gd name="T13" fmla="*/ 349 h 1472"/>
                <a:gd name="T14" fmla="*/ 712 w 1347"/>
                <a:gd name="T15" fmla="*/ 211 h 1472"/>
                <a:gd name="T16" fmla="*/ 558 w 1347"/>
                <a:gd name="T17" fmla="*/ 105 h 1472"/>
                <a:gd name="T18" fmla="*/ 404 w 1347"/>
                <a:gd name="T19" fmla="*/ 34 h 1472"/>
                <a:gd name="T20" fmla="*/ 256 w 1347"/>
                <a:gd name="T21" fmla="*/ 0 h 1472"/>
                <a:gd name="T22" fmla="*/ 120 w 1347"/>
                <a:gd name="T23" fmla="*/ 6 h 1472"/>
                <a:gd name="T24" fmla="*/ 0 w 1347"/>
                <a:gd name="T25" fmla="*/ 5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7" h="1472">
                  <a:moveTo>
                    <a:pt x="1347" y="1472"/>
                  </a:moveTo>
                  <a:lnTo>
                    <a:pt x="1332" y="1286"/>
                  </a:lnTo>
                  <a:lnTo>
                    <a:pt x="1286" y="1088"/>
                  </a:lnTo>
                  <a:lnTo>
                    <a:pt x="1214" y="889"/>
                  </a:lnTo>
                  <a:lnTo>
                    <a:pt x="1116" y="694"/>
                  </a:lnTo>
                  <a:lnTo>
                    <a:pt x="997" y="512"/>
                  </a:lnTo>
                  <a:lnTo>
                    <a:pt x="860" y="349"/>
                  </a:lnTo>
                  <a:lnTo>
                    <a:pt x="712" y="211"/>
                  </a:lnTo>
                  <a:lnTo>
                    <a:pt x="558" y="105"/>
                  </a:lnTo>
                  <a:lnTo>
                    <a:pt x="404" y="34"/>
                  </a:lnTo>
                  <a:lnTo>
                    <a:pt x="256" y="0"/>
                  </a:lnTo>
                  <a:lnTo>
                    <a:pt x="120" y="6"/>
                  </a:lnTo>
                  <a:lnTo>
                    <a:pt x="0" y="50"/>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9831" name="Line 23"/>
            <p:cNvSpPr>
              <a:spLocks noChangeShapeType="1"/>
            </p:cNvSpPr>
            <p:nvPr/>
          </p:nvSpPr>
          <p:spPr bwMode="auto">
            <a:xfrm flipH="1">
              <a:off x="4714" y="2497"/>
              <a:ext cx="43" cy="2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2" name="Line 24"/>
            <p:cNvSpPr>
              <a:spLocks noChangeShapeType="1"/>
            </p:cNvSpPr>
            <p:nvPr/>
          </p:nvSpPr>
          <p:spPr bwMode="auto">
            <a:xfrm flipH="1">
              <a:off x="5026" y="3038"/>
              <a:ext cx="45" cy="2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3" name="Line 25"/>
            <p:cNvSpPr>
              <a:spLocks noChangeShapeType="1"/>
            </p:cNvSpPr>
            <p:nvPr/>
          </p:nvSpPr>
          <p:spPr bwMode="auto">
            <a:xfrm flipV="1">
              <a:off x="4375" y="3450"/>
              <a:ext cx="539"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4" name="Line 26"/>
            <p:cNvSpPr>
              <a:spLocks noChangeShapeType="1"/>
            </p:cNvSpPr>
            <p:nvPr/>
          </p:nvSpPr>
          <p:spPr bwMode="auto">
            <a:xfrm flipV="1">
              <a:off x="3784" y="2426"/>
              <a:ext cx="542" cy="312"/>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5" name="Line 27"/>
            <p:cNvSpPr>
              <a:spLocks noChangeShapeType="1"/>
            </p:cNvSpPr>
            <p:nvPr/>
          </p:nvSpPr>
          <p:spPr bwMode="auto">
            <a:xfrm>
              <a:off x="3391" y="3647"/>
              <a:ext cx="829" cy="13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6" name="Line 28"/>
            <p:cNvSpPr>
              <a:spLocks noChangeShapeType="1"/>
            </p:cNvSpPr>
            <p:nvPr/>
          </p:nvSpPr>
          <p:spPr bwMode="auto">
            <a:xfrm flipV="1">
              <a:off x="3391" y="2862"/>
              <a:ext cx="295" cy="785"/>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9837" name="Group 29"/>
          <p:cNvGrpSpPr>
            <a:grpSpLocks/>
          </p:cNvGrpSpPr>
          <p:nvPr/>
        </p:nvGrpSpPr>
        <p:grpSpPr bwMode="auto">
          <a:xfrm>
            <a:off x="5937250" y="2430463"/>
            <a:ext cx="2336800" cy="3175"/>
            <a:chOff x="3740" y="1360"/>
            <a:chExt cx="1472" cy="2"/>
          </a:xfrm>
        </p:grpSpPr>
        <p:sp>
          <p:nvSpPr>
            <p:cNvPr id="119838" name="Line 30"/>
            <p:cNvSpPr>
              <a:spLocks noChangeShapeType="1"/>
            </p:cNvSpPr>
            <p:nvPr/>
          </p:nvSpPr>
          <p:spPr bwMode="auto">
            <a:xfrm>
              <a:off x="4790" y="1360"/>
              <a:ext cx="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39" name="Line 31"/>
            <p:cNvSpPr>
              <a:spLocks noChangeShapeType="1"/>
            </p:cNvSpPr>
            <p:nvPr/>
          </p:nvSpPr>
          <p:spPr bwMode="auto">
            <a:xfrm flipH="1">
              <a:off x="5055" y="1360"/>
              <a:ext cx="15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0" name="Line 32"/>
            <p:cNvSpPr>
              <a:spLocks noChangeShapeType="1"/>
            </p:cNvSpPr>
            <p:nvPr/>
          </p:nvSpPr>
          <p:spPr bwMode="auto">
            <a:xfrm flipH="1">
              <a:off x="4978" y="1360"/>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1" name="Line 33"/>
            <p:cNvSpPr>
              <a:spLocks noChangeShapeType="1"/>
            </p:cNvSpPr>
            <p:nvPr/>
          </p:nvSpPr>
          <p:spPr bwMode="auto">
            <a:xfrm flipH="1">
              <a:off x="4708" y="1360"/>
              <a:ext cx="2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2" name="Line 34"/>
            <p:cNvSpPr>
              <a:spLocks noChangeShapeType="1"/>
            </p:cNvSpPr>
            <p:nvPr/>
          </p:nvSpPr>
          <p:spPr bwMode="auto">
            <a:xfrm flipH="1">
              <a:off x="4631" y="1360"/>
              <a:ext cx="3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3" name="Line 35"/>
            <p:cNvSpPr>
              <a:spLocks noChangeShapeType="1"/>
            </p:cNvSpPr>
            <p:nvPr/>
          </p:nvSpPr>
          <p:spPr bwMode="auto">
            <a:xfrm flipH="1">
              <a:off x="4360" y="1360"/>
              <a:ext cx="23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4" name="Line 36"/>
            <p:cNvSpPr>
              <a:spLocks noChangeShapeType="1"/>
            </p:cNvSpPr>
            <p:nvPr/>
          </p:nvSpPr>
          <p:spPr bwMode="auto">
            <a:xfrm flipH="1">
              <a:off x="4284" y="1360"/>
              <a:ext cx="39"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5" name="Line 37"/>
            <p:cNvSpPr>
              <a:spLocks noChangeShapeType="1"/>
            </p:cNvSpPr>
            <p:nvPr/>
          </p:nvSpPr>
          <p:spPr bwMode="auto">
            <a:xfrm flipH="1">
              <a:off x="4013" y="1360"/>
              <a:ext cx="2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6" name="Line 38"/>
            <p:cNvSpPr>
              <a:spLocks noChangeShapeType="1"/>
            </p:cNvSpPr>
            <p:nvPr/>
          </p:nvSpPr>
          <p:spPr bwMode="auto">
            <a:xfrm flipH="1">
              <a:off x="3936" y="1360"/>
              <a:ext cx="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47" name="Line 39"/>
            <p:cNvSpPr>
              <a:spLocks noChangeShapeType="1"/>
            </p:cNvSpPr>
            <p:nvPr/>
          </p:nvSpPr>
          <p:spPr bwMode="auto">
            <a:xfrm flipH="1">
              <a:off x="3740" y="1360"/>
              <a:ext cx="157"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9848" name="Group 40"/>
          <p:cNvGrpSpPr>
            <a:grpSpLocks/>
          </p:cNvGrpSpPr>
          <p:nvPr/>
        </p:nvGrpSpPr>
        <p:grpSpPr bwMode="auto">
          <a:xfrm>
            <a:off x="7105650" y="1262063"/>
            <a:ext cx="3175" cy="2336800"/>
            <a:chOff x="4476" y="624"/>
            <a:chExt cx="2" cy="1472"/>
          </a:xfrm>
        </p:grpSpPr>
        <p:sp>
          <p:nvSpPr>
            <p:cNvPr id="119849" name="Line 41"/>
            <p:cNvSpPr>
              <a:spLocks noChangeShapeType="1"/>
            </p:cNvSpPr>
            <p:nvPr/>
          </p:nvSpPr>
          <p:spPr bwMode="auto">
            <a:xfrm>
              <a:off x="4476" y="624"/>
              <a:ext cx="2" cy="1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0" name="Line 42"/>
            <p:cNvSpPr>
              <a:spLocks noChangeShapeType="1"/>
            </p:cNvSpPr>
            <p:nvPr/>
          </p:nvSpPr>
          <p:spPr bwMode="auto">
            <a:xfrm>
              <a:off x="4476" y="818"/>
              <a:ext cx="2" cy="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1" name="Line 43"/>
            <p:cNvSpPr>
              <a:spLocks noChangeShapeType="1"/>
            </p:cNvSpPr>
            <p:nvPr/>
          </p:nvSpPr>
          <p:spPr bwMode="auto">
            <a:xfrm>
              <a:off x="4476" y="897"/>
              <a:ext cx="2" cy="2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2" name="Line 44"/>
            <p:cNvSpPr>
              <a:spLocks noChangeShapeType="1"/>
            </p:cNvSpPr>
            <p:nvPr/>
          </p:nvSpPr>
          <p:spPr bwMode="auto">
            <a:xfrm>
              <a:off x="4476" y="1166"/>
              <a:ext cx="2" cy="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3" name="Line 45"/>
            <p:cNvSpPr>
              <a:spLocks noChangeShapeType="1"/>
            </p:cNvSpPr>
            <p:nvPr/>
          </p:nvSpPr>
          <p:spPr bwMode="auto">
            <a:xfrm>
              <a:off x="4476" y="1244"/>
              <a:ext cx="2" cy="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4" name="Line 46"/>
            <p:cNvSpPr>
              <a:spLocks noChangeShapeType="1"/>
            </p:cNvSpPr>
            <p:nvPr/>
          </p:nvSpPr>
          <p:spPr bwMode="auto">
            <a:xfrm>
              <a:off x="4476" y="1515"/>
              <a:ext cx="2"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5" name="Line 47"/>
            <p:cNvSpPr>
              <a:spLocks noChangeShapeType="1"/>
            </p:cNvSpPr>
            <p:nvPr/>
          </p:nvSpPr>
          <p:spPr bwMode="auto">
            <a:xfrm>
              <a:off x="4476" y="1592"/>
              <a:ext cx="2" cy="23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6" name="Line 48"/>
            <p:cNvSpPr>
              <a:spLocks noChangeShapeType="1"/>
            </p:cNvSpPr>
            <p:nvPr/>
          </p:nvSpPr>
          <p:spPr bwMode="auto">
            <a:xfrm>
              <a:off x="4476" y="1862"/>
              <a:ext cx="2"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57" name="Line 49"/>
            <p:cNvSpPr>
              <a:spLocks noChangeShapeType="1"/>
            </p:cNvSpPr>
            <p:nvPr/>
          </p:nvSpPr>
          <p:spPr bwMode="auto">
            <a:xfrm>
              <a:off x="4476" y="1939"/>
              <a:ext cx="2" cy="1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9858" name="Group 50"/>
          <p:cNvGrpSpPr>
            <a:grpSpLocks/>
          </p:cNvGrpSpPr>
          <p:nvPr/>
        </p:nvGrpSpPr>
        <p:grpSpPr bwMode="auto">
          <a:xfrm>
            <a:off x="868363" y="2443163"/>
            <a:ext cx="3754437" cy="3175"/>
            <a:chOff x="547" y="1368"/>
            <a:chExt cx="2365" cy="2"/>
          </a:xfrm>
        </p:grpSpPr>
        <p:sp>
          <p:nvSpPr>
            <p:cNvPr id="119859" name="Line 51"/>
            <p:cNvSpPr>
              <a:spLocks noChangeShapeType="1"/>
            </p:cNvSpPr>
            <p:nvPr/>
          </p:nvSpPr>
          <p:spPr bwMode="auto">
            <a:xfrm>
              <a:off x="547" y="1368"/>
              <a:ext cx="3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0" name="Line 52"/>
            <p:cNvSpPr>
              <a:spLocks noChangeShapeType="1"/>
            </p:cNvSpPr>
            <p:nvPr/>
          </p:nvSpPr>
          <p:spPr bwMode="auto">
            <a:xfrm>
              <a:off x="957"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1" name="Line 53"/>
            <p:cNvSpPr>
              <a:spLocks noChangeShapeType="1"/>
            </p:cNvSpPr>
            <p:nvPr/>
          </p:nvSpPr>
          <p:spPr bwMode="auto">
            <a:xfrm>
              <a:off x="1067" y="1368"/>
              <a:ext cx="33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2" name="Line 54"/>
            <p:cNvSpPr>
              <a:spLocks noChangeShapeType="1"/>
            </p:cNvSpPr>
            <p:nvPr/>
          </p:nvSpPr>
          <p:spPr bwMode="auto">
            <a:xfrm>
              <a:off x="1454"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3" name="Line 55"/>
            <p:cNvSpPr>
              <a:spLocks noChangeShapeType="1"/>
            </p:cNvSpPr>
            <p:nvPr/>
          </p:nvSpPr>
          <p:spPr bwMode="auto">
            <a:xfrm>
              <a:off x="1564" y="1368"/>
              <a:ext cx="3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4" name="Line 56"/>
            <p:cNvSpPr>
              <a:spLocks noChangeShapeType="1"/>
            </p:cNvSpPr>
            <p:nvPr/>
          </p:nvSpPr>
          <p:spPr bwMode="auto">
            <a:xfrm>
              <a:off x="1950"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5" name="Line 57"/>
            <p:cNvSpPr>
              <a:spLocks noChangeShapeType="1"/>
            </p:cNvSpPr>
            <p:nvPr/>
          </p:nvSpPr>
          <p:spPr bwMode="auto">
            <a:xfrm>
              <a:off x="2060" y="1368"/>
              <a:ext cx="33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6" name="Line 58"/>
            <p:cNvSpPr>
              <a:spLocks noChangeShapeType="1"/>
            </p:cNvSpPr>
            <p:nvPr/>
          </p:nvSpPr>
          <p:spPr bwMode="auto">
            <a:xfrm>
              <a:off x="2447"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67" name="Line 59"/>
            <p:cNvSpPr>
              <a:spLocks noChangeShapeType="1"/>
            </p:cNvSpPr>
            <p:nvPr/>
          </p:nvSpPr>
          <p:spPr bwMode="auto">
            <a:xfrm>
              <a:off x="2557" y="1368"/>
              <a:ext cx="3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9868" name="Line 60"/>
          <p:cNvSpPr>
            <a:spLocks noChangeShapeType="1"/>
          </p:cNvSpPr>
          <p:nvPr/>
        </p:nvSpPr>
        <p:spPr bwMode="auto">
          <a:xfrm>
            <a:off x="3783013" y="1936750"/>
            <a:ext cx="0" cy="100330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69" name="Line 61"/>
          <p:cNvSpPr>
            <a:spLocks noChangeShapeType="1"/>
          </p:cNvSpPr>
          <p:nvPr/>
        </p:nvSpPr>
        <p:spPr bwMode="auto">
          <a:xfrm>
            <a:off x="2555875" y="1498600"/>
            <a:ext cx="1239838"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70" name="Line 62"/>
          <p:cNvSpPr>
            <a:spLocks noChangeShapeType="1"/>
          </p:cNvSpPr>
          <p:nvPr/>
        </p:nvSpPr>
        <p:spPr bwMode="auto">
          <a:xfrm>
            <a:off x="2552700" y="3382963"/>
            <a:ext cx="1239838"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71" name="Line 63"/>
          <p:cNvSpPr>
            <a:spLocks noChangeShapeType="1"/>
          </p:cNvSpPr>
          <p:nvPr/>
        </p:nvSpPr>
        <p:spPr bwMode="auto">
          <a:xfrm>
            <a:off x="2568575" y="1498600"/>
            <a:ext cx="0" cy="189230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9872" name="Group 64"/>
          <p:cNvGrpSpPr>
            <a:grpSpLocks/>
          </p:cNvGrpSpPr>
          <p:nvPr/>
        </p:nvGrpSpPr>
        <p:grpSpPr bwMode="auto">
          <a:xfrm>
            <a:off x="863600" y="4919663"/>
            <a:ext cx="3754438" cy="3175"/>
            <a:chOff x="547" y="1368"/>
            <a:chExt cx="2365" cy="2"/>
          </a:xfrm>
        </p:grpSpPr>
        <p:sp>
          <p:nvSpPr>
            <p:cNvPr id="119873" name="Line 65"/>
            <p:cNvSpPr>
              <a:spLocks noChangeShapeType="1"/>
            </p:cNvSpPr>
            <p:nvPr/>
          </p:nvSpPr>
          <p:spPr bwMode="auto">
            <a:xfrm>
              <a:off x="547" y="1368"/>
              <a:ext cx="3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4" name="Line 66"/>
            <p:cNvSpPr>
              <a:spLocks noChangeShapeType="1"/>
            </p:cNvSpPr>
            <p:nvPr/>
          </p:nvSpPr>
          <p:spPr bwMode="auto">
            <a:xfrm>
              <a:off x="957"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5" name="Line 67"/>
            <p:cNvSpPr>
              <a:spLocks noChangeShapeType="1"/>
            </p:cNvSpPr>
            <p:nvPr/>
          </p:nvSpPr>
          <p:spPr bwMode="auto">
            <a:xfrm>
              <a:off x="1067" y="1368"/>
              <a:ext cx="33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6" name="Line 68"/>
            <p:cNvSpPr>
              <a:spLocks noChangeShapeType="1"/>
            </p:cNvSpPr>
            <p:nvPr/>
          </p:nvSpPr>
          <p:spPr bwMode="auto">
            <a:xfrm>
              <a:off x="1454"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7" name="Line 69"/>
            <p:cNvSpPr>
              <a:spLocks noChangeShapeType="1"/>
            </p:cNvSpPr>
            <p:nvPr/>
          </p:nvSpPr>
          <p:spPr bwMode="auto">
            <a:xfrm>
              <a:off x="1564" y="1368"/>
              <a:ext cx="33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8" name="Line 70"/>
            <p:cNvSpPr>
              <a:spLocks noChangeShapeType="1"/>
            </p:cNvSpPr>
            <p:nvPr/>
          </p:nvSpPr>
          <p:spPr bwMode="auto">
            <a:xfrm>
              <a:off x="1950"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79" name="Line 71"/>
            <p:cNvSpPr>
              <a:spLocks noChangeShapeType="1"/>
            </p:cNvSpPr>
            <p:nvPr/>
          </p:nvSpPr>
          <p:spPr bwMode="auto">
            <a:xfrm>
              <a:off x="2060" y="1368"/>
              <a:ext cx="33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0" name="Line 72"/>
            <p:cNvSpPr>
              <a:spLocks noChangeShapeType="1"/>
            </p:cNvSpPr>
            <p:nvPr/>
          </p:nvSpPr>
          <p:spPr bwMode="auto">
            <a:xfrm>
              <a:off x="2447" y="1368"/>
              <a:ext cx="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1" name="Line 73"/>
            <p:cNvSpPr>
              <a:spLocks noChangeShapeType="1"/>
            </p:cNvSpPr>
            <p:nvPr/>
          </p:nvSpPr>
          <p:spPr bwMode="auto">
            <a:xfrm>
              <a:off x="2557" y="1368"/>
              <a:ext cx="35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9882" name="Oval 74"/>
          <p:cNvSpPr>
            <a:spLocks noChangeArrowheads="1"/>
          </p:cNvSpPr>
          <p:nvPr/>
        </p:nvSpPr>
        <p:spPr bwMode="auto">
          <a:xfrm>
            <a:off x="6162675" y="1490663"/>
            <a:ext cx="1879600" cy="1879600"/>
          </a:xfrm>
          <a:prstGeom prst="ellipse">
            <a:avLst/>
          </a:prstGeom>
          <a:noFill/>
          <a:ln w="57150" algn="ctr">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83" name="Oval 75"/>
          <p:cNvSpPr>
            <a:spLocks noChangeArrowheads="1"/>
          </p:cNvSpPr>
          <p:nvPr/>
        </p:nvSpPr>
        <p:spPr bwMode="auto">
          <a:xfrm>
            <a:off x="6626225" y="1935163"/>
            <a:ext cx="977900" cy="977900"/>
          </a:xfrm>
          <a:prstGeom prst="ellipse">
            <a:avLst/>
          </a:prstGeom>
          <a:noFill/>
          <a:ln w="19050">
            <a:solidFill>
              <a:srgbClr val="009999"/>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9884" name="Group 76"/>
          <p:cNvGrpSpPr>
            <a:grpSpLocks/>
          </p:cNvGrpSpPr>
          <p:nvPr/>
        </p:nvGrpSpPr>
        <p:grpSpPr bwMode="auto">
          <a:xfrm>
            <a:off x="1019175" y="3944938"/>
            <a:ext cx="3421063" cy="1941512"/>
            <a:chOff x="642" y="2485"/>
            <a:chExt cx="2155" cy="1223"/>
          </a:xfrm>
        </p:grpSpPr>
        <p:sp>
          <p:nvSpPr>
            <p:cNvPr id="119885" name="Line 77"/>
            <p:cNvSpPr>
              <a:spLocks noChangeShapeType="1"/>
            </p:cNvSpPr>
            <p:nvPr/>
          </p:nvSpPr>
          <p:spPr bwMode="auto">
            <a:xfrm flipH="1">
              <a:off x="2381" y="2787"/>
              <a:ext cx="416"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6" name="Line 78"/>
            <p:cNvSpPr>
              <a:spLocks noChangeShapeType="1"/>
            </p:cNvSpPr>
            <p:nvPr/>
          </p:nvSpPr>
          <p:spPr bwMode="auto">
            <a:xfrm flipH="1">
              <a:off x="2381" y="3413"/>
              <a:ext cx="416"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7" name="Line 79"/>
            <p:cNvSpPr>
              <a:spLocks noChangeShapeType="1"/>
            </p:cNvSpPr>
            <p:nvPr/>
          </p:nvSpPr>
          <p:spPr bwMode="auto">
            <a:xfrm>
              <a:off x="642" y="3099"/>
              <a:ext cx="974" cy="591"/>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8" name="Line 80"/>
            <p:cNvSpPr>
              <a:spLocks noChangeShapeType="1"/>
            </p:cNvSpPr>
            <p:nvPr/>
          </p:nvSpPr>
          <p:spPr bwMode="auto">
            <a:xfrm flipV="1">
              <a:off x="642" y="2508"/>
              <a:ext cx="974" cy="591"/>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889" name="Line 81"/>
            <p:cNvSpPr>
              <a:spLocks noChangeShapeType="1"/>
            </p:cNvSpPr>
            <p:nvPr/>
          </p:nvSpPr>
          <p:spPr bwMode="auto">
            <a:xfrm>
              <a:off x="1607" y="2504"/>
              <a:ext cx="781"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90" name="Line 82"/>
            <p:cNvSpPr>
              <a:spLocks noChangeShapeType="1"/>
            </p:cNvSpPr>
            <p:nvPr/>
          </p:nvSpPr>
          <p:spPr bwMode="auto">
            <a:xfrm>
              <a:off x="1605" y="3691"/>
              <a:ext cx="781" cy="0"/>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91" name="Line 83"/>
            <p:cNvSpPr>
              <a:spLocks noChangeShapeType="1"/>
            </p:cNvSpPr>
            <p:nvPr/>
          </p:nvSpPr>
          <p:spPr bwMode="auto">
            <a:xfrm>
              <a:off x="1615" y="2504"/>
              <a:ext cx="0" cy="1192"/>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92" name="Line 84"/>
            <p:cNvSpPr>
              <a:spLocks noChangeShapeType="1"/>
            </p:cNvSpPr>
            <p:nvPr/>
          </p:nvSpPr>
          <p:spPr bwMode="auto">
            <a:xfrm>
              <a:off x="2793" y="2770"/>
              <a:ext cx="0" cy="662"/>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893" name="Line 85"/>
            <p:cNvSpPr>
              <a:spLocks noChangeShapeType="1"/>
            </p:cNvSpPr>
            <p:nvPr/>
          </p:nvSpPr>
          <p:spPr bwMode="auto">
            <a:xfrm>
              <a:off x="2375" y="2485"/>
              <a:ext cx="0" cy="1223"/>
            </a:xfrm>
            <a:prstGeom prst="line">
              <a:avLst/>
            </a:prstGeom>
            <a:noFill/>
            <a:ln w="571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68207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71"/>
                                        </p:tgtEl>
                                        <p:attrNameLst>
                                          <p:attrName>style.visibility</p:attrName>
                                        </p:attrNameLst>
                                      </p:cBhvr>
                                      <p:to>
                                        <p:strVal val="visible"/>
                                      </p:to>
                                    </p:set>
                                    <p:animEffect transition="in" filter="wipe(up)">
                                      <p:cBhvr>
                                        <p:cTn id="7" dur="500"/>
                                        <p:tgtEl>
                                          <p:spTgt spid="119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868"/>
                                        </p:tgtEl>
                                        <p:attrNameLst>
                                          <p:attrName>style.visibility</p:attrName>
                                        </p:attrNameLst>
                                      </p:cBhvr>
                                      <p:to>
                                        <p:strVal val="visible"/>
                                      </p:to>
                                    </p:set>
                                    <p:animEffect transition="in" filter="wipe(up)">
                                      <p:cBhvr>
                                        <p:cTn id="12" dur="500"/>
                                        <p:tgtEl>
                                          <p:spTgt spid="119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9872"/>
                                        </p:tgtEl>
                                        <p:attrNameLst>
                                          <p:attrName>style.visibility</p:attrName>
                                        </p:attrNameLst>
                                      </p:cBhvr>
                                      <p:to>
                                        <p:strVal val="visible"/>
                                      </p:to>
                                    </p:set>
                                    <p:animEffect transition="in" filter="wipe(left)">
                                      <p:cBhvr>
                                        <p:cTn id="17" dur="500"/>
                                        <p:tgtEl>
                                          <p:spTgt spid="1198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9884"/>
                                        </p:tgtEl>
                                        <p:attrNameLst>
                                          <p:attrName>style.visibility</p:attrName>
                                        </p:attrNameLst>
                                      </p:cBhvr>
                                      <p:to>
                                        <p:strVal val="visible"/>
                                      </p:to>
                                    </p:set>
                                    <p:animEffect transition="in" filter="wipe(left)">
                                      <p:cBhvr>
                                        <p:cTn id="22" dur="500"/>
                                        <p:tgtEl>
                                          <p:spTgt spid="119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68" grpId="0" animBg="1"/>
      <p:bldP spid="11987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862013"/>
            <a:ext cx="6858000" cy="11112"/>
          </a:xfrm>
          <a:prstGeom prst="rect">
            <a:avLst/>
          </a:prstGeom>
          <a:noFill/>
          <a:extLst>
            <a:ext uri="{909E8E84-426E-40DD-AFC4-6F175D3DCCD1}">
              <a14:hiddenFill xmlns:a14="http://schemas.microsoft.com/office/drawing/2010/main">
                <a:solidFill>
                  <a:srgbClr val="FFFFFF"/>
                </a:solidFill>
              </a14:hiddenFill>
            </a:ext>
          </a:extLst>
        </p:spPr>
      </p:pic>
      <p:sp>
        <p:nvSpPr>
          <p:cNvPr id="120835" name="Text Box 3"/>
          <p:cNvSpPr txBox="1">
            <a:spLocks noChangeArrowheads="1"/>
          </p:cNvSpPr>
          <p:nvPr/>
        </p:nvSpPr>
        <p:spPr bwMode="auto">
          <a:xfrm>
            <a:off x="912813" y="23177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n-US" altLang="zh-CN" sz="2800" b="1" dirty="0">
                <a:solidFill>
                  <a:srgbClr val="0033CC"/>
                </a:solidFill>
                <a:latin typeface="隶书" pitchFamily="49" charset="-122"/>
                <a:ea typeface="隶书" pitchFamily="49" charset="-122"/>
              </a:rPr>
              <a:t>【</a:t>
            </a:r>
            <a:r>
              <a:rPr kumimoji="1" lang="zh-CN" altLang="en-US" sz="2800" b="1" dirty="0">
                <a:solidFill>
                  <a:srgbClr val="0033CC"/>
                </a:solidFill>
                <a:latin typeface="隶书" pitchFamily="49" charset="-122"/>
                <a:ea typeface="隶书" pitchFamily="49" charset="-122"/>
              </a:rPr>
              <a:t>例</a:t>
            </a:r>
            <a:r>
              <a:rPr kumimoji="1" lang="en-US" altLang="zh-CN" sz="2800" b="1" dirty="0">
                <a:solidFill>
                  <a:srgbClr val="0033CC"/>
                </a:solidFill>
                <a:latin typeface="隶书" pitchFamily="49" charset="-122"/>
                <a:ea typeface="隶书" pitchFamily="49" charset="-122"/>
              </a:rPr>
              <a:t>】</a:t>
            </a:r>
            <a:r>
              <a:rPr kumimoji="1" lang="zh-CN" altLang="en-US" sz="2800" b="1" dirty="0">
                <a:latin typeface="隶书" pitchFamily="49" charset="-122"/>
                <a:ea typeface="隶书" pitchFamily="49" charset="-122"/>
              </a:rPr>
              <a:t>参照立体图，画出水平投影和侧面投影。</a:t>
            </a:r>
          </a:p>
        </p:txBody>
      </p:sp>
      <p:sp>
        <p:nvSpPr>
          <p:cNvPr id="120836" name="Rectangle 4"/>
          <p:cNvSpPr>
            <a:spLocks noChangeArrowheads="1"/>
          </p:cNvSpPr>
          <p:nvPr/>
        </p:nvSpPr>
        <p:spPr bwMode="auto">
          <a:xfrm flipV="1">
            <a:off x="688975" y="1160463"/>
            <a:ext cx="7910513" cy="5076825"/>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0916" name="Group 84"/>
          <p:cNvGrpSpPr>
            <a:grpSpLocks/>
          </p:cNvGrpSpPr>
          <p:nvPr/>
        </p:nvGrpSpPr>
        <p:grpSpPr bwMode="auto">
          <a:xfrm>
            <a:off x="5268913" y="3368675"/>
            <a:ext cx="2924175" cy="2684463"/>
            <a:chOff x="3054" y="2308"/>
            <a:chExt cx="1842" cy="1691"/>
          </a:xfrm>
        </p:grpSpPr>
        <p:sp>
          <p:nvSpPr>
            <p:cNvPr id="120917" name="Freeform 85"/>
            <p:cNvSpPr>
              <a:spLocks/>
            </p:cNvSpPr>
            <p:nvPr/>
          </p:nvSpPr>
          <p:spPr bwMode="auto">
            <a:xfrm>
              <a:off x="4215" y="2308"/>
              <a:ext cx="681" cy="1005"/>
            </a:xfrm>
            <a:custGeom>
              <a:avLst/>
              <a:gdLst>
                <a:gd name="T0" fmla="*/ 2368 w 2857"/>
                <a:gd name="T1" fmla="*/ 4213 h 4213"/>
                <a:gd name="T2" fmla="*/ 2566 w 2857"/>
                <a:gd name="T3" fmla="*/ 4052 h 4213"/>
                <a:gd name="T4" fmla="*/ 2716 w 2857"/>
                <a:gd name="T5" fmla="*/ 3828 h 4213"/>
                <a:gd name="T6" fmla="*/ 2814 w 2857"/>
                <a:gd name="T7" fmla="*/ 3545 h 4213"/>
                <a:gd name="T8" fmla="*/ 2857 w 2857"/>
                <a:gd name="T9" fmla="*/ 3216 h 4213"/>
                <a:gd name="T10" fmla="*/ 2842 w 2857"/>
                <a:gd name="T11" fmla="*/ 2851 h 4213"/>
                <a:gd name="T12" fmla="*/ 2772 w 2857"/>
                <a:gd name="T13" fmla="*/ 2463 h 4213"/>
                <a:gd name="T14" fmla="*/ 2647 w 2857"/>
                <a:gd name="T15" fmla="*/ 2065 h 4213"/>
                <a:gd name="T16" fmla="*/ 2472 w 2857"/>
                <a:gd name="T17" fmla="*/ 1669 h 4213"/>
                <a:gd name="T18" fmla="*/ 2254 w 2857"/>
                <a:gd name="T19" fmla="*/ 1290 h 4213"/>
                <a:gd name="T20" fmla="*/ 1999 w 2857"/>
                <a:gd name="T21" fmla="*/ 941 h 4213"/>
                <a:gd name="T22" fmla="*/ 1716 w 2857"/>
                <a:gd name="T23" fmla="*/ 633 h 4213"/>
                <a:gd name="T24" fmla="*/ 1415 w 2857"/>
                <a:gd name="T25" fmla="*/ 378 h 4213"/>
                <a:gd name="T26" fmla="*/ 1106 w 2857"/>
                <a:gd name="T27" fmla="*/ 183 h 4213"/>
                <a:gd name="T28" fmla="*/ 801 w 2857"/>
                <a:gd name="T29" fmla="*/ 56 h 4213"/>
                <a:gd name="T30" fmla="*/ 508 w 2857"/>
                <a:gd name="T31" fmla="*/ 0 h 4213"/>
                <a:gd name="T32" fmla="*/ 238 w 2857"/>
                <a:gd name="T33" fmla="*/ 17 h 4213"/>
                <a:gd name="T34" fmla="*/ 0 w 2857"/>
                <a:gd name="T35" fmla="*/ 108 h 4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7" h="4213">
                  <a:moveTo>
                    <a:pt x="2368" y="4213"/>
                  </a:moveTo>
                  <a:lnTo>
                    <a:pt x="2566" y="4052"/>
                  </a:lnTo>
                  <a:lnTo>
                    <a:pt x="2716" y="3828"/>
                  </a:lnTo>
                  <a:lnTo>
                    <a:pt x="2814" y="3545"/>
                  </a:lnTo>
                  <a:lnTo>
                    <a:pt x="2857" y="3216"/>
                  </a:lnTo>
                  <a:lnTo>
                    <a:pt x="2842" y="2851"/>
                  </a:lnTo>
                  <a:lnTo>
                    <a:pt x="2772" y="2463"/>
                  </a:lnTo>
                  <a:lnTo>
                    <a:pt x="2647" y="2065"/>
                  </a:lnTo>
                  <a:lnTo>
                    <a:pt x="2472" y="1669"/>
                  </a:lnTo>
                  <a:lnTo>
                    <a:pt x="2254" y="1290"/>
                  </a:lnTo>
                  <a:lnTo>
                    <a:pt x="1999" y="941"/>
                  </a:lnTo>
                  <a:lnTo>
                    <a:pt x="1716" y="633"/>
                  </a:lnTo>
                  <a:lnTo>
                    <a:pt x="1415" y="378"/>
                  </a:lnTo>
                  <a:lnTo>
                    <a:pt x="1106" y="183"/>
                  </a:lnTo>
                  <a:lnTo>
                    <a:pt x="801" y="56"/>
                  </a:lnTo>
                  <a:lnTo>
                    <a:pt x="508" y="0"/>
                  </a:lnTo>
                  <a:lnTo>
                    <a:pt x="238" y="17"/>
                  </a:lnTo>
                  <a:lnTo>
                    <a:pt x="0" y="108"/>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18" name="Freeform 86"/>
            <p:cNvSpPr>
              <a:spLocks/>
            </p:cNvSpPr>
            <p:nvPr/>
          </p:nvSpPr>
          <p:spPr bwMode="auto">
            <a:xfrm>
              <a:off x="3054" y="2763"/>
              <a:ext cx="956" cy="1236"/>
            </a:xfrm>
            <a:custGeom>
              <a:avLst/>
              <a:gdLst>
                <a:gd name="T0" fmla="*/ 3425 w 4013"/>
                <a:gd name="T1" fmla="*/ 5057 h 5186"/>
                <a:gd name="T2" fmla="*/ 3668 w 4013"/>
                <a:gd name="T3" fmla="*/ 4857 h 5186"/>
                <a:gd name="T4" fmla="*/ 3851 w 4013"/>
                <a:gd name="T5" fmla="*/ 4576 h 5186"/>
                <a:gd name="T6" fmla="*/ 3968 w 4013"/>
                <a:gd name="T7" fmla="*/ 4222 h 5186"/>
                <a:gd name="T8" fmla="*/ 4013 w 4013"/>
                <a:gd name="T9" fmla="*/ 3810 h 5186"/>
                <a:gd name="T10" fmla="*/ 3985 w 4013"/>
                <a:gd name="T11" fmla="*/ 3355 h 5186"/>
                <a:gd name="T12" fmla="*/ 3887 w 4013"/>
                <a:gd name="T13" fmla="*/ 2871 h 5186"/>
                <a:gd name="T14" fmla="*/ 3720 w 4013"/>
                <a:gd name="T15" fmla="*/ 2377 h 5186"/>
                <a:gd name="T16" fmla="*/ 3491 w 4013"/>
                <a:gd name="T17" fmla="*/ 1892 h 5186"/>
                <a:gd name="T18" fmla="*/ 3208 w 4013"/>
                <a:gd name="T19" fmla="*/ 1431 h 5186"/>
                <a:gd name="T20" fmla="*/ 2882 w 4013"/>
                <a:gd name="T21" fmla="*/ 1013 h 5186"/>
                <a:gd name="T22" fmla="*/ 2524 w 4013"/>
                <a:gd name="T23" fmla="*/ 652 h 5186"/>
                <a:gd name="T24" fmla="*/ 2148 w 4013"/>
                <a:gd name="T25" fmla="*/ 361 h 5186"/>
                <a:gd name="T26" fmla="*/ 1766 w 4013"/>
                <a:gd name="T27" fmla="*/ 151 h 5186"/>
                <a:gd name="T28" fmla="*/ 1392 w 4013"/>
                <a:gd name="T29" fmla="*/ 29 h 5186"/>
                <a:gd name="T30" fmla="*/ 1041 w 4013"/>
                <a:gd name="T31" fmla="*/ 0 h 5186"/>
                <a:gd name="T32" fmla="*/ 724 w 4013"/>
                <a:gd name="T33" fmla="*/ 65 h 5186"/>
                <a:gd name="T34" fmla="*/ 454 w 4013"/>
                <a:gd name="T35" fmla="*/ 221 h 5186"/>
                <a:gd name="T36" fmla="*/ 240 w 4013"/>
                <a:gd name="T37" fmla="*/ 463 h 5186"/>
                <a:gd name="T38" fmla="*/ 90 w 4013"/>
                <a:gd name="T39" fmla="*/ 781 h 5186"/>
                <a:gd name="T40" fmla="*/ 9 w 4013"/>
                <a:gd name="T41" fmla="*/ 1167 h 5186"/>
                <a:gd name="T42" fmla="*/ 0 w 4013"/>
                <a:gd name="T43" fmla="*/ 1602 h 5186"/>
                <a:gd name="T44" fmla="*/ 63 w 4013"/>
                <a:gd name="T45" fmla="*/ 2074 h 5186"/>
                <a:gd name="T46" fmla="*/ 197 w 4013"/>
                <a:gd name="T47" fmla="*/ 2565 h 5186"/>
                <a:gd name="T48" fmla="*/ 396 w 4013"/>
                <a:gd name="T49" fmla="*/ 3057 h 5186"/>
                <a:gd name="T50" fmla="*/ 653 w 4013"/>
                <a:gd name="T51" fmla="*/ 3531 h 5186"/>
                <a:gd name="T52" fmla="*/ 958 w 4013"/>
                <a:gd name="T53" fmla="*/ 3973 h 5186"/>
                <a:gd name="T54" fmla="*/ 1302 w 4013"/>
                <a:gd name="T55" fmla="*/ 4364 h 5186"/>
                <a:gd name="T56" fmla="*/ 1671 w 4013"/>
                <a:gd name="T57" fmla="*/ 4691 h 5186"/>
                <a:gd name="T58" fmla="*/ 2052 w 4013"/>
                <a:gd name="T59" fmla="*/ 4943 h 5186"/>
                <a:gd name="T60" fmla="*/ 2431 w 4013"/>
                <a:gd name="T61" fmla="*/ 5110 h 5186"/>
                <a:gd name="T62" fmla="*/ 2795 w 4013"/>
                <a:gd name="T63" fmla="*/ 5186 h 5186"/>
                <a:gd name="T64" fmla="*/ 3131 w 4013"/>
                <a:gd name="T65" fmla="*/ 5168 h 5186"/>
                <a:gd name="T66" fmla="*/ 3425 w 4013"/>
                <a:gd name="T67" fmla="*/ 5057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13" h="5186">
                  <a:moveTo>
                    <a:pt x="3425" y="5057"/>
                  </a:moveTo>
                  <a:lnTo>
                    <a:pt x="3668" y="4857"/>
                  </a:lnTo>
                  <a:lnTo>
                    <a:pt x="3851" y="4576"/>
                  </a:lnTo>
                  <a:lnTo>
                    <a:pt x="3968" y="4222"/>
                  </a:lnTo>
                  <a:lnTo>
                    <a:pt x="4013" y="3810"/>
                  </a:lnTo>
                  <a:lnTo>
                    <a:pt x="3985" y="3355"/>
                  </a:lnTo>
                  <a:lnTo>
                    <a:pt x="3887" y="2871"/>
                  </a:lnTo>
                  <a:lnTo>
                    <a:pt x="3720" y="2377"/>
                  </a:lnTo>
                  <a:lnTo>
                    <a:pt x="3491" y="1892"/>
                  </a:lnTo>
                  <a:lnTo>
                    <a:pt x="3208" y="1431"/>
                  </a:lnTo>
                  <a:lnTo>
                    <a:pt x="2882" y="1013"/>
                  </a:lnTo>
                  <a:lnTo>
                    <a:pt x="2524" y="652"/>
                  </a:lnTo>
                  <a:lnTo>
                    <a:pt x="2148" y="361"/>
                  </a:lnTo>
                  <a:lnTo>
                    <a:pt x="1766" y="151"/>
                  </a:lnTo>
                  <a:lnTo>
                    <a:pt x="1392" y="29"/>
                  </a:lnTo>
                  <a:lnTo>
                    <a:pt x="1041" y="0"/>
                  </a:lnTo>
                  <a:lnTo>
                    <a:pt x="724" y="65"/>
                  </a:lnTo>
                  <a:lnTo>
                    <a:pt x="454" y="221"/>
                  </a:lnTo>
                  <a:lnTo>
                    <a:pt x="240" y="463"/>
                  </a:lnTo>
                  <a:lnTo>
                    <a:pt x="90" y="781"/>
                  </a:lnTo>
                  <a:lnTo>
                    <a:pt x="9" y="1167"/>
                  </a:lnTo>
                  <a:lnTo>
                    <a:pt x="0" y="1602"/>
                  </a:lnTo>
                  <a:lnTo>
                    <a:pt x="63" y="2074"/>
                  </a:lnTo>
                  <a:lnTo>
                    <a:pt x="197" y="2565"/>
                  </a:lnTo>
                  <a:lnTo>
                    <a:pt x="396" y="3057"/>
                  </a:lnTo>
                  <a:lnTo>
                    <a:pt x="653" y="3531"/>
                  </a:lnTo>
                  <a:lnTo>
                    <a:pt x="958" y="3973"/>
                  </a:lnTo>
                  <a:lnTo>
                    <a:pt x="1302" y="4364"/>
                  </a:lnTo>
                  <a:lnTo>
                    <a:pt x="1671" y="4691"/>
                  </a:lnTo>
                  <a:lnTo>
                    <a:pt x="2052" y="4943"/>
                  </a:lnTo>
                  <a:lnTo>
                    <a:pt x="2431" y="5110"/>
                  </a:lnTo>
                  <a:lnTo>
                    <a:pt x="2795" y="5186"/>
                  </a:lnTo>
                  <a:lnTo>
                    <a:pt x="3131" y="5168"/>
                  </a:lnTo>
                  <a:lnTo>
                    <a:pt x="3425" y="505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19" name="Freeform 87"/>
            <p:cNvSpPr>
              <a:spLocks/>
            </p:cNvSpPr>
            <p:nvPr/>
          </p:nvSpPr>
          <p:spPr bwMode="auto">
            <a:xfrm>
              <a:off x="3680" y="2482"/>
              <a:ext cx="817" cy="1205"/>
            </a:xfrm>
            <a:custGeom>
              <a:avLst/>
              <a:gdLst>
                <a:gd name="T0" fmla="*/ 2841 w 3430"/>
                <a:gd name="T1" fmla="*/ 5052 h 5052"/>
                <a:gd name="T2" fmla="*/ 3091 w 3430"/>
                <a:gd name="T3" fmla="*/ 4845 h 5052"/>
                <a:gd name="T4" fmla="*/ 3277 w 3430"/>
                <a:gd name="T5" fmla="*/ 4551 h 5052"/>
                <a:gd name="T6" fmla="*/ 3391 w 3430"/>
                <a:gd name="T7" fmla="*/ 4181 h 5052"/>
                <a:gd name="T8" fmla="*/ 3430 w 3430"/>
                <a:gd name="T9" fmla="*/ 3751 h 5052"/>
                <a:gd name="T10" fmla="*/ 3391 w 3430"/>
                <a:gd name="T11" fmla="*/ 3275 h 5052"/>
                <a:gd name="T12" fmla="*/ 3277 w 3430"/>
                <a:gd name="T13" fmla="*/ 2773 h 5052"/>
                <a:gd name="T14" fmla="*/ 3091 w 3430"/>
                <a:gd name="T15" fmla="*/ 2265 h 5052"/>
                <a:gd name="T16" fmla="*/ 2841 w 3430"/>
                <a:gd name="T17" fmla="*/ 1768 h 5052"/>
                <a:gd name="T18" fmla="*/ 2536 w 3430"/>
                <a:gd name="T19" fmla="*/ 1304 h 5052"/>
                <a:gd name="T20" fmla="*/ 2189 w 3430"/>
                <a:gd name="T21" fmla="*/ 888 h 5052"/>
                <a:gd name="T22" fmla="*/ 1812 w 3430"/>
                <a:gd name="T23" fmla="*/ 539 h 5052"/>
                <a:gd name="T24" fmla="*/ 1420 w 3430"/>
                <a:gd name="T25" fmla="*/ 268 h 5052"/>
                <a:gd name="T26" fmla="*/ 1029 w 3430"/>
                <a:gd name="T27" fmla="*/ 86 h 5052"/>
                <a:gd name="T28" fmla="*/ 652 w 3430"/>
                <a:gd name="T29" fmla="*/ 0 h 5052"/>
                <a:gd name="T30" fmla="*/ 304 w 3430"/>
                <a:gd name="T31" fmla="*/ 14 h 5052"/>
                <a:gd name="T32" fmla="*/ 0 w 3430"/>
                <a:gd name="T33" fmla="*/ 127 h 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0" h="5052">
                  <a:moveTo>
                    <a:pt x="2841" y="5052"/>
                  </a:moveTo>
                  <a:lnTo>
                    <a:pt x="3091" y="4845"/>
                  </a:lnTo>
                  <a:lnTo>
                    <a:pt x="3277" y="4551"/>
                  </a:lnTo>
                  <a:lnTo>
                    <a:pt x="3391" y="4181"/>
                  </a:lnTo>
                  <a:lnTo>
                    <a:pt x="3430" y="3751"/>
                  </a:lnTo>
                  <a:lnTo>
                    <a:pt x="3391" y="3275"/>
                  </a:lnTo>
                  <a:lnTo>
                    <a:pt x="3277" y="2773"/>
                  </a:lnTo>
                  <a:lnTo>
                    <a:pt x="3091" y="2265"/>
                  </a:lnTo>
                  <a:lnTo>
                    <a:pt x="2841" y="1768"/>
                  </a:lnTo>
                  <a:lnTo>
                    <a:pt x="2536" y="1304"/>
                  </a:lnTo>
                  <a:lnTo>
                    <a:pt x="2189" y="888"/>
                  </a:lnTo>
                  <a:lnTo>
                    <a:pt x="1812" y="539"/>
                  </a:lnTo>
                  <a:lnTo>
                    <a:pt x="1420" y="268"/>
                  </a:lnTo>
                  <a:lnTo>
                    <a:pt x="1029" y="86"/>
                  </a:lnTo>
                  <a:lnTo>
                    <a:pt x="652" y="0"/>
                  </a:lnTo>
                  <a:lnTo>
                    <a:pt x="304" y="14"/>
                  </a:lnTo>
                  <a:lnTo>
                    <a:pt x="0" y="12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0" name="Freeform 88"/>
            <p:cNvSpPr>
              <a:spLocks/>
            </p:cNvSpPr>
            <p:nvPr/>
          </p:nvSpPr>
          <p:spPr bwMode="auto">
            <a:xfrm>
              <a:off x="3531" y="3067"/>
              <a:ext cx="200" cy="429"/>
            </a:xfrm>
            <a:custGeom>
              <a:avLst/>
              <a:gdLst>
                <a:gd name="T0" fmla="*/ 68 w 836"/>
                <a:gd name="T1" fmla="*/ 0 h 1797"/>
                <a:gd name="T2" fmla="*/ 21 w 836"/>
                <a:gd name="T3" fmla="*/ 139 h 1797"/>
                <a:gd name="T4" fmla="*/ 0 w 836"/>
                <a:gd name="T5" fmla="*/ 298 h 1797"/>
                <a:gd name="T6" fmla="*/ 6 w 836"/>
                <a:gd name="T7" fmla="*/ 476 h 1797"/>
                <a:gd name="T8" fmla="*/ 39 w 836"/>
                <a:gd name="T9" fmla="*/ 665 h 1797"/>
                <a:gd name="T10" fmla="*/ 98 w 836"/>
                <a:gd name="T11" fmla="*/ 858 h 1797"/>
                <a:gd name="T12" fmla="*/ 181 w 836"/>
                <a:gd name="T13" fmla="*/ 1051 h 1797"/>
                <a:gd name="T14" fmla="*/ 285 w 836"/>
                <a:gd name="T15" fmla="*/ 1237 h 1797"/>
                <a:gd name="T16" fmla="*/ 405 w 836"/>
                <a:gd name="T17" fmla="*/ 1410 h 1797"/>
                <a:gd name="T18" fmla="*/ 542 w 836"/>
                <a:gd name="T19" fmla="*/ 1564 h 1797"/>
                <a:gd name="T20" fmla="*/ 687 w 836"/>
                <a:gd name="T21" fmla="*/ 1694 h 1797"/>
                <a:gd name="T22" fmla="*/ 836 w 836"/>
                <a:gd name="T23" fmla="*/ 1797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6" h="1797">
                  <a:moveTo>
                    <a:pt x="68" y="0"/>
                  </a:moveTo>
                  <a:lnTo>
                    <a:pt x="21" y="139"/>
                  </a:lnTo>
                  <a:lnTo>
                    <a:pt x="0" y="298"/>
                  </a:lnTo>
                  <a:lnTo>
                    <a:pt x="6" y="476"/>
                  </a:lnTo>
                  <a:lnTo>
                    <a:pt x="39" y="665"/>
                  </a:lnTo>
                  <a:lnTo>
                    <a:pt x="98" y="858"/>
                  </a:lnTo>
                  <a:lnTo>
                    <a:pt x="181" y="1051"/>
                  </a:lnTo>
                  <a:lnTo>
                    <a:pt x="285" y="1237"/>
                  </a:lnTo>
                  <a:lnTo>
                    <a:pt x="405" y="1410"/>
                  </a:lnTo>
                  <a:lnTo>
                    <a:pt x="542" y="1564"/>
                  </a:lnTo>
                  <a:lnTo>
                    <a:pt x="687" y="1694"/>
                  </a:lnTo>
                  <a:lnTo>
                    <a:pt x="836" y="179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1" name="Freeform 89"/>
            <p:cNvSpPr>
              <a:spLocks/>
            </p:cNvSpPr>
            <p:nvPr/>
          </p:nvSpPr>
          <p:spPr bwMode="auto">
            <a:xfrm>
              <a:off x="3731" y="3496"/>
              <a:ext cx="79" cy="27"/>
            </a:xfrm>
            <a:custGeom>
              <a:avLst/>
              <a:gdLst>
                <a:gd name="T0" fmla="*/ 0 w 333"/>
                <a:gd name="T1" fmla="*/ 0 h 112"/>
                <a:gd name="T2" fmla="*/ 114 w 333"/>
                <a:gd name="T3" fmla="*/ 56 h 112"/>
                <a:gd name="T4" fmla="*/ 226 w 333"/>
                <a:gd name="T5" fmla="*/ 94 h 112"/>
                <a:gd name="T6" fmla="*/ 333 w 333"/>
                <a:gd name="T7" fmla="*/ 112 h 112"/>
              </a:gdLst>
              <a:ahLst/>
              <a:cxnLst>
                <a:cxn ang="0">
                  <a:pos x="T0" y="T1"/>
                </a:cxn>
                <a:cxn ang="0">
                  <a:pos x="T2" y="T3"/>
                </a:cxn>
                <a:cxn ang="0">
                  <a:pos x="T4" y="T5"/>
                </a:cxn>
                <a:cxn ang="0">
                  <a:pos x="T6" y="T7"/>
                </a:cxn>
              </a:cxnLst>
              <a:rect l="0" t="0" r="r" b="b"/>
              <a:pathLst>
                <a:path w="333" h="112">
                  <a:moveTo>
                    <a:pt x="0" y="0"/>
                  </a:moveTo>
                  <a:lnTo>
                    <a:pt x="114" y="56"/>
                  </a:lnTo>
                  <a:lnTo>
                    <a:pt x="226" y="94"/>
                  </a:lnTo>
                  <a:lnTo>
                    <a:pt x="333" y="112"/>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2" name="Freeform 90"/>
            <p:cNvSpPr>
              <a:spLocks/>
            </p:cNvSpPr>
            <p:nvPr/>
          </p:nvSpPr>
          <p:spPr bwMode="auto">
            <a:xfrm>
              <a:off x="3252" y="3021"/>
              <a:ext cx="559" cy="720"/>
            </a:xfrm>
            <a:custGeom>
              <a:avLst/>
              <a:gdLst>
                <a:gd name="T0" fmla="*/ 1999 w 2342"/>
                <a:gd name="T1" fmla="*/ 2949 h 3025"/>
                <a:gd name="T2" fmla="*/ 2141 w 2342"/>
                <a:gd name="T3" fmla="*/ 2832 h 3025"/>
                <a:gd name="T4" fmla="*/ 2247 w 2342"/>
                <a:gd name="T5" fmla="*/ 2669 h 3025"/>
                <a:gd name="T6" fmla="*/ 2316 w 2342"/>
                <a:gd name="T7" fmla="*/ 2462 h 3025"/>
                <a:gd name="T8" fmla="*/ 2342 w 2342"/>
                <a:gd name="T9" fmla="*/ 2221 h 3025"/>
                <a:gd name="T10" fmla="*/ 2326 w 2342"/>
                <a:gd name="T11" fmla="*/ 1956 h 3025"/>
                <a:gd name="T12" fmla="*/ 2268 w 2342"/>
                <a:gd name="T13" fmla="*/ 1673 h 3025"/>
                <a:gd name="T14" fmla="*/ 2171 w 2342"/>
                <a:gd name="T15" fmla="*/ 1386 h 3025"/>
                <a:gd name="T16" fmla="*/ 2037 w 2342"/>
                <a:gd name="T17" fmla="*/ 1102 h 3025"/>
                <a:gd name="T18" fmla="*/ 1873 w 2342"/>
                <a:gd name="T19" fmla="*/ 834 h 3025"/>
                <a:gd name="T20" fmla="*/ 1683 w 2342"/>
                <a:gd name="T21" fmla="*/ 590 h 3025"/>
                <a:gd name="T22" fmla="*/ 1474 w 2342"/>
                <a:gd name="T23" fmla="*/ 380 h 3025"/>
                <a:gd name="T24" fmla="*/ 1254 w 2342"/>
                <a:gd name="T25" fmla="*/ 210 h 3025"/>
                <a:gd name="T26" fmla="*/ 1030 w 2342"/>
                <a:gd name="T27" fmla="*/ 88 h 3025"/>
                <a:gd name="T28" fmla="*/ 813 w 2342"/>
                <a:gd name="T29" fmla="*/ 16 h 3025"/>
                <a:gd name="T30" fmla="*/ 608 w 2342"/>
                <a:gd name="T31" fmla="*/ 0 h 3025"/>
                <a:gd name="T32" fmla="*/ 424 w 2342"/>
                <a:gd name="T33" fmla="*/ 37 h 3025"/>
                <a:gd name="T34" fmla="*/ 266 w 2342"/>
                <a:gd name="T35" fmla="*/ 128 h 3025"/>
                <a:gd name="T36" fmla="*/ 141 w 2342"/>
                <a:gd name="T37" fmla="*/ 269 h 3025"/>
                <a:gd name="T38" fmla="*/ 54 w 2342"/>
                <a:gd name="T39" fmla="*/ 455 h 3025"/>
                <a:gd name="T40" fmla="*/ 6 w 2342"/>
                <a:gd name="T41" fmla="*/ 679 h 3025"/>
                <a:gd name="T42" fmla="*/ 0 w 2342"/>
                <a:gd name="T43" fmla="*/ 934 h 3025"/>
                <a:gd name="T44" fmla="*/ 38 w 2342"/>
                <a:gd name="T45" fmla="*/ 1209 h 3025"/>
                <a:gd name="T46" fmla="*/ 116 w 2342"/>
                <a:gd name="T47" fmla="*/ 1495 h 3025"/>
                <a:gd name="T48" fmla="*/ 231 w 2342"/>
                <a:gd name="T49" fmla="*/ 1782 h 3025"/>
                <a:gd name="T50" fmla="*/ 382 w 2342"/>
                <a:gd name="T51" fmla="*/ 2060 h 3025"/>
                <a:gd name="T52" fmla="*/ 560 w 2342"/>
                <a:gd name="T53" fmla="*/ 2317 h 3025"/>
                <a:gd name="T54" fmla="*/ 761 w 2342"/>
                <a:gd name="T55" fmla="*/ 2545 h 3025"/>
                <a:gd name="T56" fmla="*/ 976 w 2342"/>
                <a:gd name="T57" fmla="*/ 2736 h 3025"/>
                <a:gd name="T58" fmla="*/ 1198 w 2342"/>
                <a:gd name="T59" fmla="*/ 2883 h 3025"/>
                <a:gd name="T60" fmla="*/ 1419 w 2342"/>
                <a:gd name="T61" fmla="*/ 2979 h 3025"/>
                <a:gd name="T62" fmla="*/ 1631 w 2342"/>
                <a:gd name="T63" fmla="*/ 3025 h 3025"/>
                <a:gd name="T64" fmla="*/ 1827 w 2342"/>
                <a:gd name="T65" fmla="*/ 3014 h 3025"/>
                <a:gd name="T66" fmla="*/ 1999 w 2342"/>
                <a:gd name="T67" fmla="*/ 2949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2" h="3025">
                  <a:moveTo>
                    <a:pt x="1999" y="2949"/>
                  </a:moveTo>
                  <a:lnTo>
                    <a:pt x="2141" y="2832"/>
                  </a:lnTo>
                  <a:lnTo>
                    <a:pt x="2247" y="2669"/>
                  </a:lnTo>
                  <a:lnTo>
                    <a:pt x="2316" y="2462"/>
                  </a:lnTo>
                  <a:lnTo>
                    <a:pt x="2342" y="2221"/>
                  </a:lnTo>
                  <a:lnTo>
                    <a:pt x="2326" y="1956"/>
                  </a:lnTo>
                  <a:lnTo>
                    <a:pt x="2268" y="1673"/>
                  </a:lnTo>
                  <a:lnTo>
                    <a:pt x="2171" y="1386"/>
                  </a:lnTo>
                  <a:lnTo>
                    <a:pt x="2037" y="1102"/>
                  </a:lnTo>
                  <a:lnTo>
                    <a:pt x="1873" y="834"/>
                  </a:lnTo>
                  <a:lnTo>
                    <a:pt x="1683" y="590"/>
                  </a:lnTo>
                  <a:lnTo>
                    <a:pt x="1474" y="380"/>
                  </a:lnTo>
                  <a:lnTo>
                    <a:pt x="1254" y="210"/>
                  </a:lnTo>
                  <a:lnTo>
                    <a:pt x="1030" y="88"/>
                  </a:lnTo>
                  <a:lnTo>
                    <a:pt x="813" y="16"/>
                  </a:lnTo>
                  <a:lnTo>
                    <a:pt x="608" y="0"/>
                  </a:lnTo>
                  <a:lnTo>
                    <a:pt x="424" y="37"/>
                  </a:lnTo>
                  <a:lnTo>
                    <a:pt x="266" y="128"/>
                  </a:lnTo>
                  <a:lnTo>
                    <a:pt x="141" y="269"/>
                  </a:lnTo>
                  <a:lnTo>
                    <a:pt x="54" y="455"/>
                  </a:lnTo>
                  <a:lnTo>
                    <a:pt x="6" y="679"/>
                  </a:lnTo>
                  <a:lnTo>
                    <a:pt x="0" y="934"/>
                  </a:lnTo>
                  <a:lnTo>
                    <a:pt x="38" y="1209"/>
                  </a:lnTo>
                  <a:lnTo>
                    <a:pt x="116" y="1495"/>
                  </a:lnTo>
                  <a:lnTo>
                    <a:pt x="231" y="1782"/>
                  </a:lnTo>
                  <a:lnTo>
                    <a:pt x="382" y="2060"/>
                  </a:lnTo>
                  <a:lnTo>
                    <a:pt x="560" y="2317"/>
                  </a:lnTo>
                  <a:lnTo>
                    <a:pt x="761" y="2545"/>
                  </a:lnTo>
                  <a:lnTo>
                    <a:pt x="976" y="2736"/>
                  </a:lnTo>
                  <a:lnTo>
                    <a:pt x="1198" y="2883"/>
                  </a:lnTo>
                  <a:lnTo>
                    <a:pt x="1419" y="2979"/>
                  </a:lnTo>
                  <a:lnTo>
                    <a:pt x="1631" y="3025"/>
                  </a:lnTo>
                  <a:lnTo>
                    <a:pt x="1827" y="3014"/>
                  </a:lnTo>
                  <a:lnTo>
                    <a:pt x="1999" y="2949"/>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3" name="Freeform 91"/>
            <p:cNvSpPr>
              <a:spLocks/>
            </p:cNvSpPr>
            <p:nvPr/>
          </p:nvSpPr>
          <p:spPr bwMode="auto">
            <a:xfrm>
              <a:off x="3452" y="3028"/>
              <a:ext cx="279" cy="560"/>
            </a:xfrm>
            <a:custGeom>
              <a:avLst/>
              <a:gdLst>
                <a:gd name="T0" fmla="*/ 35 w 1169"/>
                <a:gd name="T1" fmla="*/ 0 h 2352"/>
                <a:gd name="T2" fmla="*/ 0 w 1169"/>
                <a:gd name="T3" fmla="*/ 224 h 2352"/>
                <a:gd name="T4" fmla="*/ 5 w 1169"/>
                <a:gd name="T5" fmla="*/ 473 h 2352"/>
                <a:gd name="T6" fmla="*/ 47 w 1169"/>
                <a:gd name="T7" fmla="*/ 739 h 2352"/>
                <a:gd name="T8" fmla="*/ 126 w 1169"/>
                <a:gd name="T9" fmla="*/ 1014 h 2352"/>
                <a:gd name="T10" fmla="*/ 242 w 1169"/>
                <a:gd name="T11" fmla="*/ 1289 h 2352"/>
                <a:gd name="T12" fmla="*/ 387 w 1169"/>
                <a:gd name="T13" fmla="*/ 1554 h 2352"/>
                <a:gd name="T14" fmla="*/ 559 w 1169"/>
                <a:gd name="T15" fmla="*/ 1801 h 2352"/>
                <a:gd name="T16" fmla="*/ 751 w 1169"/>
                <a:gd name="T17" fmla="*/ 2021 h 2352"/>
                <a:gd name="T18" fmla="*/ 957 w 1169"/>
                <a:gd name="T19" fmla="*/ 2206 h 2352"/>
                <a:gd name="T20" fmla="*/ 1169 w 1169"/>
                <a:gd name="T21" fmla="*/ 2352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9" h="2352">
                  <a:moveTo>
                    <a:pt x="35" y="0"/>
                  </a:moveTo>
                  <a:lnTo>
                    <a:pt x="0" y="224"/>
                  </a:lnTo>
                  <a:lnTo>
                    <a:pt x="5" y="473"/>
                  </a:lnTo>
                  <a:lnTo>
                    <a:pt x="47" y="739"/>
                  </a:lnTo>
                  <a:lnTo>
                    <a:pt x="126" y="1014"/>
                  </a:lnTo>
                  <a:lnTo>
                    <a:pt x="242" y="1289"/>
                  </a:lnTo>
                  <a:lnTo>
                    <a:pt x="387" y="1554"/>
                  </a:lnTo>
                  <a:lnTo>
                    <a:pt x="559" y="1801"/>
                  </a:lnTo>
                  <a:lnTo>
                    <a:pt x="751" y="2021"/>
                  </a:lnTo>
                  <a:lnTo>
                    <a:pt x="957" y="2206"/>
                  </a:lnTo>
                  <a:lnTo>
                    <a:pt x="1169" y="2352"/>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4" name="Freeform 92"/>
            <p:cNvSpPr>
              <a:spLocks/>
            </p:cNvSpPr>
            <p:nvPr/>
          </p:nvSpPr>
          <p:spPr bwMode="auto">
            <a:xfrm>
              <a:off x="3731" y="3588"/>
              <a:ext cx="70" cy="30"/>
            </a:xfrm>
            <a:custGeom>
              <a:avLst/>
              <a:gdLst>
                <a:gd name="T0" fmla="*/ 0 w 297"/>
                <a:gd name="T1" fmla="*/ 0 h 127"/>
                <a:gd name="T2" fmla="*/ 150 w 297"/>
                <a:gd name="T3" fmla="*/ 76 h 127"/>
                <a:gd name="T4" fmla="*/ 297 w 297"/>
                <a:gd name="T5" fmla="*/ 127 h 127"/>
              </a:gdLst>
              <a:ahLst/>
              <a:cxnLst>
                <a:cxn ang="0">
                  <a:pos x="T0" y="T1"/>
                </a:cxn>
                <a:cxn ang="0">
                  <a:pos x="T2" y="T3"/>
                </a:cxn>
                <a:cxn ang="0">
                  <a:pos x="T4" y="T5"/>
                </a:cxn>
              </a:cxnLst>
              <a:rect l="0" t="0" r="r" b="b"/>
              <a:pathLst>
                <a:path w="297" h="127">
                  <a:moveTo>
                    <a:pt x="0" y="0"/>
                  </a:moveTo>
                  <a:lnTo>
                    <a:pt x="150" y="76"/>
                  </a:lnTo>
                  <a:lnTo>
                    <a:pt x="297" y="127"/>
                  </a:lnTo>
                </a:path>
              </a:pathLst>
            </a:custGeom>
            <a:noFill/>
            <a:ln w="38100"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25" name="Line 93"/>
            <p:cNvSpPr>
              <a:spLocks noChangeShapeType="1"/>
            </p:cNvSpPr>
            <p:nvPr/>
          </p:nvSpPr>
          <p:spPr bwMode="auto">
            <a:xfrm flipV="1">
              <a:off x="3870" y="3687"/>
              <a:ext cx="487" cy="281"/>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26" name="Line 94"/>
            <p:cNvSpPr>
              <a:spLocks noChangeShapeType="1"/>
            </p:cNvSpPr>
            <p:nvPr/>
          </p:nvSpPr>
          <p:spPr bwMode="auto">
            <a:xfrm flipV="1">
              <a:off x="3193" y="2514"/>
              <a:ext cx="487" cy="28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27" name="Line 95"/>
            <p:cNvSpPr>
              <a:spLocks noChangeShapeType="1"/>
            </p:cNvSpPr>
            <p:nvPr/>
          </p:nvSpPr>
          <p:spPr bwMode="auto">
            <a:xfrm flipV="1">
              <a:off x="4487" y="3313"/>
              <a:ext cx="293" cy="169"/>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28" name="Line 96"/>
            <p:cNvSpPr>
              <a:spLocks noChangeShapeType="1"/>
            </p:cNvSpPr>
            <p:nvPr/>
          </p:nvSpPr>
          <p:spPr bwMode="auto">
            <a:xfrm flipV="1">
              <a:off x="3923" y="2334"/>
              <a:ext cx="292" cy="16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20929" name="Line 97"/>
          <p:cNvSpPr>
            <a:spLocks noChangeShapeType="1"/>
          </p:cNvSpPr>
          <p:nvPr/>
        </p:nvSpPr>
        <p:spPr bwMode="auto">
          <a:xfrm>
            <a:off x="3892550" y="1500188"/>
            <a:ext cx="3175" cy="17938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930" name="Line 98"/>
          <p:cNvSpPr>
            <a:spLocks noChangeShapeType="1"/>
          </p:cNvSpPr>
          <p:nvPr/>
        </p:nvSpPr>
        <p:spPr bwMode="auto">
          <a:xfrm>
            <a:off x="1727200" y="1320800"/>
            <a:ext cx="1588" cy="215265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931" name="Line 99"/>
          <p:cNvSpPr>
            <a:spLocks noChangeShapeType="1"/>
          </p:cNvSpPr>
          <p:nvPr/>
        </p:nvSpPr>
        <p:spPr bwMode="auto">
          <a:xfrm>
            <a:off x="2817813" y="1320800"/>
            <a:ext cx="3175" cy="215265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932" name="Line 100"/>
          <p:cNvSpPr>
            <a:spLocks noChangeShapeType="1"/>
          </p:cNvSpPr>
          <p:nvPr/>
        </p:nvSpPr>
        <p:spPr bwMode="auto">
          <a:xfrm>
            <a:off x="1727200" y="3473450"/>
            <a:ext cx="1090613" cy="3175"/>
          </a:xfrm>
          <a:prstGeom prst="line">
            <a:avLst/>
          </a:prstGeom>
          <a:noFill/>
          <a:ln w="571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33" name="Line 101"/>
          <p:cNvSpPr>
            <a:spLocks noChangeShapeType="1"/>
          </p:cNvSpPr>
          <p:nvPr/>
        </p:nvSpPr>
        <p:spPr bwMode="auto">
          <a:xfrm>
            <a:off x="1727200" y="1320800"/>
            <a:ext cx="1090613" cy="1588"/>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934" name="Line 102"/>
          <p:cNvSpPr>
            <a:spLocks noChangeShapeType="1"/>
          </p:cNvSpPr>
          <p:nvPr/>
        </p:nvSpPr>
        <p:spPr bwMode="auto">
          <a:xfrm>
            <a:off x="2817813" y="3294063"/>
            <a:ext cx="1074737" cy="31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0935" name="Line 103"/>
          <p:cNvSpPr>
            <a:spLocks noChangeShapeType="1"/>
          </p:cNvSpPr>
          <p:nvPr/>
        </p:nvSpPr>
        <p:spPr bwMode="auto">
          <a:xfrm>
            <a:off x="2817813" y="1500188"/>
            <a:ext cx="1074737" cy="3175"/>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120936" name="Group 104"/>
          <p:cNvGrpSpPr>
            <a:grpSpLocks/>
          </p:cNvGrpSpPr>
          <p:nvPr/>
        </p:nvGrpSpPr>
        <p:grpSpPr bwMode="auto">
          <a:xfrm>
            <a:off x="1727200" y="1770063"/>
            <a:ext cx="449263" cy="1258887"/>
            <a:chOff x="1088" y="872"/>
            <a:chExt cx="283" cy="793"/>
          </a:xfrm>
        </p:grpSpPr>
        <p:sp>
          <p:nvSpPr>
            <p:cNvPr id="120937" name="Line 105"/>
            <p:cNvSpPr>
              <a:spLocks noChangeShapeType="1"/>
            </p:cNvSpPr>
            <p:nvPr/>
          </p:nvSpPr>
          <p:spPr bwMode="auto">
            <a:xfrm>
              <a:off x="1369" y="872"/>
              <a:ext cx="2" cy="116"/>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38" name="Line 106"/>
            <p:cNvSpPr>
              <a:spLocks noChangeShapeType="1"/>
            </p:cNvSpPr>
            <p:nvPr/>
          </p:nvSpPr>
          <p:spPr bwMode="auto">
            <a:xfrm>
              <a:off x="1369" y="1039"/>
              <a:ext cx="2" cy="204"/>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39" name="Line 107"/>
            <p:cNvSpPr>
              <a:spLocks noChangeShapeType="1"/>
            </p:cNvSpPr>
            <p:nvPr/>
          </p:nvSpPr>
          <p:spPr bwMode="auto">
            <a:xfrm>
              <a:off x="1369" y="1293"/>
              <a:ext cx="2" cy="204"/>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0" name="Line 108"/>
            <p:cNvSpPr>
              <a:spLocks noChangeShapeType="1"/>
            </p:cNvSpPr>
            <p:nvPr/>
          </p:nvSpPr>
          <p:spPr bwMode="auto">
            <a:xfrm>
              <a:off x="1369" y="1546"/>
              <a:ext cx="2" cy="118"/>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1" name="Line 109"/>
            <p:cNvSpPr>
              <a:spLocks noChangeShapeType="1"/>
            </p:cNvSpPr>
            <p:nvPr/>
          </p:nvSpPr>
          <p:spPr bwMode="auto">
            <a:xfrm>
              <a:off x="1088" y="1664"/>
              <a:ext cx="117" cy="1"/>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2" name="Line 110"/>
            <p:cNvSpPr>
              <a:spLocks noChangeShapeType="1"/>
            </p:cNvSpPr>
            <p:nvPr/>
          </p:nvSpPr>
          <p:spPr bwMode="auto">
            <a:xfrm>
              <a:off x="1255" y="1664"/>
              <a:ext cx="114" cy="1"/>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3" name="Line 111"/>
            <p:cNvSpPr>
              <a:spLocks noChangeShapeType="1"/>
            </p:cNvSpPr>
            <p:nvPr/>
          </p:nvSpPr>
          <p:spPr bwMode="auto">
            <a:xfrm>
              <a:off x="1088" y="872"/>
              <a:ext cx="117"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4" name="Line 112"/>
            <p:cNvSpPr>
              <a:spLocks noChangeShapeType="1"/>
            </p:cNvSpPr>
            <p:nvPr/>
          </p:nvSpPr>
          <p:spPr bwMode="auto">
            <a:xfrm>
              <a:off x="1255" y="872"/>
              <a:ext cx="114"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45" name="Group 113"/>
          <p:cNvGrpSpPr>
            <a:grpSpLocks/>
          </p:cNvGrpSpPr>
          <p:nvPr/>
        </p:nvGrpSpPr>
        <p:grpSpPr bwMode="auto">
          <a:xfrm>
            <a:off x="2173288" y="1947863"/>
            <a:ext cx="1719262" cy="901700"/>
            <a:chOff x="1369" y="984"/>
            <a:chExt cx="1083" cy="568"/>
          </a:xfrm>
        </p:grpSpPr>
        <p:sp>
          <p:nvSpPr>
            <p:cNvPr id="120946" name="Line 114"/>
            <p:cNvSpPr>
              <a:spLocks noChangeShapeType="1"/>
            </p:cNvSpPr>
            <p:nvPr/>
          </p:nvSpPr>
          <p:spPr bwMode="auto">
            <a:xfrm>
              <a:off x="1369" y="1550"/>
              <a:ext cx="136" cy="2"/>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7" name="Line 115"/>
            <p:cNvSpPr>
              <a:spLocks noChangeShapeType="1"/>
            </p:cNvSpPr>
            <p:nvPr/>
          </p:nvSpPr>
          <p:spPr bwMode="auto">
            <a:xfrm>
              <a:off x="1556" y="1550"/>
              <a:ext cx="203" cy="2"/>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8" name="Line 116"/>
            <p:cNvSpPr>
              <a:spLocks noChangeShapeType="1"/>
            </p:cNvSpPr>
            <p:nvPr/>
          </p:nvSpPr>
          <p:spPr bwMode="auto">
            <a:xfrm>
              <a:off x="1810" y="1550"/>
              <a:ext cx="204" cy="2"/>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49" name="Line 117"/>
            <p:cNvSpPr>
              <a:spLocks noChangeShapeType="1"/>
            </p:cNvSpPr>
            <p:nvPr/>
          </p:nvSpPr>
          <p:spPr bwMode="auto">
            <a:xfrm>
              <a:off x="2064" y="1550"/>
              <a:ext cx="203" cy="2"/>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0" name="Line 118"/>
            <p:cNvSpPr>
              <a:spLocks noChangeShapeType="1"/>
            </p:cNvSpPr>
            <p:nvPr/>
          </p:nvSpPr>
          <p:spPr bwMode="auto">
            <a:xfrm>
              <a:off x="2318" y="1550"/>
              <a:ext cx="134" cy="2"/>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1" name="Line 119"/>
            <p:cNvSpPr>
              <a:spLocks noChangeShapeType="1"/>
            </p:cNvSpPr>
            <p:nvPr/>
          </p:nvSpPr>
          <p:spPr bwMode="auto">
            <a:xfrm>
              <a:off x="1369" y="984"/>
              <a:ext cx="136"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2" name="Line 120"/>
            <p:cNvSpPr>
              <a:spLocks noChangeShapeType="1"/>
            </p:cNvSpPr>
            <p:nvPr/>
          </p:nvSpPr>
          <p:spPr bwMode="auto">
            <a:xfrm>
              <a:off x="1556" y="984"/>
              <a:ext cx="203"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3" name="Line 121"/>
            <p:cNvSpPr>
              <a:spLocks noChangeShapeType="1"/>
            </p:cNvSpPr>
            <p:nvPr/>
          </p:nvSpPr>
          <p:spPr bwMode="auto">
            <a:xfrm>
              <a:off x="1810" y="984"/>
              <a:ext cx="204"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4" name="Line 122"/>
            <p:cNvSpPr>
              <a:spLocks noChangeShapeType="1"/>
            </p:cNvSpPr>
            <p:nvPr/>
          </p:nvSpPr>
          <p:spPr bwMode="auto">
            <a:xfrm>
              <a:off x="2064" y="984"/>
              <a:ext cx="203"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5" name="Line 123"/>
            <p:cNvSpPr>
              <a:spLocks noChangeShapeType="1"/>
            </p:cNvSpPr>
            <p:nvPr/>
          </p:nvSpPr>
          <p:spPr bwMode="auto">
            <a:xfrm>
              <a:off x="2318" y="984"/>
              <a:ext cx="134" cy="3"/>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56" name="Group 124"/>
          <p:cNvGrpSpPr>
            <a:grpSpLocks/>
          </p:cNvGrpSpPr>
          <p:nvPr/>
        </p:nvGrpSpPr>
        <p:grpSpPr bwMode="auto">
          <a:xfrm>
            <a:off x="1458913" y="2398713"/>
            <a:ext cx="2703512" cy="3175"/>
            <a:chOff x="919" y="1268"/>
            <a:chExt cx="1703" cy="2"/>
          </a:xfrm>
        </p:grpSpPr>
        <p:sp>
          <p:nvSpPr>
            <p:cNvPr id="120957" name="Line 125"/>
            <p:cNvSpPr>
              <a:spLocks noChangeShapeType="1"/>
            </p:cNvSpPr>
            <p:nvPr/>
          </p:nvSpPr>
          <p:spPr bwMode="auto">
            <a:xfrm flipH="1">
              <a:off x="2158" y="1268"/>
              <a:ext cx="46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8" name="Line 126"/>
            <p:cNvSpPr>
              <a:spLocks noChangeShapeType="1"/>
            </p:cNvSpPr>
            <p:nvPr/>
          </p:nvSpPr>
          <p:spPr bwMode="auto">
            <a:xfrm flipH="1">
              <a:off x="2029" y="1268"/>
              <a:ext cx="6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59" name="Line 127"/>
            <p:cNvSpPr>
              <a:spLocks noChangeShapeType="1"/>
            </p:cNvSpPr>
            <p:nvPr/>
          </p:nvSpPr>
          <p:spPr bwMode="auto">
            <a:xfrm flipH="1">
              <a:off x="1576" y="1268"/>
              <a:ext cx="38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0" name="Line 128"/>
            <p:cNvSpPr>
              <a:spLocks noChangeShapeType="1"/>
            </p:cNvSpPr>
            <p:nvPr/>
          </p:nvSpPr>
          <p:spPr bwMode="auto">
            <a:xfrm flipH="1">
              <a:off x="1448" y="1268"/>
              <a:ext cx="6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1" name="Line 129"/>
            <p:cNvSpPr>
              <a:spLocks noChangeShapeType="1"/>
            </p:cNvSpPr>
            <p:nvPr/>
          </p:nvSpPr>
          <p:spPr bwMode="auto">
            <a:xfrm flipH="1">
              <a:off x="919" y="1268"/>
              <a:ext cx="46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62" name="Group 130"/>
          <p:cNvGrpSpPr>
            <a:grpSpLocks/>
          </p:cNvGrpSpPr>
          <p:nvPr/>
        </p:nvGrpSpPr>
        <p:grpSpPr bwMode="auto">
          <a:xfrm>
            <a:off x="2173288" y="4529138"/>
            <a:ext cx="1719262" cy="898525"/>
            <a:chOff x="1369" y="2853"/>
            <a:chExt cx="1083" cy="566"/>
          </a:xfrm>
        </p:grpSpPr>
        <p:sp>
          <p:nvSpPr>
            <p:cNvPr id="120963" name="Line 131"/>
            <p:cNvSpPr>
              <a:spLocks noChangeShapeType="1"/>
            </p:cNvSpPr>
            <p:nvPr/>
          </p:nvSpPr>
          <p:spPr bwMode="auto">
            <a:xfrm>
              <a:off x="1369" y="2853"/>
              <a:ext cx="136"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4" name="Line 132"/>
            <p:cNvSpPr>
              <a:spLocks noChangeShapeType="1"/>
            </p:cNvSpPr>
            <p:nvPr/>
          </p:nvSpPr>
          <p:spPr bwMode="auto">
            <a:xfrm>
              <a:off x="1556" y="2853"/>
              <a:ext cx="203"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5" name="Line 133"/>
            <p:cNvSpPr>
              <a:spLocks noChangeShapeType="1"/>
            </p:cNvSpPr>
            <p:nvPr/>
          </p:nvSpPr>
          <p:spPr bwMode="auto">
            <a:xfrm>
              <a:off x="1810" y="2853"/>
              <a:ext cx="204"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6" name="Line 134"/>
            <p:cNvSpPr>
              <a:spLocks noChangeShapeType="1"/>
            </p:cNvSpPr>
            <p:nvPr/>
          </p:nvSpPr>
          <p:spPr bwMode="auto">
            <a:xfrm>
              <a:off x="2064" y="2853"/>
              <a:ext cx="203"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7" name="Line 135"/>
            <p:cNvSpPr>
              <a:spLocks noChangeShapeType="1"/>
            </p:cNvSpPr>
            <p:nvPr/>
          </p:nvSpPr>
          <p:spPr bwMode="auto">
            <a:xfrm>
              <a:off x="2318" y="2853"/>
              <a:ext cx="134"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8" name="Line 136"/>
            <p:cNvSpPr>
              <a:spLocks noChangeShapeType="1"/>
            </p:cNvSpPr>
            <p:nvPr/>
          </p:nvSpPr>
          <p:spPr bwMode="auto">
            <a:xfrm>
              <a:off x="1369" y="3417"/>
              <a:ext cx="136"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69" name="Line 137"/>
            <p:cNvSpPr>
              <a:spLocks noChangeShapeType="1"/>
            </p:cNvSpPr>
            <p:nvPr/>
          </p:nvSpPr>
          <p:spPr bwMode="auto">
            <a:xfrm>
              <a:off x="1556" y="3417"/>
              <a:ext cx="203"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0" name="Line 138"/>
            <p:cNvSpPr>
              <a:spLocks noChangeShapeType="1"/>
            </p:cNvSpPr>
            <p:nvPr/>
          </p:nvSpPr>
          <p:spPr bwMode="auto">
            <a:xfrm>
              <a:off x="1810" y="3417"/>
              <a:ext cx="204"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1" name="Line 139"/>
            <p:cNvSpPr>
              <a:spLocks noChangeShapeType="1"/>
            </p:cNvSpPr>
            <p:nvPr/>
          </p:nvSpPr>
          <p:spPr bwMode="auto">
            <a:xfrm>
              <a:off x="2064" y="3417"/>
              <a:ext cx="203"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2" name="Line 140"/>
            <p:cNvSpPr>
              <a:spLocks noChangeShapeType="1"/>
            </p:cNvSpPr>
            <p:nvPr/>
          </p:nvSpPr>
          <p:spPr bwMode="auto">
            <a:xfrm>
              <a:off x="2318" y="3417"/>
              <a:ext cx="134"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73" name="Group 141"/>
          <p:cNvGrpSpPr>
            <a:grpSpLocks/>
          </p:cNvGrpSpPr>
          <p:nvPr/>
        </p:nvGrpSpPr>
        <p:grpSpPr bwMode="auto">
          <a:xfrm>
            <a:off x="1458913" y="4979988"/>
            <a:ext cx="2703512" cy="3175"/>
            <a:chOff x="919" y="3185"/>
            <a:chExt cx="1703" cy="2"/>
          </a:xfrm>
        </p:grpSpPr>
        <p:sp>
          <p:nvSpPr>
            <p:cNvPr id="120974" name="Line 142"/>
            <p:cNvSpPr>
              <a:spLocks noChangeShapeType="1"/>
            </p:cNvSpPr>
            <p:nvPr/>
          </p:nvSpPr>
          <p:spPr bwMode="auto">
            <a:xfrm flipH="1">
              <a:off x="2158" y="3185"/>
              <a:ext cx="46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5" name="Line 143"/>
            <p:cNvSpPr>
              <a:spLocks noChangeShapeType="1"/>
            </p:cNvSpPr>
            <p:nvPr/>
          </p:nvSpPr>
          <p:spPr bwMode="auto">
            <a:xfrm flipH="1">
              <a:off x="2029" y="3185"/>
              <a:ext cx="6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6" name="Line 144"/>
            <p:cNvSpPr>
              <a:spLocks noChangeShapeType="1"/>
            </p:cNvSpPr>
            <p:nvPr/>
          </p:nvSpPr>
          <p:spPr bwMode="auto">
            <a:xfrm flipH="1">
              <a:off x="1576" y="3185"/>
              <a:ext cx="38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7" name="Line 145"/>
            <p:cNvSpPr>
              <a:spLocks noChangeShapeType="1"/>
            </p:cNvSpPr>
            <p:nvPr/>
          </p:nvSpPr>
          <p:spPr bwMode="auto">
            <a:xfrm flipH="1">
              <a:off x="1448" y="3185"/>
              <a:ext cx="6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78" name="Line 146"/>
            <p:cNvSpPr>
              <a:spLocks noChangeShapeType="1"/>
            </p:cNvSpPr>
            <p:nvPr/>
          </p:nvSpPr>
          <p:spPr bwMode="auto">
            <a:xfrm flipH="1">
              <a:off x="919" y="3185"/>
              <a:ext cx="464"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79" name="Group 147"/>
          <p:cNvGrpSpPr>
            <a:grpSpLocks/>
          </p:cNvGrpSpPr>
          <p:nvPr/>
        </p:nvGrpSpPr>
        <p:grpSpPr bwMode="auto">
          <a:xfrm>
            <a:off x="1727200" y="3900488"/>
            <a:ext cx="1093788" cy="2154237"/>
            <a:chOff x="1088" y="2457"/>
            <a:chExt cx="689" cy="1357"/>
          </a:xfrm>
        </p:grpSpPr>
        <p:sp>
          <p:nvSpPr>
            <p:cNvPr id="120980" name="Line 148"/>
            <p:cNvSpPr>
              <a:spLocks noChangeShapeType="1"/>
            </p:cNvSpPr>
            <p:nvPr/>
          </p:nvSpPr>
          <p:spPr bwMode="auto">
            <a:xfrm>
              <a:off x="1088" y="2457"/>
              <a:ext cx="687"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1" name="Line 149"/>
            <p:cNvSpPr>
              <a:spLocks noChangeShapeType="1"/>
            </p:cNvSpPr>
            <p:nvPr/>
          </p:nvSpPr>
          <p:spPr bwMode="auto">
            <a:xfrm>
              <a:off x="1088" y="3812"/>
              <a:ext cx="687"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2" name="Line 150"/>
            <p:cNvSpPr>
              <a:spLocks noChangeShapeType="1"/>
            </p:cNvSpPr>
            <p:nvPr/>
          </p:nvSpPr>
          <p:spPr bwMode="auto">
            <a:xfrm>
              <a:off x="1088" y="2457"/>
              <a:ext cx="1" cy="135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3" name="Line 151"/>
            <p:cNvSpPr>
              <a:spLocks noChangeShapeType="1"/>
            </p:cNvSpPr>
            <p:nvPr/>
          </p:nvSpPr>
          <p:spPr bwMode="auto">
            <a:xfrm>
              <a:off x="1775" y="2457"/>
              <a:ext cx="2" cy="1355"/>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84" name="Group 152"/>
          <p:cNvGrpSpPr>
            <a:grpSpLocks/>
          </p:cNvGrpSpPr>
          <p:nvPr/>
        </p:nvGrpSpPr>
        <p:grpSpPr bwMode="auto">
          <a:xfrm>
            <a:off x="1727200" y="4348163"/>
            <a:ext cx="449263" cy="1258887"/>
            <a:chOff x="1088" y="2739"/>
            <a:chExt cx="283" cy="793"/>
          </a:xfrm>
        </p:grpSpPr>
        <p:sp>
          <p:nvSpPr>
            <p:cNvPr id="120985" name="Line 153"/>
            <p:cNvSpPr>
              <a:spLocks noChangeShapeType="1"/>
            </p:cNvSpPr>
            <p:nvPr/>
          </p:nvSpPr>
          <p:spPr bwMode="auto">
            <a:xfrm>
              <a:off x="1088" y="2739"/>
              <a:ext cx="117"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6" name="Line 154"/>
            <p:cNvSpPr>
              <a:spLocks noChangeShapeType="1"/>
            </p:cNvSpPr>
            <p:nvPr/>
          </p:nvSpPr>
          <p:spPr bwMode="auto">
            <a:xfrm>
              <a:off x="1255" y="2739"/>
              <a:ext cx="114" cy="2"/>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7" name="Line 155"/>
            <p:cNvSpPr>
              <a:spLocks noChangeShapeType="1"/>
            </p:cNvSpPr>
            <p:nvPr/>
          </p:nvSpPr>
          <p:spPr bwMode="auto">
            <a:xfrm>
              <a:off x="1088" y="3531"/>
              <a:ext cx="117"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8" name="Line 156"/>
            <p:cNvSpPr>
              <a:spLocks noChangeShapeType="1"/>
            </p:cNvSpPr>
            <p:nvPr/>
          </p:nvSpPr>
          <p:spPr bwMode="auto">
            <a:xfrm>
              <a:off x="1255" y="3531"/>
              <a:ext cx="114" cy="1"/>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89" name="Line 157"/>
            <p:cNvSpPr>
              <a:spLocks noChangeShapeType="1"/>
            </p:cNvSpPr>
            <p:nvPr/>
          </p:nvSpPr>
          <p:spPr bwMode="auto">
            <a:xfrm>
              <a:off x="1369" y="2739"/>
              <a:ext cx="2" cy="115"/>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90" name="Line 158"/>
            <p:cNvSpPr>
              <a:spLocks noChangeShapeType="1"/>
            </p:cNvSpPr>
            <p:nvPr/>
          </p:nvSpPr>
          <p:spPr bwMode="auto">
            <a:xfrm>
              <a:off x="1369" y="2906"/>
              <a:ext cx="2" cy="20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91" name="Line 159"/>
            <p:cNvSpPr>
              <a:spLocks noChangeShapeType="1"/>
            </p:cNvSpPr>
            <p:nvPr/>
          </p:nvSpPr>
          <p:spPr bwMode="auto">
            <a:xfrm>
              <a:off x="1369" y="3160"/>
              <a:ext cx="2" cy="204"/>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92" name="Line 160"/>
            <p:cNvSpPr>
              <a:spLocks noChangeShapeType="1"/>
            </p:cNvSpPr>
            <p:nvPr/>
          </p:nvSpPr>
          <p:spPr bwMode="auto">
            <a:xfrm>
              <a:off x="1369" y="3413"/>
              <a:ext cx="2" cy="118"/>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93" name="Group 161"/>
          <p:cNvGrpSpPr>
            <a:grpSpLocks/>
          </p:cNvGrpSpPr>
          <p:nvPr/>
        </p:nvGrpSpPr>
        <p:grpSpPr bwMode="auto">
          <a:xfrm>
            <a:off x="2817813" y="4078288"/>
            <a:ext cx="1077912" cy="1797050"/>
            <a:chOff x="1775" y="2569"/>
            <a:chExt cx="679" cy="1132"/>
          </a:xfrm>
        </p:grpSpPr>
        <p:sp>
          <p:nvSpPr>
            <p:cNvPr id="120994" name="Line 162"/>
            <p:cNvSpPr>
              <a:spLocks noChangeShapeType="1"/>
            </p:cNvSpPr>
            <p:nvPr/>
          </p:nvSpPr>
          <p:spPr bwMode="auto">
            <a:xfrm>
              <a:off x="1775" y="2569"/>
              <a:ext cx="677"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95" name="Line 163"/>
            <p:cNvSpPr>
              <a:spLocks noChangeShapeType="1"/>
            </p:cNvSpPr>
            <p:nvPr/>
          </p:nvSpPr>
          <p:spPr bwMode="auto">
            <a:xfrm>
              <a:off x="1775" y="3699"/>
              <a:ext cx="677" cy="2"/>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996" name="Line 164"/>
            <p:cNvSpPr>
              <a:spLocks noChangeShapeType="1"/>
            </p:cNvSpPr>
            <p:nvPr/>
          </p:nvSpPr>
          <p:spPr bwMode="auto">
            <a:xfrm>
              <a:off x="2452" y="2569"/>
              <a:ext cx="2" cy="1130"/>
            </a:xfrm>
            <a:prstGeom prst="line">
              <a:avLst/>
            </a:prstGeom>
            <a:noFill/>
            <a:ln w="57150">
              <a:solidFill>
                <a:srgbClr val="99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0997" name="Group 165"/>
          <p:cNvGrpSpPr>
            <a:grpSpLocks/>
          </p:cNvGrpSpPr>
          <p:nvPr/>
        </p:nvGrpSpPr>
        <p:grpSpPr bwMode="auto">
          <a:xfrm>
            <a:off x="5229225" y="1479550"/>
            <a:ext cx="1836738" cy="1839913"/>
            <a:chOff x="3262" y="652"/>
            <a:chExt cx="1230" cy="1232"/>
          </a:xfrm>
        </p:grpSpPr>
        <p:sp>
          <p:nvSpPr>
            <p:cNvPr id="120998" name="Freeform 166"/>
            <p:cNvSpPr>
              <a:spLocks/>
            </p:cNvSpPr>
            <p:nvPr/>
          </p:nvSpPr>
          <p:spPr bwMode="auto">
            <a:xfrm>
              <a:off x="4456" y="1066"/>
              <a:ext cx="36" cy="202"/>
            </a:xfrm>
            <a:custGeom>
              <a:avLst/>
              <a:gdLst>
                <a:gd name="T0" fmla="*/ 160 w 160"/>
                <a:gd name="T1" fmla="*/ 845 h 845"/>
                <a:gd name="T2" fmla="*/ 72 w 160"/>
                <a:gd name="T3" fmla="*/ 176 h 845"/>
                <a:gd name="T4" fmla="*/ 0 w 160"/>
                <a:gd name="T5" fmla="*/ 0 h 845"/>
              </a:gdLst>
              <a:ahLst/>
              <a:cxnLst>
                <a:cxn ang="0">
                  <a:pos x="T0" y="T1"/>
                </a:cxn>
                <a:cxn ang="0">
                  <a:pos x="T2" y="T3"/>
                </a:cxn>
                <a:cxn ang="0">
                  <a:pos x="T4" y="T5"/>
                </a:cxn>
              </a:cxnLst>
              <a:rect l="0" t="0" r="r" b="b"/>
              <a:pathLst>
                <a:path w="160" h="845">
                  <a:moveTo>
                    <a:pt x="160" y="845"/>
                  </a:moveTo>
                  <a:lnTo>
                    <a:pt x="72" y="176"/>
                  </a:lnTo>
                  <a:lnTo>
                    <a:pt x="0"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0999" name="Freeform 167"/>
            <p:cNvSpPr>
              <a:spLocks/>
            </p:cNvSpPr>
            <p:nvPr/>
          </p:nvSpPr>
          <p:spPr bwMode="auto">
            <a:xfrm>
              <a:off x="4324" y="848"/>
              <a:ext cx="112" cy="171"/>
            </a:xfrm>
            <a:custGeom>
              <a:avLst/>
              <a:gdLst>
                <a:gd name="T0" fmla="*/ 465 w 465"/>
                <a:gd name="T1" fmla="*/ 720 h 720"/>
                <a:gd name="T2" fmla="*/ 362 w 465"/>
                <a:gd name="T3" fmla="*/ 470 h 720"/>
                <a:gd name="T4" fmla="*/ 0 w 465"/>
                <a:gd name="T5" fmla="*/ 0 h 720"/>
              </a:gdLst>
              <a:ahLst/>
              <a:cxnLst>
                <a:cxn ang="0">
                  <a:pos x="T0" y="T1"/>
                </a:cxn>
                <a:cxn ang="0">
                  <a:pos x="T2" y="T3"/>
                </a:cxn>
                <a:cxn ang="0">
                  <a:pos x="T4" y="T5"/>
                </a:cxn>
              </a:cxnLst>
              <a:rect l="0" t="0" r="r" b="b"/>
              <a:pathLst>
                <a:path w="465" h="720">
                  <a:moveTo>
                    <a:pt x="465" y="720"/>
                  </a:moveTo>
                  <a:lnTo>
                    <a:pt x="362" y="470"/>
                  </a:lnTo>
                  <a:lnTo>
                    <a:pt x="0"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0" name="Freeform 168"/>
            <p:cNvSpPr>
              <a:spLocks/>
            </p:cNvSpPr>
            <p:nvPr/>
          </p:nvSpPr>
          <p:spPr bwMode="auto">
            <a:xfrm>
              <a:off x="4113" y="704"/>
              <a:ext cx="174" cy="109"/>
            </a:xfrm>
            <a:custGeom>
              <a:avLst/>
              <a:gdLst>
                <a:gd name="T0" fmla="*/ 727 w 727"/>
                <a:gd name="T1" fmla="*/ 453 h 453"/>
                <a:gd name="T2" fmla="*/ 300 w 727"/>
                <a:gd name="T3" fmla="*/ 124 h 453"/>
                <a:gd name="T4" fmla="*/ 0 w 727"/>
                <a:gd name="T5" fmla="*/ 0 h 453"/>
              </a:gdLst>
              <a:ahLst/>
              <a:cxnLst>
                <a:cxn ang="0">
                  <a:pos x="T0" y="T1"/>
                </a:cxn>
                <a:cxn ang="0">
                  <a:pos x="T2" y="T3"/>
                </a:cxn>
                <a:cxn ang="0">
                  <a:pos x="T4" y="T5"/>
                </a:cxn>
              </a:cxnLst>
              <a:rect l="0" t="0" r="r" b="b"/>
              <a:pathLst>
                <a:path w="727" h="453">
                  <a:moveTo>
                    <a:pt x="727" y="453"/>
                  </a:moveTo>
                  <a:lnTo>
                    <a:pt x="300" y="124"/>
                  </a:lnTo>
                  <a:lnTo>
                    <a:pt x="0"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1" name="Freeform 169"/>
            <p:cNvSpPr>
              <a:spLocks/>
            </p:cNvSpPr>
            <p:nvPr/>
          </p:nvSpPr>
          <p:spPr bwMode="auto">
            <a:xfrm>
              <a:off x="3865" y="652"/>
              <a:ext cx="201" cy="33"/>
            </a:xfrm>
            <a:custGeom>
              <a:avLst/>
              <a:gdLst>
                <a:gd name="T0" fmla="*/ 846 w 846"/>
                <a:gd name="T1" fmla="*/ 139 h 139"/>
                <a:gd name="T2" fmla="*/ 722 w 846"/>
                <a:gd name="T3" fmla="*/ 88 h 139"/>
                <a:gd name="T4" fmla="*/ 53 w 846"/>
                <a:gd name="T5" fmla="*/ 0 h 139"/>
                <a:gd name="T6" fmla="*/ 0 w 846"/>
                <a:gd name="T7" fmla="*/ 6 h 139"/>
              </a:gdLst>
              <a:ahLst/>
              <a:cxnLst>
                <a:cxn ang="0">
                  <a:pos x="T0" y="T1"/>
                </a:cxn>
                <a:cxn ang="0">
                  <a:pos x="T2" y="T3"/>
                </a:cxn>
                <a:cxn ang="0">
                  <a:pos x="T4" y="T5"/>
                </a:cxn>
                <a:cxn ang="0">
                  <a:pos x="T6" y="T7"/>
                </a:cxn>
              </a:cxnLst>
              <a:rect l="0" t="0" r="r" b="b"/>
              <a:pathLst>
                <a:path w="846" h="139">
                  <a:moveTo>
                    <a:pt x="846" y="139"/>
                  </a:moveTo>
                  <a:lnTo>
                    <a:pt x="722" y="88"/>
                  </a:lnTo>
                  <a:lnTo>
                    <a:pt x="53" y="0"/>
                  </a:lnTo>
                  <a:lnTo>
                    <a:pt x="0" y="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2" name="Freeform 170"/>
            <p:cNvSpPr>
              <a:spLocks/>
            </p:cNvSpPr>
            <p:nvPr/>
          </p:nvSpPr>
          <p:spPr bwMode="auto">
            <a:xfrm>
              <a:off x="3616" y="661"/>
              <a:ext cx="197" cy="53"/>
            </a:xfrm>
            <a:custGeom>
              <a:avLst/>
              <a:gdLst>
                <a:gd name="T0" fmla="*/ 825 w 825"/>
                <a:gd name="T1" fmla="*/ 0 h 229"/>
                <a:gd name="T2" fmla="*/ 424 w 825"/>
                <a:gd name="T3" fmla="*/ 54 h 229"/>
                <a:gd name="T4" fmla="*/ 0 w 825"/>
                <a:gd name="T5" fmla="*/ 229 h 229"/>
              </a:gdLst>
              <a:ahLst/>
              <a:cxnLst>
                <a:cxn ang="0">
                  <a:pos x="T0" y="T1"/>
                </a:cxn>
                <a:cxn ang="0">
                  <a:pos x="T2" y="T3"/>
                </a:cxn>
                <a:cxn ang="0">
                  <a:pos x="T4" y="T5"/>
                </a:cxn>
              </a:cxnLst>
              <a:rect l="0" t="0" r="r" b="b"/>
              <a:pathLst>
                <a:path w="825" h="229">
                  <a:moveTo>
                    <a:pt x="825" y="0"/>
                  </a:moveTo>
                  <a:lnTo>
                    <a:pt x="424" y="54"/>
                  </a:lnTo>
                  <a:lnTo>
                    <a:pt x="0" y="229"/>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3" name="Freeform 171"/>
            <p:cNvSpPr>
              <a:spLocks/>
            </p:cNvSpPr>
            <p:nvPr/>
          </p:nvSpPr>
          <p:spPr bwMode="auto">
            <a:xfrm>
              <a:off x="3414" y="735"/>
              <a:ext cx="155" cy="133"/>
            </a:xfrm>
            <a:custGeom>
              <a:avLst/>
              <a:gdLst>
                <a:gd name="T0" fmla="*/ 650 w 650"/>
                <a:gd name="T1" fmla="*/ 0 h 561"/>
                <a:gd name="T2" fmla="*/ 114 w 650"/>
                <a:gd name="T3" fmla="*/ 411 h 561"/>
                <a:gd name="T4" fmla="*/ 0 w 650"/>
                <a:gd name="T5" fmla="*/ 561 h 561"/>
              </a:gdLst>
              <a:ahLst/>
              <a:cxnLst>
                <a:cxn ang="0">
                  <a:pos x="T0" y="T1"/>
                </a:cxn>
                <a:cxn ang="0">
                  <a:pos x="T2" y="T3"/>
                </a:cxn>
                <a:cxn ang="0">
                  <a:pos x="T4" y="T5"/>
                </a:cxn>
              </a:cxnLst>
              <a:rect l="0" t="0" r="r" b="b"/>
              <a:pathLst>
                <a:path w="650" h="561">
                  <a:moveTo>
                    <a:pt x="650" y="0"/>
                  </a:moveTo>
                  <a:lnTo>
                    <a:pt x="114" y="411"/>
                  </a:lnTo>
                  <a:lnTo>
                    <a:pt x="0" y="56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4" name="Freeform 172"/>
            <p:cNvSpPr>
              <a:spLocks/>
            </p:cNvSpPr>
            <p:nvPr/>
          </p:nvSpPr>
          <p:spPr bwMode="auto">
            <a:xfrm>
              <a:off x="3290" y="909"/>
              <a:ext cx="94" cy="181"/>
            </a:xfrm>
            <a:custGeom>
              <a:avLst/>
              <a:gdLst>
                <a:gd name="T0" fmla="*/ 392 w 392"/>
                <a:gd name="T1" fmla="*/ 0 h 762"/>
                <a:gd name="T2" fmla="*/ 227 w 392"/>
                <a:gd name="T3" fmla="*/ 214 h 762"/>
                <a:gd name="T4" fmla="*/ 0 w 392"/>
                <a:gd name="T5" fmla="*/ 762 h 762"/>
              </a:gdLst>
              <a:ahLst/>
              <a:cxnLst>
                <a:cxn ang="0">
                  <a:pos x="T0" y="T1"/>
                </a:cxn>
                <a:cxn ang="0">
                  <a:pos x="T2" y="T3"/>
                </a:cxn>
                <a:cxn ang="0">
                  <a:pos x="T4" y="T5"/>
                </a:cxn>
              </a:cxnLst>
              <a:rect l="0" t="0" r="r" b="b"/>
              <a:pathLst>
                <a:path w="392" h="762">
                  <a:moveTo>
                    <a:pt x="392" y="0"/>
                  </a:moveTo>
                  <a:lnTo>
                    <a:pt x="227" y="214"/>
                  </a:lnTo>
                  <a:lnTo>
                    <a:pt x="0" y="762"/>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5" name="Freeform 173"/>
            <p:cNvSpPr>
              <a:spLocks/>
            </p:cNvSpPr>
            <p:nvPr/>
          </p:nvSpPr>
          <p:spPr bwMode="auto">
            <a:xfrm>
              <a:off x="3262" y="1140"/>
              <a:ext cx="17" cy="205"/>
            </a:xfrm>
            <a:custGeom>
              <a:avLst/>
              <a:gdLst>
                <a:gd name="T0" fmla="*/ 71 w 71"/>
                <a:gd name="T1" fmla="*/ 0 h 856"/>
                <a:gd name="T2" fmla="*/ 0 w 71"/>
                <a:gd name="T3" fmla="*/ 536 h 856"/>
                <a:gd name="T4" fmla="*/ 42 w 71"/>
                <a:gd name="T5" fmla="*/ 856 h 856"/>
              </a:gdLst>
              <a:ahLst/>
              <a:cxnLst>
                <a:cxn ang="0">
                  <a:pos x="T0" y="T1"/>
                </a:cxn>
                <a:cxn ang="0">
                  <a:pos x="T2" y="T3"/>
                </a:cxn>
                <a:cxn ang="0">
                  <a:pos x="T4" y="T5"/>
                </a:cxn>
              </a:cxnLst>
              <a:rect l="0" t="0" r="r" b="b"/>
              <a:pathLst>
                <a:path w="71" h="856">
                  <a:moveTo>
                    <a:pt x="71" y="0"/>
                  </a:moveTo>
                  <a:lnTo>
                    <a:pt x="0" y="536"/>
                  </a:lnTo>
                  <a:lnTo>
                    <a:pt x="42" y="856"/>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6" name="Freeform 174"/>
            <p:cNvSpPr>
              <a:spLocks/>
            </p:cNvSpPr>
            <p:nvPr/>
          </p:nvSpPr>
          <p:spPr bwMode="auto">
            <a:xfrm>
              <a:off x="3279" y="1395"/>
              <a:ext cx="74" cy="191"/>
            </a:xfrm>
            <a:custGeom>
              <a:avLst/>
              <a:gdLst>
                <a:gd name="T0" fmla="*/ 0 w 308"/>
                <a:gd name="T1" fmla="*/ 0 h 800"/>
                <a:gd name="T2" fmla="*/ 17 w 308"/>
                <a:gd name="T3" fmla="*/ 134 h 800"/>
                <a:gd name="T4" fmla="*/ 275 w 308"/>
                <a:gd name="T5" fmla="*/ 757 h 800"/>
                <a:gd name="T6" fmla="*/ 308 w 308"/>
                <a:gd name="T7" fmla="*/ 800 h 800"/>
              </a:gdLst>
              <a:ahLst/>
              <a:cxnLst>
                <a:cxn ang="0">
                  <a:pos x="T0" y="T1"/>
                </a:cxn>
                <a:cxn ang="0">
                  <a:pos x="T2" y="T3"/>
                </a:cxn>
                <a:cxn ang="0">
                  <a:pos x="T4" y="T5"/>
                </a:cxn>
                <a:cxn ang="0">
                  <a:pos x="T6" y="T7"/>
                </a:cxn>
              </a:cxnLst>
              <a:rect l="0" t="0" r="r" b="b"/>
              <a:pathLst>
                <a:path w="308" h="800">
                  <a:moveTo>
                    <a:pt x="0" y="0"/>
                  </a:moveTo>
                  <a:lnTo>
                    <a:pt x="17" y="134"/>
                  </a:lnTo>
                  <a:lnTo>
                    <a:pt x="275" y="757"/>
                  </a:lnTo>
                  <a:lnTo>
                    <a:pt x="308" y="80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7" name="Freeform 175"/>
            <p:cNvSpPr>
              <a:spLocks/>
            </p:cNvSpPr>
            <p:nvPr/>
          </p:nvSpPr>
          <p:spPr bwMode="auto">
            <a:xfrm>
              <a:off x="3384" y="1627"/>
              <a:ext cx="146" cy="143"/>
            </a:xfrm>
            <a:custGeom>
              <a:avLst/>
              <a:gdLst>
                <a:gd name="T0" fmla="*/ 0 w 610"/>
                <a:gd name="T1" fmla="*/ 0 h 601"/>
                <a:gd name="T2" fmla="*/ 245 w 610"/>
                <a:gd name="T3" fmla="*/ 322 h 601"/>
                <a:gd name="T4" fmla="*/ 610 w 610"/>
                <a:gd name="T5" fmla="*/ 601 h 601"/>
              </a:gdLst>
              <a:ahLst/>
              <a:cxnLst>
                <a:cxn ang="0">
                  <a:pos x="T0" y="T1"/>
                </a:cxn>
                <a:cxn ang="0">
                  <a:pos x="T2" y="T3"/>
                </a:cxn>
                <a:cxn ang="0">
                  <a:pos x="T4" y="T5"/>
                </a:cxn>
              </a:cxnLst>
              <a:rect l="0" t="0" r="r" b="b"/>
              <a:pathLst>
                <a:path w="610" h="601">
                  <a:moveTo>
                    <a:pt x="0" y="0"/>
                  </a:moveTo>
                  <a:lnTo>
                    <a:pt x="245" y="322"/>
                  </a:lnTo>
                  <a:lnTo>
                    <a:pt x="610" y="601"/>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8" name="Freeform 176"/>
            <p:cNvSpPr>
              <a:spLocks/>
            </p:cNvSpPr>
            <p:nvPr/>
          </p:nvSpPr>
          <p:spPr bwMode="auto">
            <a:xfrm>
              <a:off x="3569" y="1801"/>
              <a:ext cx="194" cy="68"/>
            </a:xfrm>
            <a:custGeom>
              <a:avLst/>
              <a:gdLst>
                <a:gd name="T0" fmla="*/ 0 w 809"/>
                <a:gd name="T1" fmla="*/ 0 h 283"/>
                <a:gd name="T2" fmla="*/ 622 w 809"/>
                <a:gd name="T3" fmla="*/ 258 h 283"/>
                <a:gd name="T4" fmla="*/ 809 w 809"/>
                <a:gd name="T5" fmla="*/ 283 h 283"/>
              </a:gdLst>
              <a:ahLst/>
              <a:cxnLst>
                <a:cxn ang="0">
                  <a:pos x="T0" y="T1"/>
                </a:cxn>
                <a:cxn ang="0">
                  <a:pos x="T2" y="T3"/>
                </a:cxn>
                <a:cxn ang="0">
                  <a:pos x="T4" y="T5"/>
                </a:cxn>
              </a:cxnLst>
              <a:rect l="0" t="0" r="r" b="b"/>
              <a:pathLst>
                <a:path w="809" h="283">
                  <a:moveTo>
                    <a:pt x="0" y="0"/>
                  </a:moveTo>
                  <a:lnTo>
                    <a:pt x="622" y="258"/>
                  </a:lnTo>
                  <a:lnTo>
                    <a:pt x="809" y="283"/>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09" name="Freeform 177"/>
            <p:cNvSpPr>
              <a:spLocks/>
            </p:cNvSpPr>
            <p:nvPr/>
          </p:nvSpPr>
          <p:spPr bwMode="auto">
            <a:xfrm>
              <a:off x="3813" y="1866"/>
              <a:ext cx="204" cy="18"/>
            </a:xfrm>
            <a:custGeom>
              <a:avLst/>
              <a:gdLst>
                <a:gd name="T0" fmla="*/ 0 w 855"/>
                <a:gd name="T1" fmla="*/ 42 h 77"/>
                <a:gd name="T2" fmla="*/ 267 w 855"/>
                <a:gd name="T3" fmla="*/ 77 h 77"/>
                <a:gd name="T4" fmla="*/ 855 w 855"/>
                <a:gd name="T5" fmla="*/ 0 h 77"/>
              </a:gdLst>
              <a:ahLst/>
              <a:cxnLst>
                <a:cxn ang="0">
                  <a:pos x="T0" y="T1"/>
                </a:cxn>
                <a:cxn ang="0">
                  <a:pos x="T2" y="T3"/>
                </a:cxn>
                <a:cxn ang="0">
                  <a:pos x="T4" y="T5"/>
                </a:cxn>
              </a:cxnLst>
              <a:rect l="0" t="0" r="r" b="b"/>
              <a:pathLst>
                <a:path w="855" h="77">
                  <a:moveTo>
                    <a:pt x="0" y="42"/>
                  </a:moveTo>
                  <a:lnTo>
                    <a:pt x="267" y="77"/>
                  </a:lnTo>
                  <a:lnTo>
                    <a:pt x="855"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10" name="Freeform 178"/>
            <p:cNvSpPr>
              <a:spLocks/>
            </p:cNvSpPr>
            <p:nvPr/>
          </p:nvSpPr>
          <p:spPr bwMode="auto">
            <a:xfrm>
              <a:off x="4066" y="1754"/>
              <a:ext cx="180" cy="97"/>
            </a:xfrm>
            <a:custGeom>
              <a:avLst/>
              <a:gdLst>
                <a:gd name="T0" fmla="*/ 0 w 755"/>
                <a:gd name="T1" fmla="*/ 403 h 403"/>
                <a:gd name="T2" fmla="*/ 499 w 755"/>
                <a:gd name="T3" fmla="*/ 197 h 403"/>
                <a:gd name="T4" fmla="*/ 755 w 755"/>
                <a:gd name="T5" fmla="*/ 0 h 403"/>
              </a:gdLst>
              <a:ahLst/>
              <a:cxnLst>
                <a:cxn ang="0">
                  <a:pos x="T0" y="T1"/>
                </a:cxn>
                <a:cxn ang="0">
                  <a:pos x="T2" y="T3"/>
                </a:cxn>
                <a:cxn ang="0">
                  <a:pos x="T4" y="T5"/>
                </a:cxn>
              </a:cxnLst>
              <a:rect l="0" t="0" r="r" b="b"/>
              <a:pathLst>
                <a:path w="755" h="403">
                  <a:moveTo>
                    <a:pt x="0" y="403"/>
                  </a:moveTo>
                  <a:lnTo>
                    <a:pt x="499" y="197"/>
                  </a:lnTo>
                  <a:lnTo>
                    <a:pt x="755"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11" name="Freeform 179"/>
            <p:cNvSpPr>
              <a:spLocks/>
            </p:cNvSpPr>
            <p:nvPr/>
          </p:nvSpPr>
          <p:spPr bwMode="auto">
            <a:xfrm>
              <a:off x="4287" y="1563"/>
              <a:ext cx="129" cy="160"/>
            </a:xfrm>
            <a:custGeom>
              <a:avLst/>
              <a:gdLst>
                <a:gd name="T0" fmla="*/ 0 w 539"/>
                <a:gd name="T1" fmla="*/ 667 h 667"/>
                <a:gd name="T2" fmla="*/ 107 w 539"/>
                <a:gd name="T3" fmla="*/ 585 h 667"/>
                <a:gd name="T4" fmla="*/ 518 w 539"/>
                <a:gd name="T5" fmla="*/ 49 h 667"/>
                <a:gd name="T6" fmla="*/ 539 w 539"/>
                <a:gd name="T7" fmla="*/ 0 h 667"/>
              </a:gdLst>
              <a:ahLst/>
              <a:cxnLst>
                <a:cxn ang="0">
                  <a:pos x="T0" y="T1"/>
                </a:cxn>
                <a:cxn ang="0">
                  <a:pos x="T2" y="T3"/>
                </a:cxn>
                <a:cxn ang="0">
                  <a:pos x="T4" y="T5"/>
                </a:cxn>
                <a:cxn ang="0">
                  <a:pos x="T6" y="T7"/>
                </a:cxn>
              </a:cxnLst>
              <a:rect l="0" t="0" r="r" b="b"/>
              <a:pathLst>
                <a:path w="539" h="667">
                  <a:moveTo>
                    <a:pt x="0" y="667"/>
                  </a:moveTo>
                  <a:lnTo>
                    <a:pt x="107" y="585"/>
                  </a:lnTo>
                  <a:lnTo>
                    <a:pt x="518" y="49"/>
                  </a:lnTo>
                  <a:lnTo>
                    <a:pt x="539"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1012" name="Freeform 180"/>
            <p:cNvSpPr>
              <a:spLocks/>
            </p:cNvSpPr>
            <p:nvPr/>
          </p:nvSpPr>
          <p:spPr bwMode="auto">
            <a:xfrm>
              <a:off x="4436" y="1318"/>
              <a:ext cx="49" cy="198"/>
            </a:xfrm>
            <a:custGeom>
              <a:avLst/>
              <a:gdLst>
                <a:gd name="T0" fmla="*/ 0 w 215"/>
                <a:gd name="T1" fmla="*/ 829 h 829"/>
                <a:gd name="T2" fmla="*/ 155 w 215"/>
                <a:gd name="T3" fmla="*/ 455 h 829"/>
                <a:gd name="T4" fmla="*/ 215 w 215"/>
                <a:gd name="T5" fmla="*/ 0 h 829"/>
              </a:gdLst>
              <a:ahLst/>
              <a:cxnLst>
                <a:cxn ang="0">
                  <a:pos x="T0" y="T1"/>
                </a:cxn>
                <a:cxn ang="0">
                  <a:pos x="T2" y="T3"/>
                </a:cxn>
                <a:cxn ang="0">
                  <a:pos x="T4" y="T5"/>
                </a:cxn>
              </a:cxnLst>
              <a:rect l="0" t="0" r="r" b="b"/>
              <a:pathLst>
                <a:path w="215" h="829">
                  <a:moveTo>
                    <a:pt x="0" y="829"/>
                  </a:moveTo>
                  <a:lnTo>
                    <a:pt x="155" y="455"/>
                  </a:lnTo>
                  <a:lnTo>
                    <a:pt x="215" y="0"/>
                  </a:lnTo>
                </a:path>
              </a:pathLst>
            </a:custGeom>
            <a:noFill/>
            <a:ln w="19050" cmpd="sng">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21013" name="Group 181"/>
          <p:cNvGrpSpPr>
            <a:grpSpLocks/>
          </p:cNvGrpSpPr>
          <p:nvPr/>
        </p:nvGrpSpPr>
        <p:grpSpPr bwMode="auto">
          <a:xfrm>
            <a:off x="4968875" y="1206500"/>
            <a:ext cx="2359025" cy="2360613"/>
            <a:chOff x="3087" y="477"/>
            <a:chExt cx="1581" cy="1582"/>
          </a:xfrm>
        </p:grpSpPr>
        <p:grpSp>
          <p:nvGrpSpPr>
            <p:cNvPr id="121014" name="Group 182"/>
            <p:cNvGrpSpPr>
              <a:grpSpLocks/>
            </p:cNvGrpSpPr>
            <p:nvPr/>
          </p:nvGrpSpPr>
          <p:grpSpPr bwMode="auto">
            <a:xfrm>
              <a:off x="3877" y="477"/>
              <a:ext cx="1" cy="1582"/>
              <a:chOff x="3877" y="477"/>
              <a:chExt cx="1" cy="1582"/>
            </a:xfrm>
          </p:grpSpPr>
          <p:sp>
            <p:nvSpPr>
              <p:cNvPr id="121015" name="Line 183"/>
              <p:cNvSpPr>
                <a:spLocks noChangeShapeType="1"/>
              </p:cNvSpPr>
              <p:nvPr/>
            </p:nvSpPr>
            <p:spPr bwMode="auto">
              <a:xfrm flipV="1">
                <a:off x="3877" y="1720"/>
                <a:ext cx="1" cy="3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16" name="Line 184"/>
              <p:cNvSpPr>
                <a:spLocks noChangeShapeType="1"/>
              </p:cNvSpPr>
              <p:nvPr/>
            </p:nvSpPr>
            <p:spPr bwMode="auto">
              <a:xfrm flipV="1">
                <a:off x="3877" y="1569"/>
                <a:ext cx="1"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17" name="Line 185"/>
              <p:cNvSpPr>
                <a:spLocks noChangeShapeType="1"/>
              </p:cNvSpPr>
              <p:nvPr/>
            </p:nvSpPr>
            <p:spPr bwMode="auto">
              <a:xfrm flipV="1">
                <a:off x="3877" y="1041"/>
                <a:ext cx="1" cy="45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18" name="Line 186"/>
              <p:cNvSpPr>
                <a:spLocks noChangeShapeType="1"/>
              </p:cNvSpPr>
              <p:nvPr/>
            </p:nvSpPr>
            <p:spPr bwMode="auto">
              <a:xfrm flipV="1">
                <a:off x="3877" y="891"/>
                <a:ext cx="1" cy="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19" name="Line 187"/>
              <p:cNvSpPr>
                <a:spLocks noChangeShapeType="1"/>
              </p:cNvSpPr>
              <p:nvPr/>
            </p:nvSpPr>
            <p:spPr bwMode="auto">
              <a:xfrm flipV="1">
                <a:off x="3877" y="477"/>
                <a:ext cx="1" cy="3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1020" name="Group 188"/>
            <p:cNvGrpSpPr>
              <a:grpSpLocks/>
            </p:cNvGrpSpPr>
            <p:nvPr/>
          </p:nvGrpSpPr>
          <p:grpSpPr bwMode="auto">
            <a:xfrm>
              <a:off x="3087" y="1268"/>
              <a:ext cx="1581" cy="2"/>
              <a:chOff x="3087" y="1268"/>
              <a:chExt cx="1581" cy="2"/>
            </a:xfrm>
          </p:grpSpPr>
          <p:sp>
            <p:nvSpPr>
              <p:cNvPr id="121021" name="Line 189"/>
              <p:cNvSpPr>
                <a:spLocks noChangeShapeType="1"/>
              </p:cNvSpPr>
              <p:nvPr/>
            </p:nvSpPr>
            <p:spPr bwMode="auto">
              <a:xfrm flipH="1">
                <a:off x="4328" y="1268"/>
                <a:ext cx="34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22" name="Line 190"/>
              <p:cNvSpPr>
                <a:spLocks noChangeShapeType="1"/>
              </p:cNvSpPr>
              <p:nvPr/>
            </p:nvSpPr>
            <p:spPr bwMode="auto">
              <a:xfrm flipH="1">
                <a:off x="4178" y="1268"/>
                <a:ext cx="7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23" name="Line 191"/>
              <p:cNvSpPr>
                <a:spLocks noChangeShapeType="1"/>
              </p:cNvSpPr>
              <p:nvPr/>
            </p:nvSpPr>
            <p:spPr bwMode="auto">
              <a:xfrm flipH="1">
                <a:off x="3651" y="1268"/>
                <a:ext cx="45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24" name="Line 192"/>
              <p:cNvSpPr>
                <a:spLocks noChangeShapeType="1"/>
              </p:cNvSpPr>
              <p:nvPr/>
            </p:nvSpPr>
            <p:spPr bwMode="auto">
              <a:xfrm flipH="1">
                <a:off x="3501" y="1268"/>
                <a:ext cx="75"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25" name="Line 193"/>
              <p:cNvSpPr>
                <a:spLocks noChangeShapeType="1"/>
              </p:cNvSpPr>
              <p:nvPr/>
            </p:nvSpPr>
            <p:spPr bwMode="auto">
              <a:xfrm flipH="1">
                <a:off x="3087" y="1268"/>
                <a:ext cx="338"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026" name="Line 194"/>
              <p:cNvSpPr>
                <a:spLocks noChangeShapeType="1"/>
              </p:cNvSpPr>
              <p:nvPr/>
            </p:nvSpPr>
            <p:spPr bwMode="auto">
              <a:xfrm>
                <a:off x="4492" y="1268"/>
                <a:ext cx="2"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21027" name="Oval 195"/>
          <p:cNvSpPr>
            <a:spLocks noChangeArrowheads="1"/>
          </p:cNvSpPr>
          <p:nvPr/>
        </p:nvSpPr>
        <p:spPr bwMode="auto">
          <a:xfrm>
            <a:off x="5059363" y="1306513"/>
            <a:ext cx="2178050" cy="2176462"/>
          </a:xfrm>
          <a:prstGeom prst="ellipse">
            <a:avLst/>
          </a:prstGeom>
          <a:noFill/>
          <a:ln w="5715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28" name="Oval 196"/>
          <p:cNvSpPr>
            <a:spLocks noChangeArrowheads="1"/>
          </p:cNvSpPr>
          <p:nvPr/>
        </p:nvSpPr>
        <p:spPr bwMode="auto">
          <a:xfrm>
            <a:off x="5541963" y="1771650"/>
            <a:ext cx="1227137" cy="1227138"/>
          </a:xfrm>
          <a:prstGeom prst="ellipse">
            <a:avLst/>
          </a:prstGeom>
          <a:noFill/>
          <a:ln w="5715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029" name="Oval 197"/>
          <p:cNvSpPr>
            <a:spLocks noChangeArrowheads="1"/>
          </p:cNvSpPr>
          <p:nvPr/>
        </p:nvSpPr>
        <p:spPr bwMode="auto">
          <a:xfrm>
            <a:off x="5707063" y="1951038"/>
            <a:ext cx="887412" cy="887412"/>
          </a:xfrm>
          <a:prstGeom prst="ellipse">
            <a:avLst/>
          </a:prstGeom>
          <a:noFill/>
          <a:ln w="57150">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1030" name="Group 198"/>
          <p:cNvGrpSpPr>
            <a:grpSpLocks/>
          </p:cNvGrpSpPr>
          <p:nvPr/>
        </p:nvGrpSpPr>
        <p:grpSpPr bwMode="auto">
          <a:xfrm>
            <a:off x="2794000" y="1325563"/>
            <a:ext cx="3368675" cy="2159000"/>
            <a:chOff x="1760" y="592"/>
            <a:chExt cx="2122" cy="1360"/>
          </a:xfrm>
        </p:grpSpPr>
        <p:sp>
          <p:nvSpPr>
            <p:cNvPr id="121031" name="Line 199"/>
            <p:cNvSpPr>
              <a:spLocks noChangeShapeType="1"/>
            </p:cNvSpPr>
            <p:nvPr/>
          </p:nvSpPr>
          <p:spPr bwMode="auto">
            <a:xfrm>
              <a:off x="1760" y="592"/>
              <a:ext cx="2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032" name="Line 200"/>
            <p:cNvSpPr>
              <a:spLocks noChangeShapeType="1"/>
            </p:cNvSpPr>
            <p:nvPr/>
          </p:nvSpPr>
          <p:spPr bwMode="auto">
            <a:xfrm>
              <a:off x="1776" y="1952"/>
              <a:ext cx="21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1033" name="Group 201"/>
          <p:cNvGrpSpPr>
            <a:grpSpLocks/>
          </p:cNvGrpSpPr>
          <p:nvPr/>
        </p:nvGrpSpPr>
        <p:grpSpPr bwMode="auto">
          <a:xfrm>
            <a:off x="3857625" y="1487488"/>
            <a:ext cx="2295525" cy="1819275"/>
            <a:chOff x="2430" y="694"/>
            <a:chExt cx="1446" cy="1146"/>
          </a:xfrm>
        </p:grpSpPr>
        <p:sp>
          <p:nvSpPr>
            <p:cNvPr id="121034" name="Line 202"/>
            <p:cNvSpPr>
              <a:spLocks noChangeShapeType="1"/>
            </p:cNvSpPr>
            <p:nvPr/>
          </p:nvSpPr>
          <p:spPr bwMode="auto">
            <a:xfrm>
              <a:off x="2430" y="694"/>
              <a:ext cx="14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035" name="Line 203"/>
            <p:cNvSpPr>
              <a:spLocks noChangeShapeType="1"/>
            </p:cNvSpPr>
            <p:nvPr/>
          </p:nvSpPr>
          <p:spPr bwMode="auto">
            <a:xfrm>
              <a:off x="2440" y="1840"/>
              <a:ext cx="14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1036" name="Group 204"/>
          <p:cNvGrpSpPr>
            <a:grpSpLocks/>
          </p:cNvGrpSpPr>
          <p:nvPr/>
        </p:nvGrpSpPr>
        <p:grpSpPr bwMode="auto">
          <a:xfrm>
            <a:off x="2166938" y="1763713"/>
            <a:ext cx="3962400" cy="1263650"/>
            <a:chOff x="1365" y="868"/>
            <a:chExt cx="2496" cy="796"/>
          </a:xfrm>
        </p:grpSpPr>
        <p:sp>
          <p:nvSpPr>
            <p:cNvPr id="121037" name="Line 205"/>
            <p:cNvSpPr>
              <a:spLocks noChangeShapeType="1"/>
            </p:cNvSpPr>
            <p:nvPr/>
          </p:nvSpPr>
          <p:spPr bwMode="auto">
            <a:xfrm>
              <a:off x="1365" y="868"/>
              <a:ext cx="24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038" name="Line 206"/>
            <p:cNvSpPr>
              <a:spLocks noChangeShapeType="1"/>
            </p:cNvSpPr>
            <p:nvPr/>
          </p:nvSpPr>
          <p:spPr bwMode="auto">
            <a:xfrm>
              <a:off x="1368" y="1664"/>
              <a:ext cx="24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1039" name="Group 207"/>
          <p:cNvGrpSpPr>
            <a:grpSpLocks/>
          </p:cNvGrpSpPr>
          <p:nvPr/>
        </p:nvGrpSpPr>
        <p:grpSpPr bwMode="auto">
          <a:xfrm>
            <a:off x="3895725" y="1938338"/>
            <a:ext cx="2257425" cy="911225"/>
            <a:chOff x="2454" y="978"/>
            <a:chExt cx="1422" cy="574"/>
          </a:xfrm>
        </p:grpSpPr>
        <p:sp>
          <p:nvSpPr>
            <p:cNvPr id="121040" name="Line 208"/>
            <p:cNvSpPr>
              <a:spLocks noChangeShapeType="1"/>
            </p:cNvSpPr>
            <p:nvPr/>
          </p:nvSpPr>
          <p:spPr bwMode="auto">
            <a:xfrm>
              <a:off x="2454" y="978"/>
              <a:ext cx="14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041" name="Line 209"/>
            <p:cNvSpPr>
              <a:spLocks noChangeShapeType="1"/>
            </p:cNvSpPr>
            <p:nvPr/>
          </p:nvSpPr>
          <p:spPr bwMode="auto">
            <a:xfrm>
              <a:off x="2456" y="1552"/>
              <a:ext cx="14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381385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1013"/>
                                        </p:tgtEl>
                                        <p:attrNameLst>
                                          <p:attrName>style.visibility</p:attrName>
                                        </p:attrNameLst>
                                      </p:cBhvr>
                                      <p:to>
                                        <p:strVal val="visible"/>
                                      </p:to>
                                    </p:set>
                                    <p:animEffect transition="in" filter="box(out)">
                                      <p:cBhvr>
                                        <p:cTn id="7" dur="500"/>
                                        <p:tgtEl>
                                          <p:spTgt spid="121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1030"/>
                                        </p:tgtEl>
                                        <p:attrNameLst>
                                          <p:attrName>style.visibility</p:attrName>
                                        </p:attrNameLst>
                                      </p:cBhvr>
                                      <p:to>
                                        <p:strVal val="visible"/>
                                      </p:to>
                                    </p:set>
                                    <p:animEffect transition="in" filter="wipe(left)">
                                      <p:cBhvr>
                                        <p:cTn id="12" dur="500"/>
                                        <p:tgtEl>
                                          <p:spTgt spid="121030"/>
                                        </p:tgtEl>
                                      </p:cBhvr>
                                    </p:animEffect>
                                  </p:childTnLst>
                                  <p:subTnLst>
                                    <p:set>
                                      <p:cBhvr override="childStyle">
                                        <p:cTn dur="1" fill="hold" display="0" masterRel="nextClick" afterEffect="1"/>
                                        <p:tgtEl>
                                          <p:spTgt spid="12103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1027"/>
                                        </p:tgtEl>
                                        <p:attrNameLst>
                                          <p:attrName>style.visibility</p:attrName>
                                        </p:attrNameLst>
                                      </p:cBhvr>
                                      <p:to>
                                        <p:strVal val="visible"/>
                                      </p:to>
                                    </p:set>
                                    <p:animEffect transition="in" filter="wipe(up)">
                                      <p:cBhvr>
                                        <p:cTn id="17" dur="500"/>
                                        <p:tgtEl>
                                          <p:spTgt spid="1210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1033"/>
                                        </p:tgtEl>
                                        <p:attrNameLst>
                                          <p:attrName>style.visibility</p:attrName>
                                        </p:attrNameLst>
                                      </p:cBhvr>
                                      <p:to>
                                        <p:strVal val="visible"/>
                                      </p:to>
                                    </p:set>
                                    <p:animEffect transition="in" filter="wipe(left)">
                                      <p:cBhvr>
                                        <p:cTn id="22" dur="500"/>
                                        <p:tgtEl>
                                          <p:spTgt spid="121033"/>
                                        </p:tgtEl>
                                      </p:cBhvr>
                                    </p:animEffect>
                                  </p:childTnLst>
                                  <p:subTnLst>
                                    <p:set>
                                      <p:cBhvr override="childStyle">
                                        <p:cTn dur="1" fill="hold" display="0" masterRel="nextClick" afterEffect="1"/>
                                        <p:tgtEl>
                                          <p:spTgt spid="12103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20997"/>
                                        </p:tgtEl>
                                        <p:attrNameLst>
                                          <p:attrName>style.visibility</p:attrName>
                                        </p:attrNameLst>
                                      </p:cBhvr>
                                      <p:to>
                                        <p:strVal val="visible"/>
                                      </p:to>
                                    </p:set>
                                    <p:animEffect transition="in" filter="wipe(up)">
                                      <p:cBhvr>
                                        <p:cTn id="27" dur="500"/>
                                        <p:tgtEl>
                                          <p:spTgt spid="1209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1036"/>
                                        </p:tgtEl>
                                        <p:attrNameLst>
                                          <p:attrName>style.visibility</p:attrName>
                                        </p:attrNameLst>
                                      </p:cBhvr>
                                      <p:to>
                                        <p:strVal val="visible"/>
                                      </p:to>
                                    </p:set>
                                    <p:animEffect transition="in" filter="wipe(left)">
                                      <p:cBhvr>
                                        <p:cTn id="32" dur="500"/>
                                        <p:tgtEl>
                                          <p:spTgt spid="121036"/>
                                        </p:tgtEl>
                                      </p:cBhvr>
                                    </p:animEffect>
                                  </p:childTnLst>
                                  <p:subTnLst>
                                    <p:set>
                                      <p:cBhvr override="childStyle">
                                        <p:cTn dur="1" fill="hold" display="0" masterRel="nextClick" afterEffect="1"/>
                                        <p:tgtEl>
                                          <p:spTgt spid="121036"/>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1028"/>
                                        </p:tgtEl>
                                        <p:attrNameLst>
                                          <p:attrName>style.visibility</p:attrName>
                                        </p:attrNameLst>
                                      </p:cBhvr>
                                      <p:to>
                                        <p:strVal val="visible"/>
                                      </p:to>
                                    </p:set>
                                    <p:animEffect transition="in" filter="wipe(up)">
                                      <p:cBhvr>
                                        <p:cTn id="37" dur="500"/>
                                        <p:tgtEl>
                                          <p:spTgt spid="1210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1039"/>
                                        </p:tgtEl>
                                        <p:attrNameLst>
                                          <p:attrName>style.visibility</p:attrName>
                                        </p:attrNameLst>
                                      </p:cBhvr>
                                      <p:to>
                                        <p:strVal val="visible"/>
                                      </p:to>
                                    </p:set>
                                    <p:animEffect transition="in" filter="wipe(left)">
                                      <p:cBhvr>
                                        <p:cTn id="42" dur="500"/>
                                        <p:tgtEl>
                                          <p:spTgt spid="121039"/>
                                        </p:tgtEl>
                                      </p:cBhvr>
                                    </p:animEffect>
                                  </p:childTnLst>
                                  <p:subTnLst>
                                    <p:set>
                                      <p:cBhvr override="childStyle">
                                        <p:cTn dur="1" fill="hold" display="0" masterRel="nextClick" afterEffect="1"/>
                                        <p:tgtEl>
                                          <p:spTgt spid="121039"/>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1029"/>
                                        </p:tgtEl>
                                        <p:attrNameLst>
                                          <p:attrName>style.visibility</p:attrName>
                                        </p:attrNameLst>
                                      </p:cBhvr>
                                      <p:to>
                                        <p:strVal val="visible"/>
                                      </p:to>
                                    </p:set>
                                    <p:animEffect transition="in" filter="wipe(up)">
                                      <p:cBhvr>
                                        <p:cTn id="47" dur="500"/>
                                        <p:tgtEl>
                                          <p:spTgt spid="1210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0973"/>
                                        </p:tgtEl>
                                        <p:attrNameLst>
                                          <p:attrName>style.visibility</p:attrName>
                                        </p:attrNameLst>
                                      </p:cBhvr>
                                      <p:to>
                                        <p:strVal val="visible"/>
                                      </p:to>
                                    </p:set>
                                    <p:animEffect transition="in" filter="wipe(left)">
                                      <p:cBhvr>
                                        <p:cTn id="52" dur="500"/>
                                        <p:tgtEl>
                                          <p:spTgt spid="1209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20979"/>
                                        </p:tgtEl>
                                        <p:attrNameLst>
                                          <p:attrName>style.visibility</p:attrName>
                                        </p:attrNameLst>
                                      </p:cBhvr>
                                      <p:to>
                                        <p:strVal val="visible"/>
                                      </p:to>
                                    </p:set>
                                    <p:animEffect transition="in" filter="wipe(left)">
                                      <p:cBhvr>
                                        <p:cTn id="57" dur="500"/>
                                        <p:tgtEl>
                                          <p:spTgt spid="1209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20993"/>
                                        </p:tgtEl>
                                        <p:attrNameLst>
                                          <p:attrName>style.visibility</p:attrName>
                                        </p:attrNameLst>
                                      </p:cBhvr>
                                      <p:to>
                                        <p:strVal val="visible"/>
                                      </p:to>
                                    </p:set>
                                    <p:animEffect transition="in" filter="wipe(left)">
                                      <p:cBhvr>
                                        <p:cTn id="62" dur="500"/>
                                        <p:tgtEl>
                                          <p:spTgt spid="12099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20984"/>
                                        </p:tgtEl>
                                        <p:attrNameLst>
                                          <p:attrName>style.visibility</p:attrName>
                                        </p:attrNameLst>
                                      </p:cBhvr>
                                      <p:to>
                                        <p:strVal val="visible"/>
                                      </p:to>
                                    </p:set>
                                    <p:animEffect transition="in" filter="wipe(left)">
                                      <p:cBhvr>
                                        <p:cTn id="67" dur="500"/>
                                        <p:tgtEl>
                                          <p:spTgt spid="12098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20962"/>
                                        </p:tgtEl>
                                        <p:attrNameLst>
                                          <p:attrName>style.visibility</p:attrName>
                                        </p:attrNameLst>
                                      </p:cBhvr>
                                      <p:to>
                                        <p:strVal val="visible"/>
                                      </p:to>
                                    </p:set>
                                    <p:animEffect transition="in" filter="wipe(left)">
                                      <p:cBhvr>
                                        <p:cTn id="72" dur="500"/>
                                        <p:tgtEl>
                                          <p:spTgt spid="12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27" grpId="0" animBg="1"/>
      <p:bldP spid="121028" grpId="0" animBg="1"/>
      <p:bldP spid="1210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flipV="1">
            <a:off x="1300027" y="4005064"/>
            <a:ext cx="6728357" cy="2304256"/>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5777544"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先</a:t>
            </a:r>
            <a:r>
              <a:rPr lang="zh-CN" altLang="en-US" dirty="0">
                <a:solidFill>
                  <a:srgbClr val="FF0000"/>
                </a:solidFill>
                <a:latin typeface="隶书" pitchFamily="49" charset="-122"/>
                <a:ea typeface="隶书" pitchFamily="49" charset="-122"/>
              </a:rPr>
              <a:t>加后减原则</a:t>
            </a:r>
          </a:p>
        </p:txBody>
      </p:sp>
      <p:sp>
        <p:nvSpPr>
          <p:cNvPr id="11" name="Text Box 65">
            <a:hlinkClick r:id="" action="ppaction://noaction"/>
          </p:cNvPr>
          <p:cNvSpPr txBox="1">
            <a:spLocks noChangeArrowheads="1"/>
          </p:cNvSpPr>
          <p:nvPr/>
        </p:nvSpPr>
        <p:spPr bwMode="auto">
          <a:xfrm>
            <a:off x="803094" y="1196752"/>
            <a:ext cx="340886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构形的常用原则</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3" name="Rectangle 5"/>
          <p:cNvSpPr txBox="1">
            <a:spLocks noChangeArrowheads="1"/>
          </p:cNvSpPr>
          <p:nvPr/>
        </p:nvSpPr>
        <p:spPr>
          <a:xfrm>
            <a:off x="803094" y="2168342"/>
            <a:ext cx="8001000" cy="172354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在</a:t>
            </a:r>
            <a:r>
              <a:rPr lang="zh-CN" altLang="en-US" dirty="0"/>
              <a:t>形体构形时，“加（并运算）”和“减（差运算）”的运算顺序可能会对构形结果有影响</a:t>
            </a:r>
            <a:r>
              <a:rPr lang="zh-CN" altLang="en-US" dirty="0" smtClean="0"/>
              <a:t>。</a:t>
            </a:r>
            <a:endParaRPr lang="en-US" altLang="zh-CN" dirty="0"/>
          </a:p>
          <a:p>
            <a:r>
              <a:rPr lang="zh-CN" altLang="en-US" dirty="0" smtClean="0"/>
              <a:t>　　最好</a:t>
            </a:r>
            <a:r>
              <a:rPr lang="zh-CN" altLang="en-US" dirty="0"/>
              <a:t>采用“</a:t>
            </a:r>
            <a:r>
              <a:rPr lang="zh-CN" altLang="en-US" dirty="0">
                <a:solidFill>
                  <a:srgbClr val="FF0000"/>
                </a:solidFill>
                <a:latin typeface="隶书" pitchFamily="49" charset="-122"/>
                <a:ea typeface="隶书" pitchFamily="49" charset="-122"/>
              </a:rPr>
              <a:t>先加后减</a:t>
            </a:r>
            <a:r>
              <a:rPr lang="zh-CN" altLang="en-US" dirty="0"/>
              <a:t>的原则”，而且几个</a:t>
            </a:r>
            <a:r>
              <a:rPr lang="zh-CN" altLang="en-US" dirty="0">
                <a:solidFill>
                  <a:srgbClr val="FF0000"/>
                </a:solidFill>
                <a:latin typeface="隶书" pitchFamily="49" charset="-122"/>
                <a:ea typeface="隶书" pitchFamily="49" charset="-122"/>
              </a:rPr>
              <a:t>差运算</a:t>
            </a:r>
            <a:r>
              <a:rPr lang="zh-CN" altLang="en-US" dirty="0"/>
              <a:t>的</a:t>
            </a:r>
            <a:r>
              <a:rPr lang="zh-CN" altLang="en-US" dirty="0">
                <a:solidFill>
                  <a:srgbClr val="FF0000"/>
                </a:solidFill>
                <a:latin typeface="隶书" pitchFamily="49" charset="-122"/>
                <a:ea typeface="隶书" pitchFamily="49" charset="-122"/>
              </a:rPr>
              <a:t>顺序不相关</a:t>
            </a:r>
            <a:r>
              <a:rPr lang="zh-CN" altLang="en-US" dirty="0" smtClean="0"/>
              <a:t>。</a:t>
            </a:r>
            <a:endParaRPr lang="zh-CN" altLang="en-US" dirty="0"/>
          </a:p>
        </p:txBody>
      </p:sp>
      <p:pic>
        <p:nvPicPr>
          <p:cNvPr id="14" name="Picture 2" descr="D:\用户目录\我的文档\Tencent Files\479997588\Image\C2C\Y69LQOBPRWW%LHS}(S7UI6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406204"/>
            <a:ext cx="1512168" cy="157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D:\用户目录\我的文档\Tencent Files\479997588\Image\C2C\5]S8U3QP@OT`Q62MZC2DT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070094"/>
            <a:ext cx="1697461" cy="21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5">
            <a:extLst>
              <a:ext uri="{28A0092B-C50C-407E-A947-70E740481C1C}">
                <a14:useLocalDpi xmlns:a14="http://schemas.microsoft.com/office/drawing/2010/main" val="0"/>
              </a:ext>
            </a:extLst>
          </a:blip>
          <a:srcRect t="25728" r="69324"/>
          <a:stretch>
            <a:fillRect/>
          </a:stretch>
        </p:blipFill>
        <p:spPr bwMode="auto">
          <a:xfrm>
            <a:off x="1469411" y="4156075"/>
            <a:ext cx="2238493" cy="208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0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up)">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up)">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P spid="11" grpId="0" animBg="1"/>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flipV="1">
            <a:off x="756791" y="3429000"/>
            <a:ext cx="7847657" cy="28083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5777544"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整体</a:t>
            </a:r>
            <a:r>
              <a:rPr lang="zh-CN" altLang="en-US" dirty="0">
                <a:solidFill>
                  <a:srgbClr val="FF0000"/>
                </a:solidFill>
                <a:latin typeface="隶书" pitchFamily="49" charset="-122"/>
                <a:ea typeface="隶书" pitchFamily="49" charset="-122"/>
              </a:rPr>
              <a:t>构形原则</a:t>
            </a:r>
          </a:p>
        </p:txBody>
      </p:sp>
      <p:sp>
        <p:nvSpPr>
          <p:cNvPr id="11" name="Text Box 65">
            <a:hlinkClick r:id="" action="ppaction://noaction"/>
          </p:cNvPr>
          <p:cNvSpPr txBox="1">
            <a:spLocks noChangeArrowheads="1"/>
          </p:cNvSpPr>
          <p:nvPr/>
        </p:nvSpPr>
        <p:spPr bwMode="auto">
          <a:xfrm>
            <a:off x="803094" y="1196752"/>
            <a:ext cx="340886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构形的常用原则</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3" name="Rectangle 5"/>
          <p:cNvSpPr txBox="1">
            <a:spLocks noChangeArrowheads="1"/>
          </p:cNvSpPr>
          <p:nvPr/>
        </p:nvSpPr>
        <p:spPr>
          <a:xfrm>
            <a:off x="803094" y="2279194"/>
            <a:ext cx="8001000"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要使组合体的基本形体保持完整，特别是使主要的</a:t>
            </a:r>
            <a:r>
              <a:rPr lang="zh-CN" altLang="en-US" dirty="0" smtClean="0">
                <a:solidFill>
                  <a:srgbClr val="FF0000"/>
                </a:solidFill>
                <a:latin typeface="隶书" pitchFamily="49" charset="-122"/>
                <a:ea typeface="隶书" pitchFamily="49" charset="-122"/>
              </a:rPr>
              <a:t>形体保持完整</a:t>
            </a:r>
            <a:r>
              <a:rPr lang="zh-CN" altLang="en-US" dirty="0" smtClean="0"/>
              <a:t>，以符合</a:t>
            </a:r>
            <a:r>
              <a:rPr lang="zh-CN" altLang="en-US" dirty="0"/>
              <a:t>机件的设计和制造要求</a:t>
            </a:r>
            <a:r>
              <a:rPr lang="zh-CN" altLang="en-US" dirty="0" smtClean="0"/>
              <a:t>。</a:t>
            </a:r>
            <a:endParaRPr lang="zh-CN" altLang="en-US"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l="69783" r="2521"/>
          <a:stretch>
            <a:fillRect/>
          </a:stretch>
        </p:blipFill>
        <p:spPr bwMode="auto">
          <a:xfrm>
            <a:off x="6301408" y="3527325"/>
            <a:ext cx="1998662"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l="32037" t="8556" r="36551" b="6860"/>
          <a:stretch>
            <a:fillRect/>
          </a:stretch>
        </p:blipFill>
        <p:spPr bwMode="auto">
          <a:xfrm>
            <a:off x="3637112" y="3746322"/>
            <a:ext cx="226853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r="68555"/>
          <a:stretch>
            <a:fillRect/>
          </a:stretch>
        </p:blipFill>
        <p:spPr bwMode="auto">
          <a:xfrm>
            <a:off x="1188840" y="3643838"/>
            <a:ext cx="22701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2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P spid="1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flipV="1">
            <a:off x="756791" y="3429000"/>
            <a:ext cx="7847657" cy="2808312"/>
          </a:xfrm>
          <a:prstGeom prst="rect">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40484"/>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占位符 1"/>
          <p:cNvSpPr txBox="1">
            <a:spLocks/>
          </p:cNvSpPr>
          <p:nvPr/>
        </p:nvSpPr>
        <p:spPr bwMode="auto">
          <a:xfrm>
            <a:off x="831405" y="188640"/>
            <a:ext cx="784924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dirty="0" smtClean="0">
                <a:solidFill>
                  <a:schemeClr val="accent2"/>
                </a:solidFill>
                <a:latin typeface="隶书" pitchFamily="49" charset="-122"/>
                <a:ea typeface="隶书" pitchFamily="49" charset="-122"/>
              </a:rPr>
              <a:t>2.</a:t>
            </a:r>
            <a:r>
              <a:rPr lang="zh-CN" altLang="en-US" sz="3600" b="1" dirty="0">
                <a:solidFill>
                  <a:schemeClr val="accent2"/>
                </a:solidFill>
                <a:latin typeface="隶书" pitchFamily="49" charset="-122"/>
                <a:ea typeface="隶书" pitchFamily="49" charset="-122"/>
              </a:rPr>
              <a:t>　</a:t>
            </a:r>
            <a:r>
              <a:rPr lang="zh-CN" altLang="en-US" sz="3600" b="1" dirty="0" smtClean="0">
                <a:solidFill>
                  <a:schemeClr val="accent2"/>
                </a:solidFill>
                <a:latin typeface="隶书" pitchFamily="49" charset="-122"/>
                <a:ea typeface="隶书" pitchFamily="49" charset="-122"/>
              </a:rPr>
              <a:t>组合体的构形</a:t>
            </a:r>
          </a:p>
        </p:txBody>
      </p:sp>
      <p:sp>
        <p:nvSpPr>
          <p:cNvPr id="6" name="Rectangle 5"/>
          <p:cNvSpPr txBox="1">
            <a:spLocks noChangeArrowheads="1"/>
          </p:cNvSpPr>
          <p:nvPr/>
        </p:nvSpPr>
        <p:spPr>
          <a:xfrm>
            <a:off x="795971" y="1743402"/>
            <a:ext cx="5777544" cy="4308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buClr>
                <a:srgbClr val="FF0000"/>
              </a:buClr>
              <a:buFont typeface="Wingdings" pitchFamily="2" charset="2"/>
              <a:buChar char="Ø"/>
            </a:pPr>
            <a:r>
              <a:rPr lang="zh-CN" altLang="en-US" dirty="0" smtClean="0"/>
              <a:t>　</a:t>
            </a:r>
            <a:r>
              <a:rPr lang="zh-CN" altLang="en-US" dirty="0" smtClean="0">
                <a:solidFill>
                  <a:srgbClr val="FF0000"/>
                </a:solidFill>
                <a:latin typeface="隶书" pitchFamily="49" charset="-122"/>
                <a:ea typeface="隶书" pitchFamily="49" charset="-122"/>
              </a:rPr>
              <a:t>减少</a:t>
            </a:r>
            <a:r>
              <a:rPr lang="zh-CN" altLang="en-US" dirty="0">
                <a:solidFill>
                  <a:srgbClr val="FF0000"/>
                </a:solidFill>
                <a:latin typeface="隶书" pitchFamily="49" charset="-122"/>
                <a:ea typeface="隶书" pitchFamily="49" charset="-122"/>
              </a:rPr>
              <a:t>形体数量和运算数量原则</a:t>
            </a:r>
          </a:p>
        </p:txBody>
      </p:sp>
      <p:sp>
        <p:nvSpPr>
          <p:cNvPr id="11" name="Text Box 65">
            <a:hlinkClick r:id="" action="ppaction://noaction"/>
          </p:cNvPr>
          <p:cNvSpPr txBox="1">
            <a:spLocks noChangeArrowheads="1"/>
          </p:cNvSpPr>
          <p:nvPr/>
        </p:nvSpPr>
        <p:spPr bwMode="auto">
          <a:xfrm>
            <a:off x="803094" y="1196752"/>
            <a:ext cx="3408866"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lvl="0" fontAlgn="auto">
              <a:spcBef>
                <a:spcPts val="0"/>
              </a:spcBef>
              <a:spcAft>
                <a:spcPts val="0"/>
              </a:spcAft>
              <a:defRPr/>
            </a:pPr>
            <a:r>
              <a:rPr kumimoji="0" lang="zh-CN" altLang="en-US" b="1" kern="0" dirty="0" smtClean="0">
                <a:solidFill>
                  <a:srgbClr val="FF0000"/>
                </a:solidFill>
                <a:latin typeface="宋体" pitchFamily="2" charset="-122"/>
                <a:ea typeface="楷体_GB2312"/>
                <a:cs typeface="楷体_GB2312"/>
              </a:rPr>
              <a:t>构形的常用原则</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sp>
        <p:nvSpPr>
          <p:cNvPr id="13" name="Rectangle 5"/>
          <p:cNvSpPr txBox="1">
            <a:spLocks noChangeArrowheads="1"/>
          </p:cNvSpPr>
          <p:nvPr/>
        </p:nvSpPr>
        <p:spPr>
          <a:xfrm>
            <a:off x="803094" y="2279194"/>
            <a:ext cx="8001000" cy="86177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a:t>
            </a:r>
            <a:r>
              <a:rPr lang="zh-CN" altLang="en-US" dirty="0">
                <a:solidFill>
                  <a:srgbClr val="FF0000"/>
                </a:solidFill>
                <a:latin typeface="隶书" pitchFamily="49" charset="-122"/>
                <a:ea typeface="隶书" pitchFamily="49" charset="-122"/>
              </a:rPr>
              <a:t>合理减少</a:t>
            </a:r>
            <a:r>
              <a:rPr lang="zh-CN" altLang="en-US" dirty="0"/>
              <a:t>形体数量及构形运算</a:t>
            </a:r>
            <a:r>
              <a:rPr lang="zh-CN" altLang="en-US" dirty="0">
                <a:solidFill>
                  <a:srgbClr val="FF0000"/>
                </a:solidFill>
                <a:latin typeface="隶书" pitchFamily="49" charset="-122"/>
                <a:ea typeface="隶书" pitchFamily="49" charset="-122"/>
              </a:rPr>
              <a:t>数量</a:t>
            </a:r>
            <a:r>
              <a:rPr lang="zh-CN" altLang="en-US" dirty="0"/>
              <a:t>，可使构形分析过程更简单、更容易理解。</a:t>
            </a:r>
          </a:p>
        </p:txBody>
      </p:sp>
      <p:pic>
        <p:nvPicPr>
          <p:cNvPr id="14" name="Picture 4" descr="D:\用户目录\我的文档\Tencent Files\479997588\Image\C2C\5]S8U3QP@OT`Q62MZC2DTD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4742" y="3544509"/>
            <a:ext cx="1972940" cy="252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noChangeArrowheads="1"/>
          </p:cNvPicPr>
          <p:nvPr/>
        </p:nvPicPr>
        <p:blipFill>
          <a:blip r:embed="rId4">
            <a:extLst>
              <a:ext uri="{28A0092B-C50C-407E-A947-70E740481C1C}">
                <a14:useLocalDpi xmlns:a14="http://schemas.microsoft.com/office/drawing/2010/main" val="0"/>
              </a:ext>
            </a:extLst>
          </a:blip>
          <a:srcRect t="25728" r="69324"/>
          <a:stretch>
            <a:fillRect/>
          </a:stretch>
        </p:blipFill>
        <p:spPr bwMode="auto">
          <a:xfrm>
            <a:off x="971599" y="3567656"/>
            <a:ext cx="2713143" cy="25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544509"/>
            <a:ext cx="2120549" cy="252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60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8834"/>
                                        </p:tgtEl>
                                        <p:attrNameLst>
                                          <p:attrName>style.visibility</p:attrName>
                                        </p:attrNameLst>
                                      </p:cBhvr>
                                      <p:to>
                                        <p:strVal val="visible"/>
                                      </p:to>
                                    </p:set>
                                    <p:animEffect transition="in" filter="wipe(up)">
                                      <p:cBhvr>
                                        <p:cTn id="30" dur="5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P spid="1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755576" y="1628800"/>
            <a:ext cx="7200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0"/>
              </a:spcBef>
            </a:pPr>
            <a:r>
              <a:rPr lang="zh-CN" altLang="en-US" sz="3600" b="1" dirty="0">
                <a:solidFill>
                  <a:srgbClr val="FFFF66"/>
                </a:solidFill>
                <a:latin typeface="楷体_GB2312"/>
                <a:ea typeface="楷体_GB2312"/>
                <a:cs typeface="楷体_GB2312"/>
              </a:rPr>
              <a:t>第一次课作业</a:t>
            </a:r>
            <a:r>
              <a:rPr lang="zh-CN" altLang="en-US" sz="3600" b="1" dirty="0" smtClean="0">
                <a:solidFill>
                  <a:srgbClr val="FFFF66"/>
                </a:solidFill>
                <a:latin typeface="楷体_GB2312"/>
                <a:ea typeface="楷体_GB2312"/>
                <a:cs typeface="楷体_GB2312"/>
              </a:rPr>
              <a:t>：</a:t>
            </a:r>
            <a:endParaRPr lang="en-US" altLang="zh-CN" sz="3600" b="1" dirty="0" smtClean="0">
              <a:solidFill>
                <a:srgbClr val="FFFF66"/>
              </a:solidFill>
              <a:latin typeface="楷体_GB2312"/>
              <a:ea typeface="楷体_GB2312"/>
              <a:cs typeface="楷体_GB2312"/>
            </a:endParaRPr>
          </a:p>
          <a:p>
            <a:pPr algn="l">
              <a:spcBef>
                <a:spcPct val="0"/>
              </a:spcBef>
            </a:pPr>
            <a:r>
              <a:rPr lang="zh-CN" altLang="en-US" sz="3200" b="1" dirty="0" smtClean="0">
                <a:solidFill>
                  <a:srgbClr val="FFFF66"/>
                </a:solidFill>
                <a:latin typeface="楷体_GB2312"/>
                <a:ea typeface="楷体_GB2312"/>
                <a:cs typeface="楷体_GB2312"/>
              </a:rPr>
              <a:t>（组合体的形成）</a:t>
            </a:r>
            <a:endParaRPr lang="zh-CN" altLang="en-US" sz="3200" b="1" dirty="0">
              <a:solidFill>
                <a:srgbClr val="FFFF66"/>
              </a:solidFill>
              <a:latin typeface="楷体_GB2312"/>
              <a:ea typeface="楷体_GB2312"/>
              <a:cs typeface="楷体_GB2312"/>
            </a:endParaRPr>
          </a:p>
        </p:txBody>
      </p:sp>
      <p:sp>
        <p:nvSpPr>
          <p:cNvPr id="125957" name="Rectangle 5"/>
          <p:cNvSpPr>
            <a:spLocks noChangeArrowheads="1"/>
          </p:cNvSpPr>
          <p:nvPr/>
        </p:nvSpPr>
        <p:spPr bwMode="auto">
          <a:xfrm>
            <a:off x="1619672" y="2996951"/>
            <a:ext cx="2273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en-US" altLang="zh-CN" sz="3600" b="1" dirty="0" smtClean="0">
                <a:solidFill>
                  <a:srgbClr val="0000FF"/>
                </a:solidFill>
                <a:latin typeface="楷体_GB2312"/>
                <a:ea typeface="楷体_GB2312"/>
                <a:cs typeface="楷体_GB2312"/>
              </a:rPr>
              <a:t>P20</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1</a:t>
            </a:r>
            <a:r>
              <a:rPr lang="zh-CN" altLang="en-US" sz="3600" b="1" dirty="0" smtClean="0">
                <a:solidFill>
                  <a:srgbClr val="0000FF"/>
                </a:solidFill>
                <a:latin typeface="楷体_GB2312"/>
                <a:ea typeface="楷体_GB2312"/>
                <a:cs typeface="楷体_GB2312"/>
              </a:rPr>
              <a:t>～</a:t>
            </a:r>
            <a:r>
              <a:rPr lang="en-US" altLang="zh-CN" sz="3600" b="1" dirty="0" smtClean="0">
                <a:solidFill>
                  <a:srgbClr val="0000FF"/>
                </a:solidFill>
                <a:latin typeface="楷体_GB2312"/>
                <a:ea typeface="楷体_GB2312"/>
                <a:cs typeface="楷体_GB2312"/>
              </a:rPr>
              <a:t>6</a:t>
            </a:r>
            <a:endParaRPr lang="en-US" altLang="zh-CN" sz="3600" b="1" dirty="0">
              <a:solidFill>
                <a:srgbClr val="0000FF"/>
              </a:solidFill>
              <a:latin typeface="楷体_GB2312"/>
              <a:ea typeface="楷体_GB2312"/>
              <a:cs typeface="楷体_GB2312"/>
            </a:endParaRPr>
          </a:p>
        </p:txBody>
      </p:sp>
      <p:pic>
        <p:nvPicPr>
          <p:cNvPr id="10" name="Picture 2" descr="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50950"/>
            <a:ext cx="685800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1"/>
          <p:cNvSpPr txBox="1">
            <a:spLocks/>
          </p:cNvSpPr>
          <p:nvPr/>
        </p:nvSpPr>
        <p:spPr bwMode="auto">
          <a:xfrm>
            <a:off x="1335211" y="260350"/>
            <a:ext cx="316840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楷体_GB2312" pitchFamily="49" charset="-122"/>
              </a:defRPr>
            </a:lvl1pPr>
            <a:lvl2pPr marL="742950" indent="-285750" eaLnBrk="0" hangingPunct="0">
              <a:defRPr kumimoji="1" sz="2400">
                <a:solidFill>
                  <a:schemeClr val="tx1"/>
                </a:solidFill>
                <a:latin typeface="Times New Roman" pitchFamily="18" charset="0"/>
                <a:ea typeface="楷体_GB2312" pitchFamily="49" charset="-122"/>
              </a:defRPr>
            </a:lvl2pPr>
            <a:lvl3pPr marL="1143000" indent="-228600" eaLnBrk="0" hangingPunct="0">
              <a:defRPr kumimoji="1" sz="2400">
                <a:solidFill>
                  <a:schemeClr val="tx1"/>
                </a:solidFill>
                <a:latin typeface="Times New Roman" pitchFamily="18" charset="0"/>
                <a:ea typeface="楷体_GB2312" pitchFamily="49" charset="-122"/>
              </a:defRPr>
            </a:lvl3pPr>
            <a:lvl4pPr marL="1600200" indent="-228600" eaLnBrk="0" hangingPunct="0">
              <a:defRPr kumimoji="1" sz="2400">
                <a:solidFill>
                  <a:schemeClr val="tx1"/>
                </a:solidFill>
                <a:latin typeface="Times New Roman" pitchFamily="18" charset="0"/>
                <a:ea typeface="楷体_GB2312" pitchFamily="49" charset="-122"/>
              </a:defRPr>
            </a:lvl4pPr>
            <a:lvl5pPr marL="2057400" indent="-228600" eaLnBrk="0" hangingPunct="0">
              <a:defRPr kumimoji="1" sz="2400">
                <a:solidFill>
                  <a:schemeClr val="tx1"/>
                </a:solidFill>
                <a:latin typeface="Times New Roman" pitchFamily="18" charset="0"/>
                <a:ea typeface="楷体_GB2312" pitchFamily="49" charset="-122"/>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楷体_GB2312" pitchFamily="49" charset="-122"/>
              </a:defRPr>
            </a:lvl9pPr>
          </a:lstStyle>
          <a:p>
            <a:pPr algn="l">
              <a:spcBef>
                <a:spcPct val="20000"/>
              </a:spcBef>
            </a:pPr>
            <a:r>
              <a:rPr lang="zh-CN" altLang="en-US" sz="3600" b="1" dirty="0" smtClean="0">
                <a:solidFill>
                  <a:schemeClr val="accent2"/>
                </a:solidFill>
                <a:latin typeface="隶书" pitchFamily="49" charset="-122"/>
                <a:ea typeface="隶书" pitchFamily="49" charset="-122"/>
              </a:rPr>
              <a:t>作　　业</a:t>
            </a:r>
            <a:endParaRPr lang="zh-CN" altLang="en-US" sz="3600" b="1" dirty="0">
              <a:solidFill>
                <a:schemeClr val="accent2"/>
              </a:solidFill>
              <a:latin typeface="隶书" pitchFamily="49" charset="-122"/>
              <a:ea typeface="隶书" pitchFamily="49" charset="-122"/>
            </a:endParaRPr>
          </a:p>
        </p:txBody>
      </p:sp>
    </p:spTree>
    <p:extLst>
      <p:ext uri="{BB962C8B-B14F-4D97-AF65-F5344CB8AC3E}">
        <p14:creationId xmlns:p14="http://schemas.microsoft.com/office/powerpoint/2010/main" val="4207278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4.1.1</a:t>
            </a:r>
            <a:r>
              <a:rPr lang="zh-CN" altLang="en-US" sz="3600" b="1" dirty="0" smtClean="0">
                <a:solidFill>
                  <a:schemeClr val="accent2"/>
                </a:solidFill>
                <a:latin typeface="隶书" pitchFamily="49" charset="-122"/>
                <a:ea typeface="隶书" pitchFamily="49" charset="-122"/>
              </a:rPr>
              <a:t>　基本体的三视图</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5">
            <a:hlinkClick r:id="" action="ppaction://noaction"/>
          </p:cNvPr>
          <p:cNvSpPr txBox="1">
            <a:spLocks noChangeArrowheads="1"/>
          </p:cNvSpPr>
          <p:nvPr/>
        </p:nvSpPr>
        <p:spPr bwMode="auto">
          <a:xfrm>
            <a:off x="2411760" y="1383159"/>
            <a:ext cx="403244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基本体的三视图</a:t>
            </a:r>
            <a:r>
              <a:rPr kumimoji="0" lang="en-US" altLang="zh-CN"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a:t>
            </a: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平面立体</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225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2" y="2060848"/>
            <a:ext cx="6912495" cy="425233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738" y="4557713"/>
            <a:ext cx="20224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085" y="4557713"/>
            <a:ext cx="185896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4710882"/>
            <a:ext cx="1917235" cy="13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7581" y="2651200"/>
            <a:ext cx="1474787"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2636912"/>
            <a:ext cx="15128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582752"/>
            <a:ext cx="18002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4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5283"/>
                                        </p:tgtEl>
                                        <p:attrNameLst>
                                          <p:attrName>style.visibility</p:attrName>
                                        </p:attrNameLst>
                                      </p:cBhvr>
                                      <p:to>
                                        <p:strVal val="visible"/>
                                      </p:to>
                                    </p:set>
                                    <p:animEffect transition="in" filter="dissolve">
                                      <p:cBhvr>
                                        <p:cTn id="12" dur="500"/>
                                        <p:tgtEl>
                                          <p:spTgt spid="2252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7200800" cy="441961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4.1.1</a:t>
            </a:r>
            <a:r>
              <a:rPr lang="zh-CN" altLang="en-US" sz="3600" b="1" dirty="0" smtClean="0">
                <a:solidFill>
                  <a:schemeClr val="accent2"/>
                </a:solidFill>
                <a:latin typeface="隶书" pitchFamily="49" charset="-122"/>
                <a:ea typeface="隶书" pitchFamily="49" charset="-122"/>
              </a:rPr>
              <a:t>　基本体的三视图</a:t>
            </a:r>
          </a:p>
        </p:txBody>
      </p:sp>
      <p:pic>
        <p:nvPicPr>
          <p:cNvPr id="7171" name="Picture 3" descr="26"/>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5">
            <a:hlinkClick r:id="" action="ppaction://noaction"/>
          </p:cNvPr>
          <p:cNvSpPr txBox="1">
            <a:spLocks noChangeArrowheads="1"/>
          </p:cNvSpPr>
          <p:nvPr/>
        </p:nvSpPr>
        <p:spPr bwMode="auto">
          <a:xfrm>
            <a:off x="2411760" y="1383159"/>
            <a:ext cx="4032448" cy="461665"/>
          </a:xfrm>
          <a:prstGeom prst="rect">
            <a:avLst/>
          </a:prstGeom>
          <a:gradFill rotWithShape="0">
            <a:gsLst>
              <a:gs pos="0">
                <a:srgbClr val="FFFF99"/>
              </a:gs>
              <a:gs pos="50000">
                <a:srgbClr val="FFFFFF"/>
              </a:gs>
              <a:gs pos="100000">
                <a:srgbClr val="FFFF99"/>
              </a:gs>
            </a:gsLst>
            <a:lin ang="5400000" scaled="1"/>
          </a:gradFill>
          <a:ln w="38100">
            <a:solidFill>
              <a:srgbClr val="3333CC"/>
            </a:solid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基本体的三视图</a:t>
            </a:r>
            <a:r>
              <a:rPr kumimoji="0" lang="en-US" altLang="zh-CN"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a:t>
            </a:r>
            <a:r>
              <a:rPr kumimoji="0" lang="zh-CN" altLang="en-US" b="1" i="0" u="none" strike="noStrike" kern="0" cap="none" spc="0" normalizeH="0" baseline="0" noProof="0" dirty="0" smtClean="0">
                <a:ln>
                  <a:noFill/>
                </a:ln>
                <a:solidFill>
                  <a:srgbClr val="FF0000"/>
                </a:solidFill>
                <a:effectLst/>
                <a:uLnTx/>
                <a:uFillTx/>
                <a:latin typeface="宋体" pitchFamily="2" charset="-122"/>
                <a:ea typeface="楷体_GB2312"/>
                <a:cs typeface="楷体_GB2312"/>
              </a:rPr>
              <a:t>曲面立体</a:t>
            </a:r>
            <a:endParaRPr kumimoji="0" lang="zh-CN" altLang="en-US" b="1" i="0" u="none" strike="noStrike" kern="0" cap="none" spc="0" normalizeH="0" baseline="0" noProof="0" dirty="0" smtClean="0">
              <a:ln>
                <a:noFill/>
              </a:ln>
              <a:solidFill>
                <a:srgbClr val="FF0000"/>
              </a:solidFill>
              <a:effectLst/>
              <a:uLnTx/>
              <a:uFillTx/>
              <a:ea typeface="楷体_GB2312"/>
              <a:cs typeface="楷体_GB2312"/>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461558"/>
            <a:ext cx="18192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190" y="4339198"/>
            <a:ext cx="16748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339198"/>
            <a:ext cx="1808163"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2430775"/>
            <a:ext cx="13350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2516" y="2472050"/>
            <a:ext cx="13001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2472050"/>
            <a:ext cx="142716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9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6307"/>
                                        </p:tgtEl>
                                        <p:attrNameLst>
                                          <p:attrName>style.visibility</p:attrName>
                                        </p:attrNameLst>
                                      </p:cBhvr>
                                      <p:to>
                                        <p:strVal val="visible"/>
                                      </p:to>
                                    </p:set>
                                    <p:animEffect transition="in" filter="dissolve">
                                      <p:cBhvr>
                                        <p:cTn id="12" dur="500"/>
                                        <p:tgtEl>
                                          <p:spTgt spid="2263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zh-CN" sz="3600" b="1" dirty="0" smtClean="0">
                <a:solidFill>
                  <a:schemeClr val="accent2"/>
                </a:solidFill>
                <a:latin typeface="隶书" pitchFamily="49" charset="-122"/>
                <a:ea typeface="隶书" pitchFamily="49" charset="-122"/>
              </a:rPr>
              <a:t>4.1.2</a:t>
            </a:r>
            <a:r>
              <a:rPr lang="zh-CN" altLang="en-US" sz="3600" b="1" dirty="0" smtClean="0">
                <a:solidFill>
                  <a:schemeClr val="accent2"/>
                </a:solidFill>
                <a:latin typeface="隶书" pitchFamily="49" charset="-122"/>
                <a:ea typeface="隶书" pitchFamily="49" charset="-122"/>
              </a:rPr>
              <a:t>　三视图的投影规律</a:t>
            </a:r>
          </a:p>
        </p:txBody>
      </p:sp>
      <p:pic>
        <p:nvPicPr>
          <p:cNvPr id="7171" name="Picture 3" descr="26"/>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331913" y="1412776"/>
            <a:ext cx="7086600" cy="12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en-US" altLang="zh-CN" dirty="0"/>
              <a:t>    </a:t>
            </a:r>
            <a:r>
              <a:rPr lang="zh-CN" altLang="en-US" dirty="0" smtClean="0"/>
              <a:t>由于</a:t>
            </a:r>
            <a:r>
              <a:rPr lang="zh-CN" altLang="en-US" dirty="0"/>
              <a:t>物体三视图的形状和大小，与物体对投影面距离的大小无关，所以，在画图时为了合理布置图幅，可以</a:t>
            </a:r>
            <a:r>
              <a:rPr lang="zh-CN" altLang="en-US" dirty="0">
                <a:solidFill>
                  <a:srgbClr val="FF0000"/>
                </a:solidFill>
                <a:latin typeface="隶书" pitchFamily="49" charset="-122"/>
                <a:ea typeface="隶书" pitchFamily="49" charset="-122"/>
              </a:rPr>
              <a:t>去掉投影轴</a:t>
            </a:r>
            <a:r>
              <a:rPr lang="zh-CN" altLang="en-US" dirty="0"/>
              <a:t>。 </a:t>
            </a:r>
          </a:p>
        </p:txBody>
      </p:sp>
      <p:pic>
        <p:nvPicPr>
          <p:cNvPr id="227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4"/>
            <a:ext cx="3476782" cy="252028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3" y="2925224"/>
            <a:ext cx="3631765" cy="2520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899592" y="5517232"/>
            <a:ext cx="7213893" cy="738664"/>
          </a:xfrm>
          <a:prstGeom prst="rect">
            <a:avLst/>
          </a:prstGeom>
          <a:noFill/>
          <a:ln>
            <a:noFill/>
          </a:ln>
          <a:effectLst/>
          <a:extLst>
            <a:ext uri="{909E8E84-426E-40DD-AFC4-6F175D3DCCD1}">
              <a14:hiddenFill xmlns:a14="http://schemas.microsoft.com/office/drawing/2010/main">
                <a:gradFill rotWithShape="0">
                  <a:gsLst>
                    <a:gs pos="0">
                      <a:srgbClr val="FFFFCC"/>
                    </a:gs>
                    <a:gs pos="50000">
                      <a:schemeClr val="bg1"/>
                    </a:gs>
                    <a:gs pos="100000">
                      <a:srgbClr val="FFFFCC"/>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defRPr/>
            </a:pPr>
            <a:r>
              <a:rPr lang="en-US" altLang="zh-CN" sz="2800" b="1" dirty="0">
                <a:solidFill>
                  <a:srgbClr val="FF0000"/>
                </a:solidFill>
                <a:ea typeface="楷体_GB2312" pitchFamily="49" charset="-122"/>
              </a:rPr>
              <a:t>         </a:t>
            </a:r>
            <a:r>
              <a:rPr lang="zh-CN" altLang="en-US" sz="2800" b="1" dirty="0">
                <a:solidFill>
                  <a:srgbClr val="FF0000"/>
                </a:solidFill>
                <a:ea typeface="楷体_GB2312" pitchFamily="49" charset="-122"/>
              </a:rPr>
              <a:t>但三视图之间的投影关系，应严格遵守。</a:t>
            </a:r>
          </a:p>
        </p:txBody>
      </p:sp>
    </p:spTree>
    <p:extLst>
      <p:ext uri="{BB962C8B-B14F-4D97-AF65-F5344CB8AC3E}">
        <p14:creationId xmlns:p14="http://schemas.microsoft.com/office/powerpoint/2010/main" val="2853767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grpId="0" nodeType="clickEffect">
                                  <p:stCondLst>
                                    <p:cond delay="0"/>
                                  </p:stCondLst>
                                  <p:childTnLst>
                                    <p:animClr clrSpc="rgb" dir="cw">
                                      <p:cBhvr override="childStyle">
                                        <p:cTn id="6" dur="500" autoRev="1" fill="remove"/>
                                        <p:tgtEl>
                                          <p:spTgt spid="2">
                                            <p:txEl>
                                              <p:pRg st="0" end="0"/>
                                            </p:txEl>
                                          </p:spTgt>
                                        </p:tgtEl>
                                        <p:attrNameLst>
                                          <p:attrName>style.color</p:attrName>
                                        </p:attrNameLst>
                                      </p:cBhvr>
                                      <p:to>
                                        <a:srgbClr val="FF0000"/>
                                      </p:to>
                                    </p:animClr>
                                    <p:animClr clrSpc="rgb" dir="cw">
                                      <p:cBhvr>
                                        <p:cTn id="7" dur="500" autoRev="1" fill="remove"/>
                                        <p:tgtEl>
                                          <p:spTgt spid="2">
                                            <p:txEl>
                                              <p:pRg st="0" end="0"/>
                                            </p:txEl>
                                          </p:spTgt>
                                        </p:tgtEl>
                                        <p:attrNameLst>
                                          <p:attrName>fillcolor</p:attrName>
                                        </p:attrNameLst>
                                      </p:cBhvr>
                                      <p:to>
                                        <a:srgbClr val="FF0000"/>
                                      </p:to>
                                    </p:animClr>
                                    <p:set>
                                      <p:cBhvr>
                                        <p:cTn id="8" dur="500" autoRev="1" fill="remove"/>
                                        <p:tgtEl>
                                          <p:spTgt spid="2">
                                            <p:txEl>
                                              <p:pRg st="0" end="0"/>
                                            </p:txEl>
                                          </p:spTgt>
                                        </p:tgtEl>
                                        <p:attrNameLst>
                                          <p:attrName>fill.type</p:attrName>
                                        </p:attrNameLst>
                                      </p:cBhvr>
                                      <p:to>
                                        <p:strVal val="solid"/>
                                      </p:to>
                                    </p:set>
                                    <p:set>
                                      <p:cBhvr>
                                        <p:cTn id="9" dur="50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7331"/>
                                        </p:tgtEl>
                                        <p:attrNameLst>
                                          <p:attrName>style.visibility</p:attrName>
                                        </p:attrNameLst>
                                      </p:cBhvr>
                                      <p:to>
                                        <p:strVal val="visible"/>
                                      </p:to>
                                    </p:set>
                                    <p:animEffect transition="in" filter="fade">
                                      <p:cBhvr>
                                        <p:cTn id="19" dur="1000"/>
                                        <p:tgtEl>
                                          <p:spTgt spid="227331"/>
                                        </p:tgtEl>
                                      </p:cBhvr>
                                    </p:animEffect>
                                    <p:anim calcmode="lin" valueType="num">
                                      <p:cBhvr>
                                        <p:cTn id="20" dur="1000" fill="hold"/>
                                        <p:tgtEl>
                                          <p:spTgt spid="227331"/>
                                        </p:tgtEl>
                                        <p:attrNameLst>
                                          <p:attrName>ppt_x</p:attrName>
                                        </p:attrNameLst>
                                      </p:cBhvr>
                                      <p:tavLst>
                                        <p:tav tm="0">
                                          <p:val>
                                            <p:strVal val="#ppt_x"/>
                                          </p:val>
                                        </p:tav>
                                        <p:tav tm="100000">
                                          <p:val>
                                            <p:strVal val="#ppt_x"/>
                                          </p:val>
                                        </p:tav>
                                      </p:tavLst>
                                    </p:anim>
                                    <p:anim calcmode="lin" valueType="num">
                                      <p:cBhvr>
                                        <p:cTn id="21" dur="1000" fill="hold"/>
                                        <p:tgtEl>
                                          <p:spTgt spid="2273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7333"/>
                                        </p:tgtEl>
                                        <p:attrNameLst>
                                          <p:attrName>style.visibility</p:attrName>
                                        </p:attrNameLst>
                                      </p:cBhvr>
                                      <p:to>
                                        <p:strVal val="visible"/>
                                      </p:to>
                                    </p:set>
                                    <p:animEffect transition="in" filter="fade">
                                      <p:cBhvr>
                                        <p:cTn id="26" dur="1000"/>
                                        <p:tgtEl>
                                          <p:spTgt spid="227333"/>
                                        </p:tgtEl>
                                      </p:cBhvr>
                                    </p:animEffect>
                                    <p:anim calcmode="lin" valueType="num">
                                      <p:cBhvr>
                                        <p:cTn id="27" dur="1000" fill="hold"/>
                                        <p:tgtEl>
                                          <p:spTgt spid="227333"/>
                                        </p:tgtEl>
                                        <p:attrNameLst>
                                          <p:attrName>ppt_x</p:attrName>
                                        </p:attrNameLst>
                                      </p:cBhvr>
                                      <p:tavLst>
                                        <p:tav tm="0">
                                          <p:val>
                                            <p:strVal val="#ppt_x"/>
                                          </p:val>
                                        </p:tav>
                                        <p:tav tm="100000">
                                          <p:val>
                                            <p:strVal val="#ppt_x"/>
                                          </p:val>
                                        </p:tav>
                                      </p:tavLst>
                                    </p:anim>
                                    <p:anim calcmode="lin" valueType="num">
                                      <p:cBhvr>
                                        <p:cTn id="28" dur="1000" fill="hold"/>
                                        <p:tgtEl>
                                          <p:spTgt spid="2273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1"/>
          <p:cNvSpPr txBox="1">
            <a:spLocks/>
          </p:cNvSpPr>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smtClean="0">
                <a:solidFill>
                  <a:schemeClr val="accent2"/>
                </a:solidFill>
                <a:latin typeface="隶书" pitchFamily="49" charset="-122"/>
                <a:ea typeface="隶书" pitchFamily="49" charset="-122"/>
              </a:rPr>
              <a:t>4.1.2</a:t>
            </a:r>
            <a:r>
              <a:rPr lang="zh-CN" altLang="en-US" sz="3600" b="1" smtClean="0">
                <a:solidFill>
                  <a:schemeClr val="accent2"/>
                </a:solidFill>
                <a:latin typeface="隶书" pitchFamily="49" charset="-122"/>
                <a:ea typeface="隶书" pitchFamily="49" charset="-122"/>
              </a:rPr>
              <a:t>　三视图的投影规律</a:t>
            </a:r>
            <a:endParaRPr lang="zh-CN" altLang="en-US" sz="3600" b="1" dirty="0" smtClean="0">
              <a:solidFill>
                <a:schemeClr val="accent2"/>
              </a:solidFill>
              <a:latin typeface="隶书" pitchFamily="49" charset="-122"/>
              <a:ea typeface="隶书" pitchFamily="49" charset="-122"/>
            </a:endParaRPr>
          </a:p>
        </p:txBody>
      </p:sp>
      <p:pic>
        <p:nvPicPr>
          <p:cNvPr id="9" name="Picture 3" descr="26"/>
          <p:cNvPicPr>
            <a:picLocks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862517" y="1412776"/>
            <a:ext cx="6337175" cy="46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50000"/>
              </a:lnSpc>
              <a:defRPr sz="2800" b="1">
                <a:effectLst>
                  <a:outerShdw blurRad="38100" dist="38100" dir="2700000" algn="tl">
                    <a:srgbClr val="C0C0C0"/>
                  </a:outerShdw>
                </a:effectLst>
                <a:latin typeface="楷体" pitchFamily="49" charset="-122"/>
                <a:ea typeface="楷体" pitchFamily="49" charset="-122"/>
              </a:defRPr>
            </a:lvl1pPr>
          </a:lstStyle>
          <a:p>
            <a:pPr marL="457200" indent="-457200">
              <a:lnSpc>
                <a:spcPct val="125000"/>
              </a:lnSpc>
              <a:buClr>
                <a:srgbClr val="FF0000"/>
              </a:buClr>
              <a:buFont typeface="Wingdings" pitchFamily="2" charset="2"/>
              <a:buChar char="Ø"/>
            </a:pPr>
            <a:r>
              <a:rPr lang="zh-CN" altLang="en-US" dirty="0"/>
              <a:t>度量关系（三等规律）</a:t>
            </a:r>
            <a:r>
              <a:rPr lang="zh-CN" altLang="en-US" dirty="0" smtClean="0"/>
              <a:t>：</a:t>
            </a:r>
          </a:p>
        </p:txBody>
      </p:sp>
      <p:sp>
        <p:nvSpPr>
          <p:cNvPr id="11" name="Text Box 10"/>
          <p:cNvSpPr txBox="1">
            <a:spLocks noChangeArrowheads="1"/>
          </p:cNvSpPr>
          <p:nvPr/>
        </p:nvSpPr>
        <p:spPr bwMode="auto">
          <a:xfrm>
            <a:off x="1331913" y="5804683"/>
            <a:ext cx="593841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bIns="0">
            <a:spAutoFit/>
          </a:bodyPr>
          <a:lstStyle>
            <a:defPPr>
              <a:defRPr lang="zh-CN"/>
            </a:defPPr>
            <a:lvl1pPr algn="l">
              <a:lnSpc>
                <a:spcPct val="100000"/>
              </a:lnSpc>
              <a:defRPr sz="2800" b="1">
                <a:effectLst>
                  <a:outerShdw blurRad="38100" dist="38100" dir="2700000" algn="tl">
                    <a:srgbClr val="C0C0C0"/>
                  </a:outerShdw>
                </a:effectLst>
                <a:latin typeface="楷体" pitchFamily="49" charset="-122"/>
                <a:ea typeface="楷体" pitchFamily="49" charset="-122"/>
              </a:defRPr>
            </a:lvl1pPr>
          </a:lstStyle>
          <a:p>
            <a:r>
              <a:rPr lang="zh-CN" altLang="en-US" dirty="0" smtClean="0"/>
              <a:t>　　整体和局部都</a:t>
            </a:r>
            <a:r>
              <a:rPr lang="zh-CN" altLang="en-US" dirty="0" smtClean="0"/>
              <a:t>要符合三等</a:t>
            </a:r>
            <a:r>
              <a:rPr lang="zh-CN" altLang="en-US" dirty="0" smtClean="0"/>
              <a:t>规律。</a:t>
            </a:r>
            <a:endParaRPr lang="zh-CN" altLang="en-US" dirty="0"/>
          </a:p>
        </p:txBody>
      </p:sp>
      <p:sp>
        <p:nvSpPr>
          <p:cNvPr id="12" name="AutoShape 36"/>
          <p:cNvSpPr>
            <a:spLocks noChangeArrowheads="1"/>
          </p:cNvSpPr>
          <p:nvPr/>
        </p:nvSpPr>
        <p:spPr bwMode="auto">
          <a:xfrm>
            <a:off x="792163" y="5661248"/>
            <a:ext cx="1079500" cy="863600"/>
          </a:xfrm>
          <a:prstGeom prst="irregularSeal1">
            <a:avLst/>
          </a:prstGeom>
          <a:solidFill>
            <a:srgbClr val="FF0000"/>
          </a:solidFill>
          <a:ln w="9525">
            <a:solidFill>
              <a:schemeClr val="tx1"/>
            </a:solidFill>
            <a:miter lim="800000"/>
            <a:headEnd/>
            <a:tailEnd/>
          </a:ln>
        </p:spPr>
        <p:txBody>
          <a:bodyPr wrap="none" anchor="ctr"/>
          <a:lstStyle/>
          <a:p>
            <a:r>
              <a:rPr lang="zh-CN" altLang="en-US" b="1" dirty="0" smtClean="0">
                <a:solidFill>
                  <a:srgbClr val="FFFF66"/>
                </a:solidFill>
                <a:ea typeface="华文行楷" pitchFamily="2" charset="-122"/>
              </a:rPr>
              <a:t>注意</a:t>
            </a:r>
            <a:endParaRPr lang="zh-CN" altLang="en-US" b="1" dirty="0">
              <a:solidFill>
                <a:srgbClr val="FFFF66"/>
              </a:solidFill>
              <a:ea typeface="华文行楷" pitchFamily="2" charset="-122"/>
            </a:endParaRPr>
          </a:p>
        </p:txBody>
      </p:sp>
    </p:spTree>
    <p:controls>
      <mc:AlternateContent xmlns:mc="http://schemas.openxmlformats.org/markup-compatibility/2006">
        <mc:Choice xmlns:v="urn:schemas-microsoft-com:vml" Requires="v">
          <p:control spid="220176" name="ShockwaveFlash1" r:id="rId2" imgW="7274266" imgH="3540048"/>
        </mc:Choice>
        <mc:Fallback>
          <p:control name="ShockwaveFlash1" r:id="rId2" imgW="7274266" imgH="3540048">
            <p:pic>
              <p:nvPicPr>
                <p:cNvPr id="0" name="ShockwaveFlash1"/>
                <p:cNvPicPr preferRelativeResize="0">
                  <a:picLocks noChangeAspect="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989138"/>
                  <a:ext cx="7273925" cy="3540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071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800" decel="100000"/>
                                        <p:tgtEl>
                                          <p:spTgt spid="12"/>
                                        </p:tgtEl>
                                      </p:cBhvr>
                                    </p:animEffect>
                                    <p:anim calcmode="lin" valueType="num">
                                      <p:cBhvr>
                                        <p:cTn id="13" dur="800" decel="100000" fill="hold"/>
                                        <p:tgtEl>
                                          <p:spTgt spid="12"/>
                                        </p:tgtEl>
                                        <p:attrNameLst>
                                          <p:attrName>style.rotation</p:attrName>
                                        </p:attrNameLst>
                                      </p:cBhvr>
                                      <p:tavLst>
                                        <p:tav tm="0">
                                          <p:val>
                                            <p:fltVal val="-90"/>
                                          </p:val>
                                        </p:tav>
                                        <p:tav tm="100000">
                                          <p:val>
                                            <p:fltVal val="0"/>
                                          </p:val>
                                        </p:tav>
                                      </p:tavLst>
                                    </p:anim>
                                    <p:anim calcmode="lin" valueType="num">
                                      <p:cBhvr>
                                        <p:cTn id="14" dur="800" decel="100000" fill="hold"/>
                                        <p:tgtEl>
                                          <p:spTgt spid="12"/>
                                        </p:tgtEl>
                                        <p:attrNameLst>
                                          <p:attrName>ppt_x</p:attrName>
                                        </p:attrNameLst>
                                      </p:cBhvr>
                                      <p:tavLst>
                                        <p:tav tm="0">
                                          <p:val>
                                            <p:strVal val="#ppt_x+0.4"/>
                                          </p:val>
                                        </p:tav>
                                        <p:tav tm="100000">
                                          <p:val>
                                            <p:strVal val="#ppt_x-0.05"/>
                                          </p:val>
                                        </p:tav>
                                      </p:tavLst>
                                    </p:anim>
                                    <p:anim calcmode="lin" valueType="num">
                                      <p:cBhvr>
                                        <p:cTn id="15" dur="800" decel="100000" fill="hold"/>
                                        <p:tgtEl>
                                          <p:spTgt spid="1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txBox="1">
            <a:spLocks/>
          </p:cNvSpPr>
          <p:nvPr/>
        </p:nvSpPr>
        <p:spPr bwMode="auto">
          <a:xfrm>
            <a:off x="971227" y="260350"/>
            <a:ext cx="7489205"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zh-CN" sz="3600" b="1" smtClean="0">
                <a:solidFill>
                  <a:schemeClr val="accent2"/>
                </a:solidFill>
                <a:latin typeface="隶书" pitchFamily="49" charset="-122"/>
                <a:ea typeface="隶书" pitchFamily="49" charset="-122"/>
              </a:rPr>
              <a:t>4.1.2</a:t>
            </a:r>
            <a:r>
              <a:rPr lang="zh-CN" altLang="en-US" sz="3600" b="1" smtClean="0">
                <a:solidFill>
                  <a:schemeClr val="accent2"/>
                </a:solidFill>
                <a:latin typeface="隶书" pitchFamily="49" charset="-122"/>
                <a:ea typeface="隶书" pitchFamily="49" charset="-122"/>
              </a:rPr>
              <a:t>　三视图的投影规律</a:t>
            </a:r>
            <a:endParaRPr lang="zh-CN" altLang="en-US" sz="3600" b="1" dirty="0" smtClean="0">
              <a:solidFill>
                <a:schemeClr val="accent2"/>
              </a:solidFill>
              <a:latin typeface="隶书" pitchFamily="49" charset="-122"/>
              <a:ea typeface="隶书" pitchFamily="49" charset="-122"/>
            </a:endParaRPr>
          </a:p>
        </p:txBody>
      </p:sp>
      <p:pic>
        <p:nvPicPr>
          <p:cNvPr id="5" name="Picture 3" descr="26"/>
          <p:cNvPicPr>
            <a:picLocks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268413"/>
            <a:ext cx="71993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46788" name="ShockwaveFlash1" r:id="rId2" imgW="7416473" imgH="4944762"/>
        </mc:Choice>
        <mc:Fallback>
          <p:control name="ShockwaveFlash1" r:id="rId2" imgW="7416473" imgH="4944762">
            <p:pic>
              <p:nvPicPr>
                <p:cNvPr id="0" name="ShockwaveFlash1"/>
                <p:cNvPicPr preferRelativeResize="0">
                  <a:picLocks noChangeAspect="1"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16013" y="1412875"/>
                  <a:ext cx="7416800" cy="49450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076021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10479</TotalTime>
  <Words>925</Words>
  <Application>Microsoft Office PowerPoint</Application>
  <PresentationFormat>全屏显示(4:3)</PresentationFormat>
  <Paragraphs>222</Paragraphs>
  <Slides>49</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1" baseType="lpstr">
      <vt:lpstr>默认设计模板</vt:lpstr>
      <vt:lpstr>位图图像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888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CM</dc:creator>
  <cp:lastModifiedBy>Admin</cp:lastModifiedBy>
  <cp:revision>397</cp:revision>
  <dcterms:created xsi:type="dcterms:W3CDTF">2003-08-24T06:37:01Z</dcterms:created>
  <dcterms:modified xsi:type="dcterms:W3CDTF">2017-12-12T03:57:19Z</dcterms:modified>
</cp:coreProperties>
</file>