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1" r:id="rId2"/>
    <p:sldId id="699" r:id="rId3"/>
    <p:sldId id="700" r:id="rId4"/>
    <p:sldId id="711" r:id="rId5"/>
    <p:sldId id="703" r:id="rId6"/>
    <p:sldId id="704" r:id="rId7"/>
    <p:sldId id="705" r:id="rId8"/>
    <p:sldId id="706" r:id="rId9"/>
    <p:sldId id="707" r:id="rId10"/>
    <p:sldId id="708" r:id="rId11"/>
    <p:sldId id="709" r:id="rId12"/>
    <p:sldId id="710" r:id="rId13"/>
    <p:sldId id="712" r:id="rId14"/>
    <p:sldId id="713" r:id="rId15"/>
    <p:sldId id="714" r:id="rId16"/>
    <p:sldId id="715" r:id="rId17"/>
    <p:sldId id="716" r:id="rId18"/>
    <p:sldId id="717" r:id="rId19"/>
    <p:sldId id="605" r:id="rId20"/>
    <p:sldId id="268" r:id="rId21"/>
  </p:sldIdLst>
  <p:sldSz cx="9144000" cy="6858000" type="screen4x3"/>
  <p:notesSz cx="6858000" cy="9144000"/>
  <p:defaultTextStyle>
    <a:defPPr>
      <a:defRPr lang="zh-CN"/>
    </a:defPPr>
    <a:lvl1pPr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楷体_GB2312" pitchFamily="49" charset="-122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楷体_GB2312" pitchFamily="49" charset="-122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楷体_GB2312" pitchFamily="49" charset="-122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楷体_GB2312" pitchFamily="49" charset="-122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楷体_GB2312" pitchFamily="49" charset="-122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楷体_GB2312" pitchFamily="49" charset="-122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楷体_GB2312" pitchFamily="49" charset="-122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楷体_GB2312" pitchFamily="49" charset="-122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楷体_GB2312" pitchFamily="49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9999"/>
    <a:srgbClr val="FF9933"/>
    <a:srgbClr val="00CCFF"/>
    <a:srgbClr val="00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94624" autoAdjust="0"/>
  </p:normalViewPr>
  <p:slideViewPr>
    <p:cSldViewPr>
      <p:cViewPr varScale="1">
        <p:scale>
          <a:sx n="79" d="100"/>
          <a:sy n="79" d="100"/>
        </p:scale>
        <p:origin x="-1061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EE57B61-DCB0-4C04-8032-CA56A597FCCA}" type="datetimeFigureOut">
              <a:rPr lang="zh-CN" altLang="en-US"/>
              <a:pPr>
                <a:defRPr/>
              </a:pPr>
              <a:t>2017/12/13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F54DD2A-D627-4EEC-B116-BA341915D46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87144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48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eaLnBrk="1" hangingPunct="1"/>
            <a:fld id="{1772650C-DD4C-452C-BFC8-11490067D39E}" type="slidenum">
              <a:rPr lang="zh-CN" altLang="en-US" sz="1200" smtClean="0"/>
              <a:pPr eaLnBrk="1" hangingPunct="1"/>
              <a:t>1</a:t>
            </a:fld>
            <a:endParaRPr lang="zh-CN" altLang="en-US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tuchiok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0" y="2339975"/>
            <a:ext cx="3276600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8" descr="26"/>
          <p:cNvPicPr>
            <a:picLocks noChangeAspect="1" noChangeArrowheads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52600"/>
            <a:ext cx="6858000" cy="1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9"/>
          <p:cNvGrpSpPr>
            <a:grpSpLocks/>
          </p:cNvGrpSpPr>
          <p:nvPr userDrawn="1"/>
        </p:nvGrpSpPr>
        <p:grpSpPr bwMode="auto">
          <a:xfrm>
            <a:off x="1600200" y="4038600"/>
            <a:ext cx="2362200" cy="1905000"/>
            <a:chOff x="960" y="2640"/>
            <a:chExt cx="1488" cy="1200"/>
          </a:xfrm>
        </p:grpSpPr>
        <p:sp>
          <p:nvSpPr>
            <p:cNvPr id="5" name="Oval 10"/>
            <p:cNvSpPr>
              <a:spLocks noChangeArrowheads="1"/>
            </p:cNvSpPr>
            <p:nvPr/>
          </p:nvSpPr>
          <p:spPr bwMode="auto">
            <a:xfrm>
              <a:off x="1344" y="2976"/>
              <a:ext cx="672" cy="672"/>
            </a:xfrm>
            <a:prstGeom prst="ellipse">
              <a:avLst/>
            </a:prstGeom>
            <a:solidFill>
              <a:srgbClr val="3399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kumimoji="0"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6" name="Rectangle 11"/>
            <p:cNvSpPr>
              <a:spLocks noChangeArrowheads="1"/>
            </p:cNvSpPr>
            <p:nvPr/>
          </p:nvSpPr>
          <p:spPr bwMode="auto">
            <a:xfrm>
              <a:off x="1728" y="3360"/>
              <a:ext cx="720" cy="480"/>
            </a:xfrm>
            <a:prstGeom prst="rect">
              <a:avLst/>
            </a:prstGeom>
            <a:solidFill>
              <a:srgbClr val="FF99FF">
                <a:alpha val="50195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kumimoji="0"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7" name="AutoShape 12"/>
            <p:cNvSpPr>
              <a:spLocks noChangeArrowheads="1"/>
            </p:cNvSpPr>
            <p:nvPr/>
          </p:nvSpPr>
          <p:spPr bwMode="auto">
            <a:xfrm>
              <a:off x="960" y="2640"/>
              <a:ext cx="720" cy="672"/>
            </a:xfrm>
            <a:prstGeom prst="triangle">
              <a:avLst>
                <a:gd name="adj" fmla="val 50000"/>
              </a:avLst>
            </a:prstGeom>
            <a:solidFill>
              <a:srgbClr val="FFFF00">
                <a:alpha val="50195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kumimoji="0" lang="zh-CN" altLang="en-US" sz="1800">
                <a:solidFill>
                  <a:srgbClr val="000000"/>
                </a:solidFill>
              </a:endParaRPr>
            </a:p>
          </p:txBody>
        </p:sp>
      </p:grpSp>
      <p:sp>
        <p:nvSpPr>
          <p:cNvPr id="8" name="WordArt 17"/>
          <p:cNvSpPr>
            <a:spLocks noChangeArrowheads="1" noChangeShapeType="1" noTextEdit="1"/>
          </p:cNvSpPr>
          <p:nvPr userDrawn="1"/>
        </p:nvSpPr>
        <p:spPr bwMode="auto">
          <a:xfrm>
            <a:off x="4296359" y="5334794"/>
            <a:ext cx="3325813" cy="45561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zh-CN" altLang="en-US" sz="2800" kern="10" dirty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华文行楷"/>
                <a:ea typeface="华文行楷"/>
              </a:rPr>
              <a:t>机械设计制造及其</a:t>
            </a:r>
            <a:r>
              <a:rPr lang="zh-CN" altLang="en-US" sz="2800" kern="10" dirty="0" smtClean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华文行楷"/>
                <a:ea typeface="华文行楷"/>
              </a:rPr>
              <a:t>自动化</a:t>
            </a:r>
            <a:endParaRPr lang="zh-CN" altLang="en-US" sz="2800" kern="10" dirty="0"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华文行楷"/>
              <a:ea typeface="华文行楷"/>
            </a:endParaRPr>
          </a:p>
        </p:txBody>
      </p:sp>
      <p:sp>
        <p:nvSpPr>
          <p:cNvPr id="9" name="WordArt 18"/>
          <p:cNvSpPr>
            <a:spLocks noChangeArrowheads="1" noChangeShapeType="1" noTextEdit="1"/>
          </p:cNvSpPr>
          <p:nvPr userDrawn="1"/>
        </p:nvSpPr>
        <p:spPr bwMode="auto">
          <a:xfrm>
            <a:off x="7783513" y="5292725"/>
            <a:ext cx="771525" cy="4095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zh-CN" altLang="en-US" sz="28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华文行楷"/>
                <a:ea typeface="华文行楷"/>
              </a:rPr>
              <a:t>专业</a:t>
            </a:r>
          </a:p>
        </p:txBody>
      </p:sp>
    </p:spTree>
    <p:extLst>
      <p:ext uri="{BB962C8B-B14F-4D97-AF65-F5344CB8AC3E}">
        <p14:creationId xmlns:p14="http://schemas.microsoft.com/office/powerpoint/2010/main" val="1951034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1" descr="下一页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6400800"/>
            <a:ext cx="838200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2" descr="目录">
            <a:hlinkClick r:id="" action="ppaction://hlinkshowjump?jump=endshow"/>
          </p:cNvPr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400800"/>
            <a:ext cx="838200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3" descr="上一页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6400800"/>
            <a:ext cx="838200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4826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 userDrawn="1"/>
        </p:nvSpPr>
        <p:spPr bwMode="auto">
          <a:xfrm>
            <a:off x="1403350" y="549275"/>
            <a:ext cx="6858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zh-CN" altLang="en-US" sz="5400">
                <a:solidFill>
                  <a:srgbClr val="0000FF"/>
                </a:solidFill>
                <a:latin typeface="隶书" pitchFamily="49" charset="-122"/>
                <a:ea typeface="隶书" pitchFamily="49" charset="-122"/>
              </a:rPr>
              <a:t>本  章  结  束</a:t>
            </a:r>
          </a:p>
        </p:txBody>
      </p:sp>
      <p:pic>
        <p:nvPicPr>
          <p:cNvPr id="3" name="Picture 4" descr="26"/>
          <p:cNvPicPr>
            <a:picLocks noChangeAspect="1" noChangeArrowheads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828800"/>
            <a:ext cx="6858000" cy="1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tuchiok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025" y="2286000"/>
            <a:ext cx="3581400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5275263"/>
            <a:ext cx="4176712" cy="6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WordArt 7"/>
          <p:cNvSpPr>
            <a:spLocks noChangeArrowheads="1" noChangeShapeType="1" noTextEdit="1"/>
          </p:cNvSpPr>
          <p:nvPr userDrawn="1"/>
        </p:nvSpPr>
        <p:spPr bwMode="auto">
          <a:xfrm>
            <a:off x="5853113" y="5516563"/>
            <a:ext cx="2376487" cy="2651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r>
              <a:rPr lang="zh-CN" altLang="en-US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825600"/>
                    </a:gs>
                    <a:gs pos="13000">
                      <a:srgbClr val="FFA800"/>
                    </a:gs>
                    <a:gs pos="28000">
                      <a:srgbClr val="825600"/>
                    </a:gs>
                    <a:gs pos="42999">
                      <a:srgbClr val="FFA800"/>
                    </a:gs>
                    <a:gs pos="58000">
                      <a:srgbClr val="825600"/>
                    </a:gs>
                    <a:gs pos="72000">
                      <a:srgbClr val="FFA800"/>
                    </a:gs>
                    <a:gs pos="87000">
                      <a:srgbClr val="825600"/>
                    </a:gs>
                    <a:gs pos="100000">
                      <a:srgbClr val="FFA800"/>
                    </a:gs>
                  </a:gsLst>
                  <a:lin ang="2700000" scaled="1"/>
                </a:gradFill>
                <a:latin typeface="宋体"/>
                <a:ea typeface="宋体"/>
              </a:rPr>
              <a:t>机电工程学院</a:t>
            </a:r>
          </a:p>
        </p:txBody>
      </p:sp>
    </p:spTree>
    <p:extLst>
      <p:ext uri="{BB962C8B-B14F-4D97-AF65-F5344CB8AC3E}">
        <p14:creationId xmlns:p14="http://schemas.microsoft.com/office/powerpoint/2010/main" val="3833376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7398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灯片编号占位符 4"/>
          <p:cNvSpPr>
            <a:spLocks noGrp="1"/>
          </p:cNvSpPr>
          <p:nvPr>
            <p:ph type="sldNum" sz="quarter" idx="10"/>
          </p:nvPr>
        </p:nvSpPr>
        <p:spPr>
          <a:xfrm>
            <a:off x="8650288" y="6234113"/>
            <a:ext cx="623887" cy="327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6EE7E-D40A-4AC7-95B7-108AA02C65CE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19830983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宋体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宋体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50288" y="6234113"/>
            <a:ext cx="623887" cy="327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C22F56-36B3-406D-AAEE-867E3AA5B72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4399060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99"/>
            </a:gs>
            <a:gs pos="100000">
              <a:srgbClr val="00CCFF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0"/>
          <p:cNvSpPr txBox="1">
            <a:spLocks noChangeArrowheads="1"/>
          </p:cNvSpPr>
          <p:nvPr userDrawn="1"/>
        </p:nvSpPr>
        <p:spPr bwMode="auto">
          <a:xfrm>
            <a:off x="0" y="0"/>
            <a:ext cx="553998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r>
              <a:rPr lang="zh-CN" altLang="en-US" sz="1800" b="1" dirty="0" smtClean="0">
                <a:ea typeface="华文新魏" pitchFamily="2" charset="-122"/>
              </a:rPr>
              <a:t> 　机械制图</a:t>
            </a:r>
            <a:r>
              <a:rPr lang="zh-CN" altLang="en-US" dirty="0" smtClean="0">
                <a:ea typeface="宋体" charset="-122"/>
              </a:rPr>
              <a:t>  　　　</a:t>
            </a:r>
            <a:r>
              <a:rPr lang="zh-CN" altLang="en-US" sz="1800" dirty="0" smtClean="0">
                <a:latin typeface="仿宋_GB2312" pitchFamily="49" charset="-122"/>
                <a:ea typeface="仿宋_GB2312" pitchFamily="49" charset="-122"/>
              </a:rPr>
              <a:t>第</a:t>
            </a:r>
            <a:r>
              <a:rPr lang="en-US" altLang="zh-CN" sz="1800" dirty="0" smtClean="0">
                <a:latin typeface="仿宋_GB2312" pitchFamily="49" charset="-122"/>
                <a:ea typeface="仿宋_GB2312" pitchFamily="49" charset="-122"/>
              </a:rPr>
              <a:t>4</a:t>
            </a:r>
            <a:r>
              <a:rPr lang="zh-CN" altLang="en-US" sz="1800" dirty="0" smtClean="0">
                <a:latin typeface="仿宋_GB2312" pitchFamily="49" charset="-122"/>
                <a:ea typeface="仿宋_GB2312" pitchFamily="49" charset="-122"/>
              </a:rPr>
              <a:t>章　组合体</a:t>
            </a:r>
            <a:r>
              <a:rPr lang="zh-CN" altLang="en-US" dirty="0" smtClean="0">
                <a:ea typeface="宋体" charset="-122"/>
              </a:rPr>
              <a:t> 　　 </a:t>
            </a:r>
            <a:r>
              <a:rPr lang="zh-CN" altLang="en-US" sz="1800" dirty="0" smtClean="0">
                <a:latin typeface="华文新魏" pitchFamily="2" charset="-122"/>
                <a:ea typeface="华文新魏" pitchFamily="2" charset="-122"/>
              </a:rPr>
              <a:t>佛山科学技术学院</a:t>
            </a:r>
            <a:r>
              <a:rPr lang="zh-CN" altLang="en-US" sz="1200" dirty="0" smtClean="0">
                <a:latin typeface="宋体" charset="-122"/>
                <a:ea typeface="宋体" charset="-122"/>
              </a:rPr>
              <a:t> </a:t>
            </a:r>
          </a:p>
        </p:txBody>
      </p:sp>
      <p:sp>
        <p:nvSpPr>
          <p:cNvPr id="2051" name="Rectangle 21"/>
          <p:cNvSpPr>
            <a:spLocks noChangeArrowheads="1"/>
          </p:cNvSpPr>
          <p:nvPr userDrawn="1"/>
        </p:nvSpPr>
        <p:spPr bwMode="auto">
          <a:xfrm>
            <a:off x="0" y="0"/>
            <a:ext cx="457200" cy="6871692"/>
          </a:xfrm>
          <a:prstGeom prst="rect">
            <a:avLst/>
          </a:prstGeom>
          <a:solidFill>
            <a:srgbClr val="00CCFF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1.png"/><Relationship Id="rId4" Type="http://schemas.openxmlformats.org/officeDocument/2006/relationships/image" Target="../media/image2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3.png"/><Relationship Id="rId4" Type="http://schemas.openxmlformats.org/officeDocument/2006/relationships/image" Target="../media/image2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5.png"/><Relationship Id="rId4" Type="http://schemas.openxmlformats.org/officeDocument/2006/relationships/image" Target="../media/image2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0"/>
          <p:cNvSpPr txBox="1">
            <a:spLocks noChangeArrowheads="1"/>
          </p:cNvSpPr>
          <p:nvPr/>
        </p:nvSpPr>
        <p:spPr bwMode="auto">
          <a:xfrm>
            <a:off x="3717925" y="63023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algn="l" eaLnBrk="1" hangingPunct="1"/>
            <a:endParaRPr lang="zh-CN" altLang="zh-CN">
              <a:ea typeface="宋体" charset="-122"/>
            </a:endParaRPr>
          </a:p>
        </p:txBody>
      </p:sp>
      <p:sp>
        <p:nvSpPr>
          <p:cNvPr id="6147" name="Text Box 52"/>
          <p:cNvSpPr txBox="1">
            <a:spLocks noChangeArrowheads="1"/>
          </p:cNvSpPr>
          <p:nvPr/>
        </p:nvSpPr>
        <p:spPr bwMode="auto">
          <a:xfrm>
            <a:off x="3717925" y="63023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eaLnBrk="1" hangingPunct="1"/>
            <a:endParaRPr lang="zh-CN" altLang="zh-CN">
              <a:ea typeface="宋体" charset="-122"/>
            </a:endParaRPr>
          </a:p>
        </p:txBody>
      </p:sp>
      <p:sp>
        <p:nvSpPr>
          <p:cNvPr id="5" name="WordArt 53"/>
          <p:cNvSpPr>
            <a:spLocks noChangeArrowheads="1" noChangeShapeType="1" noTextEdit="1"/>
          </p:cNvSpPr>
          <p:nvPr/>
        </p:nvSpPr>
        <p:spPr bwMode="auto">
          <a:xfrm>
            <a:off x="1043608" y="698500"/>
            <a:ext cx="2016224" cy="561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>
              <a:defRPr/>
            </a:pPr>
            <a:r>
              <a:rPr lang="zh-CN" altLang="en-US" sz="44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atin typeface="隶书"/>
                <a:ea typeface="隶书"/>
              </a:rPr>
              <a:t>第</a:t>
            </a:r>
            <a:r>
              <a:rPr lang="en-US" altLang="zh-CN" sz="44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atin typeface="隶书"/>
                <a:ea typeface="隶书"/>
              </a:rPr>
              <a:t>4</a:t>
            </a:r>
            <a:r>
              <a:rPr lang="zh-CN" altLang="en-US" sz="44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atin typeface="隶书"/>
                <a:ea typeface="隶书"/>
              </a:rPr>
              <a:t>章</a:t>
            </a:r>
            <a:endParaRPr lang="zh-CN" altLang="en-US" sz="44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CBCBCB"/>
                  </a:gs>
                  <a:gs pos="13000">
                    <a:srgbClr val="5F5F5F"/>
                  </a:gs>
                  <a:gs pos="21001">
                    <a:srgbClr val="5F5F5F"/>
                  </a:gs>
                  <a:gs pos="63000">
                    <a:srgbClr val="FFFFFF"/>
                  </a:gs>
                  <a:gs pos="67000">
                    <a:srgbClr val="B2B2B2"/>
                  </a:gs>
                  <a:gs pos="69000">
                    <a:srgbClr val="292929"/>
                  </a:gs>
                  <a:gs pos="82001">
                    <a:srgbClr val="777777"/>
                  </a:gs>
                  <a:gs pos="100000">
                    <a:srgbClr val="EAEAEA"/>
                  </a:gs>
                </a:gsLst>
                <a:lin ang="5400000" scaled="1"/>
              </a:gradFill>
              <a:latin typeface="隶书"/>
              <a:ea typeface="隶书"/>
            </a:endParaRPr>
          </a:p>
        </p:txBody>
      </p:sp>
      <p:sp>
        <p:nvSpPr>
          <p:cNvPr id="6149" name="WordArt 54" descr="白色大理石"/>
          <p:cNvSpPr>
            <a:spLocks noChangeArrowheads="1" noChangeShapeType="1" noTextEdit="1"/>
          </p:cNvSpPr>
          <p:nvPr/>
        </p:nvSpPr>
        <p:spPr bwMode="auto">
          <a:xfrm>
            <a:off x="3635895" y="668338"/>
            <a:ext cx="4320481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r>
              <a:rPr lang="zh-CN" altLang="en-US" sz="4800" kern="10" dirty="0" smtClean="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隶书"/>
                <a:ea typeface="隶书"/>
              </a:rPr>
              <a:t>组合体</a:t>
            </a:r>
            <a:endParaRPr lang="zh-CN" altLang="en-US" sz="4800" kern="10" dirty="0">
              <a:ln w="9525">
                <a:round/>
                <a:headEnd/>
                <a:tailEnd/>
              </a:ln>
              <a:blipFill dpi="0" rotWithShape="0">
                <a:blip r:embed="rId3"/>
                <a:srcRect/>
                <a:tile tx="0" ty="0" sx="100000" sy="100000" flip="none" algn="tl"/>
              </a:blipFill>
              <a:latin typeface="隶书"/>
              <a:ea typeface="隶书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26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68413"/>
            <a:ext cx="6858000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3203575" y="1362075"/>
            <a:ext cx="48244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algn="l" eaLnBrk="1" hangingPunct="1"/>
            <a:r>
              <a:rPr lang="en-US" altLang="zh-CN" sz="2800" b="1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5.</a:t>
            </a:r>
            <a:r>
              <a:rPr lang="zh-CN" altLang="en-US" sz="2800" b="1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逐个画出各形体的三视图</a:t>
            </a:r>
            <a:endParaRPr lang="zh-CN" altLang="en-US" sz="2800" dirty="0">
              <a:solidFill>
                <a:schemeClr val="accent2"/>
              </a:solidFill>
              <a:latin typeface="隶书" pitchFamily="49" charset="-122"/>
              <a:ea typeface="隶书" pitchFamily="49" charset="-122"/>
            </a:endParaRPr>
          </a:p>
        </p:txBody>
      </p:sp>
      <p:pic>
        <p:nvPicPr>
          <p:cNvPr id="583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8" y="1970088"/>
            <a:ext cx="1935162" cy="14605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7753" name="Text Box 9"/>
          <p:cNvSpPr txBox="1">
            <a:spLocks noChangeArrowheads="1"/>
          </p:cNvSpPr>
          <p:nvPr/>
        </p:nvSpPr>
        <p:spPr bwMode="auto">
          <a:xfrm>
            <a:off x="908050" y="3603625"/>
            <a:ext cx="1512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algn="l" eaLnBrk="1" hangingPunct="1"/>
            <a:r>
              <a:rPr lang="zh-CN" altLang="en-US" b="1">
                <a:ea typeface="楷体_GB2312" pitchFamily="49" charset="-122"/>
                <a:sym typeface="Symbol" pitchFamily="18" charset="2"/>
              </a:rPr>
              <a:t>画形体</a:t>
            </a:r>
            <a:r>
              <a:rPr lang="en-US" altLang="zh-CN" b="1">
                <a:latin typeface="楷体_GB2312" pitchFamily="49" charset="-122"/>
                <a:ea typeface="楷体_GB2312" pitchFamily="49" charset="-122"/>
                <a:sym typeface="Symbol" pitchFamily="18" charset="2"/>
              </a:rPr>
              <a:t>Ⅳ</a:t>
            </a:r>
          </a:p>
        </p:txBody>
      </p:sp>
      <p:pic>
        <p:nvPicPr>
          <p:cNvPr id="287754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4264025"/>
            <a:ext cx="2398712" cy="2047875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7755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813" y="1970088"/>
            <a:ext cx="5291137" cy="424815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65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899592" y="476672"/>
            <a:ext cx="4600681" cy="461665"/>
          </a:xfrm>
          <a:prstGeom prst="rect">
            <a:avLst/>
          </a:prstGeom>
          <a:gradFill rotWithShape="0">
            <a:gsLst>
              <a:gs pos="0">
                <a:srgbClr val="FFFF99"/>
              </a:gs>
              <a:gs pos="50000">
                <a:srgbClr val="FFFFFF"/>
              </a:gs>
              <a:gs pos="100000">
                <a:srgbClr val="FFFF99"/>
              </a:gs>
            </a:gsLst>
            <a:lin ang="5400000" scaled="1"/>
          </a:gradFill>
          <a:ln w="38100">
            <a:solidFill>
              <a:srgbClr val="3333CC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b="1" kern="0" dirty="0" smtClean="0">
                <a:solidFill>
                  <a:srgbClr val="FF0000"/>
                </a:solidFill>
                <a:latin typeface="宋体" pitchFamily="2" charset="-122"/>
                <a:ea typeface="楷体_GB2312"/>
                <a:cs typeface="楷体_GB2312"/>
              </a:rPr>
              <a:t>画</a:t>
            </a:r>
            <a:r>
              <a:rPr kumimoji="0" lang="zh-CN" altLang="en-US" b="1" kern="0" dirty="0">
                <a:solidFill>
                  <a:srgbClr val="FF0000"/>
                </a:solidFill>
                <a:latin typeface="宋体" pitchFamily="2" charset="-122"/>
                <a:ea typeface="楷体_GB2312"/>
                <a:cs typeface="楷体_GB2312"/>
              </a:rPr>
              <a:t>组合体三视图的步骤</a:t>
            </a:r>
            <a:endParaRPr kumimoji="0" lang="zh-CN" altLang="en-US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楷体_GB2312"/>
              <a:cs typeface="楷体_GB2312"/>
            </a:endParaRPr>
          </a:p>
        </p:txBody>
      </p:sp>
    </p:spTree>
    <p:extLst>
      <p:ext uri="{BB962C8B-B14F-4D97-AF65-F5344CB8AC3E}">
        <p14:creationId xmlns:p14="http://schemas.microsoft.com/office/powerpoint/2010/main" val="3373964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7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87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87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53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26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68413"/>
            <a:ext cx="6858000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868" name="Text Box 4"/>
          <p:cNvSpPr txBox="1">
            <a:spLocks noChangeArrowheads="1"/>
          </p:cNvSpPr>
          <p:nvPr/>
        </p:nvSpPr>
        <p:spPr bwMode="auto">
          <a:xfrm>
            <a:off x="3348038" y="1557338"/>
            <a:ext cx="25923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algn="l" eaLnBrk="1" hangingPunct="1"/>
            <a:r>
              <a:rPr lang="en-US" altLang="zh-CN" sz="2800" b="1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6.</a:t>
            </a:r>
            <a:r>
              <a:rPr lang="zh-CN" altLang="en-US" sz="2800" b="1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检查、描深  </a:t>
            </a:r>
            <a:endParaRPr lang="zh-CN" altLang="en-US" sz="2800" dirty="0">
              <a:solidFill>
                <a:schemeClr val="accent2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164870" name="Text Box 6"/>
          <p:cNvSpPr txBox="1">
            <a:spLocks noChangeArrowheads="1"/>
          </p:cNvSpPr>
          <p:nvPr/>
        </p:nvSpPr>
        <p:spPr bwMode="auto">
          <a:xfrm>
            <a:off x="6659563" y="2060575"/>
            <a:ext cx="241141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algn="l" eaLnBrk="1" hangingPunct="1"/>
            <a:r>
              <a:rPr kumimoji="0" lang="en-US" altLang="zh-CN" b="1">
                <a:latin typeface="宋体" pitchFamily="2" charset="-122"/>
                <a:ea typeface="楷体_GB2312" pitchFamily="49" charset="-122"/>
              </a:rPr>
              <a:t>  </a:t>
            </a:r>
            <a:r>
              <a:rPr kumimoji="0" lang="zh-CN" altLang="en-US" b="1">
                <a:latin typeface="宋体" pitchFamily="2" charset="-122"/>
                <a:ea typeface="楷体_GB2312" pitchFamily="49" charset="-122"/>
              </a:rPr>
              <a:t>可见部分用粗实线，不可见部分用虚线</a:t>
            </a:r>
            <a:endParaRPr lang="zh-CN" altLang="en-US">
              <a:ea typeface="楷体_GB2312" pitchFamily="49" charset="-122"/>
            </a:endParaRPr>
          </a:p>
        </p:txBody>
      </p:sp>
      <p:sp>
        <p:nvSpPr>
          <p:cNvPr id="164871" name="Text Box 7"/>
          <p:cNvSpPr txBox="1">
            <a:spLocks noChangeArrowheads="1"/>
          </p:cNvSpPr>
          <p:nvPr/>
        </p:nvSpPr>
        <p:spPr bwMode="auto">
          <a:xfrm>
            <a:off x="6588125" y="3213100"/>
            <a:ext cx="2555875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algn="l" eaLnBrk="1" hangingPunct="1"/>
            <a:r>
              <a:rPr lang="en-US" altLang="zh-CN" b="1">
                <a:latin typeface="楷体_GB2312" pitchFamily="49" charset="-122"/>
                <a:ea typeface="楷体_GB2312" pitchFamily="49" charset="-122"/>
                <a:sym typeface="Symbol" pitchFamily="18" charset="2"/>
              </a:rPr>
              <a:t>  </a:t>
            </a:r>
            <a:r>
              <a:rPr lang="zh-CN" altLang="en-US" b="1">
                <a:latin typeface="楷体_GB2312" pitchFamily="49" charset="-122"/>
                <a:ea typeface="楷体_GB2312" pitchFamily="49" charset="-122"/>
                <a:sym typeface="Symbol" pitchFamily="18" charset="2"/>
              </a:rPr>
              <a:t>对称图形、半圆、大于半圆的圆弧</a:t>
            </a:r>
            <a:r>
              <a:rPr lang="zh-CN" altLang="en-US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Symbol" pitchFamily="18" charset="2"/>
              </a:rPr>
              <a:t>一定</a:t>
            </a:r>
            <a:r>
              <a:rPr lang="zh-CN" altLang="en-US" b="1">
                <a:latin typeface="楷体_GB2312" pitchFamily="49" charset="-122"/>
                <a:ea typeface="楷体_GB2312" pitchFamily="49" charset="-122"/>
                <a:sym typeface="Symbol" pitchFamily="18" charset="2"/>
              </a:rPr>
              <a:t>要画出对称中心线，回转体</a:t>
            </a:r>
            <a:r>
              <a:rPr lang="zh-CN" altLang="en-US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Symbol" pitchFamily="18" charset="2"/>
              </a:rPr>
              <a:t>一定</a:t>
            </a:r>
            <a:r>
              <a:rPr lang="zh-CN" altLang="en-US" b="1">
                <a:latin typeface="楷体_GB2312" pitchFamily="49" charset="-122"/>
                <a:ea typeface="楷体_GB2312" pitchFamily="49" charset="-122"/>
                <a:sym typeface="Symbol" pitchFamily="18" charset="2"/>
              </a:rPr>
              <a:t>要画出轴线。对称中心线和轴线都用</a:t>
            </a:r>
            <a:r>
              <a:rPr lang="zh-CN" altLang="en-US" b="1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  <a:sym typeface="Symbol" pitchFamily="18" charset="2"/>
              </a:rPr>
              <a:t>细点划线</a:t>
            </a:r>
            <a:r>
              <a:rPr lang="zh-CN" altLang="en-US" b="1">
                <a:latin typeface="楷体_GB2312" pitchFamily="49" charset="-122"/>
                <a:ea typeface="楷体_GB2312" pitchFamily="49" charset="-122"/>
                <a:sym typeface="Symbol" pitchFamily="18" charset="2"/>
              </a:rPr>
              <a:t>画出。</a:t>
            </a:r>
            <a:endParaRPr lang="zh-CN" altLang="en-US" b="1"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164880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650" y="2533650"/>
            <a:ext cx="4362450" cy="3711575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400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393825"/>
            <a:ext cx="2300288" cy="1735138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65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899592" y="476672"/>
            <a:ext cx="4600681" cy="461665"/>
          </a:xfrm>
          <a:prstGeom prst="rect">
            <a:avLst/>
          </a:prstGeom>
          <a:gradFill rotWithShape="0">
            <a:gsLst>
              <a:gs pos="0">
                <a:srgbClr val="FFFF99"/>
              </a:gs>
              <a:gs pos="50000">
                <a:srgbClr val="FFFFFF"/>
              </a:gs>
              <a:gs pos="100000">
                <a:srgbClr val="FFFF99"/>
              </a:gs>
            </a:gsLst>
            <a:lin ang="5400000" scaled="1"/>
          </a:gradFill>
          <a:ln w="38100">
            <a:solidFill>
              <a:srgbClr val="3333CC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b="1" kern="0" dirty="0" smtClean="0">
                <a:solidFill>
                  <a:srgbClr val="FF0000"/>
                </a:solidFill>
                <a:latin typeface="宋体" pitchFamily="2" charset="-122"/>
                <a:ea typeface="楷体_GB2312"/>
                <a:cs typeface="楷体_GB2312"/>
              </a:rPr>
              <a:t>画</a:t>
            </a:r>
            <a:r>
              <a:rPr kumimoji="0" lang="zh-CN" altLang="en-US" b="1" kern="0" dirty="0">
                <a:solidFill>
                  <a:srgbClr val="FF0000"/>
                </a:solidFill>
                <a:latin typeface="宋体" pitchFamily="2" charset="-122"/>
                <a:ea typeface="楷体_GB2312"/>
                <a:cs typeface="楷体_GB2312"/>
              </a:rPr>
              <a:t>组合体三视图的步骤</a:t>
            </a:r>
            <a:endParaRPr kumimoji="0" lang="zh-CN" altLang="en-US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楷体_GB2312"/>
              <a:cs typeface="楷体_GB2312"/>
            </a:endParaRPr>
          </a:p>
        </p:txBody>
      </p:sp>
    </p:spTree>
    <p:extLst>
      <p:ext uri="{BB962C8B-B14F-4D97-AF65-F5344CB8AC3E}">
        <p14:creationId xmlns:p14="http://schemas.microsoft.com/office/powerpoint/2010/main" val="2096839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4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4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4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4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8" grpId="0" build="p" autoUpdateAnimBg="0"/>
      <p:bldP spid="164870" grpId="0" build="p" autoUpdateAnimBg="0"/>
      <p:bldP spid="164871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2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897608"/>
            <a:ext cx="6858000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066461" y="219808"/>
            <a:ext cx="762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zh-CN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【</a:t>
            </a:r>
            <a:r>
              <a:rPr lang="zh-CN" altLang="en-US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例</a:t>
            </a:r>
            <a:r>
              <a:rPr lang="en-US" altLang="zh-CN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】 </a:t>
            </a:r>
            <a:r>
              <a:rPr lang="zh-CN" altLang="en-US" b="1" dirty="0">
                <a:latin typeface="隶书" pitchFamily="49" charset="-122"/>
                <a:ea typeface="隶书" pitchFamily="49" charset="-122"/>
              </a:rPr>
              <a:t>画出</a:t>
            </a:r>
            <a:r>
              <a:rPr lang="zh-CN" altLang="en-US" b="1" dirty="0" smtClean="0">
                <a:latin typeface="隶书" pitchFamily="49" charset="-122"/>
                <a:ea typeface="隶书" pitchFamily="49" charset="-122"/>
              </a:rPr>
              <a:t>图示轴承座的</a:t>
            </a:r>
            <a:r>
              <a:rPr lang="zh-CN" altLang="en-US" b="1" dirty="0">
                <a:latin typeface="隶书" pitchFamily="49" charset="-122"/>
                <a:ea typeface="隶书" pitchFamily="49" charset="-122"/>
              </a:rPr>
              <a:t>三视图。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51914" name="ShockwaveFlash1" r:id="rId2" imgW="8152381" imgH="5257143"/>
        </mc:Choice>
        <mc:Fallback>
          <p:control name="ShockwaveFlash1" r:id="rId2" imgW="8152381" imgH="5257143">
            <p:pic>
              <p:nvPicPr>
                <p:cNvPr id="0" name="ShockwaveFlash1"/>
                <p:cNvPicPr preferRelativeResize="0">
                  <a:picLocks noChangeAspect="1"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55650" y="1052513"/>
                  <a:ext cx="8153400" cy="5257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83469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2"/>
          <p:cNvSpPr>
            <a:spLocks noChangeArrowheads="1"/>
          </p:cNvSpPr>
          <p:nvPr/>
        </p:nvSpPr>
        <p:spPr bwMode="auto">
          <a:xfrm flipV="1">
            <a:off x="697301" y="1268760"/>
            <a:ext cx="2952328" cy="302433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7171" name="Picture 3" descr="26"/>
          <p:cNvPicPr>
            <a:picLocks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625" y="1021984"/>
            <a:ext cx="7199312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占位符 1"/>
          <p:cNvSpPr txBox="1">
            <a:spLocks/>
          </p:cNvSpPr>
          <p:nvPr/>
        </p:nvSpPr>
        <p:spPr bwMode="auto">
          <a:xfrm>
            <a:off x="971227" y="260350"/>
            <a:ext cx="7489205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zh-CN" altLang="en-US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切割</a:t>
            </a:r>
            <a:r>
              <a:rPr lang="zh-CN" altLang="en-US" sz="3600" b="1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型组合体视图的画法</a:t>
            </a:r>
            <a:endParaRPr lang="zh-CN" altLang="en-US" sz="3600" b="1" dirty="0" smtClean="0">
              <a:solidFill>
                <a:schemeClr val="accent2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22" name="内容占位符 15"/>
          <p:cNvSpPr txBox="1">
            <a:spLocks/>
          </p:cNvSpPr>
          <p:nvPr/>
        </p:nvSpPr>
        <p:spPr>
          <a:xfrm>
            <a:off x="3851919" y="1266955"/>
            <a:ext cx="4968553" cy="1292662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>
            <a:defPPr>
              <a:defRPr lang="zh-CN"/>
            </a:defPPr>
            <a:lvl1pPr algn="l">
              <a:lnSpc>
                <a:spcPct val="150000"/>
              </a:lnSpc>
              <a:defRPr sz="2800" b="1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zh-CN" dirty="0"/>
              <a:t> </a:t>
            </a:r>
            <a:r>
              <a:rPr lang="en-US" altLang="zh-CN" dirty="0" smtClean="0"/>
              <a:t>   </a:t>
            </a:r>
            <a:r>
              <a:rPr lang="zh-CN" altLang="zh-CN" dirty="0" smtClean="0"/>
              <a:t>切割</a:t>
            </a:r>
            <a:r>
              <a:rPr lang="zh-CN" altLang="zh-CN" dirty="0"/>
              <a:t>型组合体一般是由一基本体经过一系列切割后形成的</a:t>
            </a:r>
            <a:r>
              <a:rPr lang="zh-CN" altLang="zh-CN" dirty="0" smtClean="0"/>
              <a:t>。</a:t>
            </a:r>
            <a:endParaRPr lang="en-US" altLang="zh-CN" dirty="0"/>
          </a:p>
        </p:txBody>
      </p:sp>
      <p:grpSp>
        <p:nvGrpSpPr>
          <p:cNvPr id="23" name="Group 4"/>
          <p:cNvGrpSpPr>
            <a:grpSpLocks/>
          </p:cNvGrpSpPr>
          <p:nvPr/>
        </p:nvGrpSpPr>
        <p:grpSpPr bwMode="auto">
          <a:xfrm>
            <a:off x="1003912" y="1414116"/>
            <a:ext cx="2416175" cy="2533650"/>
            <a:chOff x="0" y="0"/>
            <a:chExt cx="2029" cy="2128"/>
          </a:xfrm>
        </p:grpSpPr>
        <p:sp>
          <p:nvSpPr>
            <p:cNvPr id="24" name="Freeform 82"/>
            <p:cNvSpPr>
              <a:spLocks noChangeArrowheads="1"/>
            </p:cNvSpPr>
            <p:nvPr/>
          </p:nvSpPr>
          <p:spPr bwMode="auto">
            <a:xfrm>
              <a:off x="0" y="509"/>
              <a:ext cx="1730" cy="1200"/>
            </a:xfrm>
            <a:custGeom>
              <a:avLst/>
              <a:gdLst>
                <a:gd name="T0" fmla="*/ 669 w 1730"/>
                <a:gd name="T1" fmla="*/ 0 h 1200"/>
                <a:gd name="T2" fmla="*/ 0 w 1730"/>
                <a:gd name="T3" fmla="*/ 822 h 1200"/>
                <a:gd name="T4" fmla="*/ 181 w 1730"/>
                <a:gd name="T5" fmla="*/ 909 h 1200"/>
                <a:gd name="T6" fmla="*/ 413 w 1730"/>
                <a:gd name="T7" fmla="*/ 647 h 1200"/>
                <a:gd name="T8" fmla="*/ 741 w 1730"/>
                <a:gd name="T9" fmla="*/ 811 h 1200"/>
                <a:gd name="T10" fmla="*/ 477 w 1730"/>
                <a:gd name="T11" fmla="*/ 1095 h 1200"/>
                <a:gd name="T12" fmla="*/ 683 w 1730"/>
                <a:gd name="T13" fmla="*/ 1200 h 1200"/>
                <a:gd name="T14" fmla="*/ 1010 w 1730"/>
                <a:gd name="T15" fmla="*/ 800 h 1200"/>
                <a:gd name="T16" fmla="*/ 1389 w 1730"/>
                <a:gd name="T17" fmla="*/ 1025 h 1200"/>
                <a:gd name="T18" fmla="*/ 1730 w 1730"/>
                <a:gd name="T19" fmla="*/ 604 h 1200"/>
                <a:gd name="T20" fmla="*/ 669 w 1730"/>
                <a:gd name="T21" fmla="*/ 0 h 12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30"/>
                <a:gd name="T34" fmla="*/ 0 h 1200"/>
                <a:gd name="T35" fmla="*/ 1730 w 1730"/>
                <a:gd name="T36" fmla="*/ 1200 h 12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30" h="1200">
                  <a:moveTo>
                    <a:pt x="669" y="0"/>
                  </a:moveTo>
                  <a:lnTo>
                    <a:pt x="0" y="822"/>
                  </a:lnTo>
                  <a:lnTo>
                    <a:pt x="181" y="909"/>
                  </a:lnTo>
                  <a:lnTo>
                    <a:pt x="413" y="647"/>
                  </a:lnTo>
                  <a:lnTo>
                    <a:pt x="741" y="811"/>
                  </a:lnTo>
                  <a:lnTo>
                    <a:pt x="477" y="1095"/>
                  </a:lnTo>
                  <a:lnTo>
                    <a:pt x="683" y="1200"/>
                  </a:lnTo>
                  <a:lnTo>
                    <a:pt x="1010" y="800"/>
                  </a:lnTo>
                  <a:lnTo>
                    <a:pt x="1389" y="1025"/>
                  </a:lnTo>
                  <a:lnTo>
                    <a:pt x="1730" y="604"/>
                  </a:lnTo>
                  <a:lnTo>
                    <a:pt x="669" y="0"/>
                  </a:lnTo>
                  <a:close/>
                </a:path>
              </a:pathLst>
            </a:custGeom>
            <a:solidFill>
              <a:srgbClr val="CC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5" name="Freeform 81"/>
            <p:cNvSpPr>
              <a:spLocks noChangeArrowheads="1"/>
            </p:cNvSpPr>
            <p:nvPr/>
          </p:nvSpPr>
          <p:spPr bwMode="auto">
            <a:xfrm>
              <a:off x="1003" y="1302"/>
              <a:ext cx="383" cy="820"/>
            </a:xfrm>
            <a:custGeom>
              <a:avLst/>
              <a:gdLst>
                <a:gd name="T0" fmla="*/ 0 w 383"/>
                <a:gd name="T1" fmla="*/ 0 h 820"/>
                <a:gd name="T2" fmla="*/ 383 w 383"/>
                <a:gd name="T3" fmla="*/ 225 h 820"/>
                <a:gd name="T4" fmla="*/ 383 w 383"/>
                <a:gd name="T5" fmla="*/ 820 h 820"/>
                <a:gd name="T6" fmla="*/ 0 w 383"/>
                <a:gd name="T7" fmla="*/ 611 h 820"/>
                <a:gd name="T8" fmla="*/ 0 w 383"/>
                <a:gd name="T9" fmla="*/ 0 h 8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3"/>
                <a:gd name="T16" fmla="*/ 0 h 820"/>
                <a:gd name="T17" fmla="*/ 383 w 383"/>
                <a:gd name="T18" fmla="*/ 820 h 8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3" h="820">
                  <a:moveTo>
                    <a:pt x="0" y="0"/>
                  </a:moveTo>
                  <a:lnTo>
                    <a:pt x="383" y="225"/>
                  </a:lnTo>
                  <a:lnTo>
                    <a:pt x="383" y="820"/>
                  </a:lnTo>
                  <a:lnTo>
                    <a:pt x="0" y="6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7C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6" name="Freeform 80"/>
            <p:cNvSpPr>
              <a:spLocks noChangeArrowheads="1"/>
            </p:cNvSpPr>
            <p:nvPr/>
          </p:nvSpPr>
          <p:spPr bwMode="auto">
            <a:xfrm>
              <a:off x="407" y="1127"/>
              <a:ext cx="339" cy="604"/>
            </a:xfrm>
            <a:custGeom>
              <a:avLst/>
              <a:gdLst>
                <a:gd name="T0" fmla="*/ 0 w 339"/>
                <a:gd name="T1" fmla="*/ 0 h 604"/>
                <a:gd name="T2" fmla="*/ 339 w 339"/>
                <a:gd name="T3" fmla="*/ 195 h 604"/>
                <a:gd name="T4" fmla="*/ 96 w 339"/>
                <a:gd name="T5" fmla="*/ 477 h 604"/>
                <a:gd name="T6" fmla="*/ 102 w 339"/>
                <a:gd name="T7" fmla="*/ 604 h 604"/>
                <a:gd name="T8" fmla="*/ 0 w 339"/>
                <a:gd name="T9" fmla="*/ 538 h 604"/>
                <a:gd name="T10" fmla="*/ 0 w 339"/>
                <a:gd name="T11" fmla="*/ 0 h 6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9"/>
                <a:gd name="T19" fmla="*/ 0 h 604"/>
                <a:gd name="T20" fmla="*/ 339 w 339"/>
                <a:gd name="T21" fmla="*/ 604 h 60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9" h="604">
                  <a:moveTo>
                    <a:pt x="0" y="0"/>
                  </a:moveTo>
                  <a:lnTo>
                    <a:pt x="339" y="195"/>
                  </a:lnTo>
                  <a:lnTo>
                    <a:pt x="96" y="477"/>
                  </a:lnTo>
                  <a:lnTo>
                    <a:pt x="102" y="604"/>
                  </a:lnTo>
                  <a:lnTo>
                    <a:pt x="0" y="538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FF7C80"/>
                </a:gs>
                <a:gs pos="100000">
                  <a:srgbClr val="9B4B4E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7" name="Freeform 79"/>
            <p:cNvSpPr>
              <a:spLocks noChangeArrowheads="1"/>
            </p:cNvSpPr>
            <p:nvPr/>
          </p:nvSpPr>
          <p:spPr bwMode="auto">
            <a:xfrm>
              <a:off x="676" y="0"/>
              <a:ext cx="1353" cy="793"/>
            </a:xfrm>
            <a:custGeom>
              <a:avLst/>
              <a:gdLst>
                <a:gd name="T0" fmla="*/ 0 w 1353"/>
                <a:gd name="T1" fmla="*/ 167 h 793"/>
                <a:gd name="T2" fmla="*/ 291 w 1353"/>
                <a:gd name="T3" fmla="*/ 0 h 793"/>
                <a:gd name="T4" fmla="*/ 1353 w 1353"/>
                <a:gd name="T5" fmla="*/ 618 h 793"/>
                <a:gd name="T6" fmla="*/ 1054 w 1353"/>
                <a:gd name="T7" fmla="*/ 793 h 793"/>
                <a:gd name="T8" fmla="*/ 0 w 1353"/>
                <a:gd name="T9" fmla="*/ 167 h 7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53"/>
                <a:gd name="T16" fmla="*/ 0 h 793"/>
                <a:gd name="T17" fmla="*/ 1353 w 1353"/>
                <a:gd name="T18" fmla="*/ 793 h 7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53" h="793">
                  <a:moveTo>
                    <a:pt x="0" y="167"/>
                  </a:moveTo>
                  <a:lnTo>
                    <a:pt x="291" y="0"/>
                  </a:lnTo>
                  <a:lnTo>
                    <a:pt x="1353" y="618"/>
                  </a:lnTo>
                  <a:lnTo>
                    <a:pt x="1054" y="793"/>
                  </a:lnTo>
                  <a:lnTo>
                    <a:pt x="0" y="167"/>
                  </a:lnTo>
                  <a:close/>
                </a:path>
              </a:pathLst>
            </a:custGeom>
            <a:gradFill rotWithShape="0">
              <a:gsLst>
                <a:gs pos="0">
                  <a:srgbClr val="005E2F"/>
                </a:gs>
                <a:gs pos="100000">
                  <a:srgbClr val="00CC6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8" name="Freeform 78"/>
            <p:cNvSpPr>
              <a:spLocks noChangeArrowheads="1"/>
            </p:cNvSpPr>
            <p:nvPr/>
          </p:nvSpPr>
          <p:spPr bwMode="auto">
            <a:xfrm>
              <a:off x="669" y="160"/>
              <a:ext cx="1069" cy="960"/>
            </a:xfrm>
            <a:custGeom>
              <a:avLst/>
              <a:gdLst>
                <a:gd name="T0" fmla="*/ 0 w 1069"/>
                <a:gd name="T1" fmla="*/ 0 h 960"/>
                <a:gd name="T2" fmla="*/ 0 w 1069"/>
                <a:gd name="T3" fmla="*/ 349 h 960"/>
                <a:gd name="T4" fmla="*/ 1069 w 1069"/>
                <a:gd name="T5" fmla="*/ 960 h 960"/>
                <a:gd name="T6" fmla="*/ 1069 w 1069"/>
                <a:gd name="T7" fmla="*/ 633 h 960"/>
                <a:gd name="T8" fmla="*/ 0 w 1069"/>
                <a:gd name="T9" fmla="*/ 0 h 9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69"/>
                <a:gd name="T16" fmla="*/ 0 h 960"/>
                <a:gd name="T17" fmla="*/ 1069 w 1069"/>
                <a:gd name="T18" fmla="*/ 960 h 9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69" h="960">
                  <a:moveTo>
                    <a:pt x="0" y="0"/>
                  </a:moveTo>
                  <a:lnTo>
                    <a:pt x="0" y="349"/>
                  </a:lnTo>
                  <a:lnTo>
                    <a:pt x="1069" y="960"/>
                  </a:lnTo>
                  <a:lnTo>
                    <a:pt x="1069" y="6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9" name="Freeform 77"/>
            <p:cNvSpPr>
              <a:spLocks noChangeArrowheads="1"/>
            </p:cNvSpPr>
            <p:nvPr/>
          </p:nvSpPr>
          <p:spPr bwMode="auto">
            <a:xfrm>
              <a:off x="1389" y="612"/>
              <a:ext cx="630" cy="1516"/>
            </a:xfrm>
            <a:custGeom>
              <a:avLst/>
              <a:gdLst>
                <a:gd name="T0" fmla="*/ 630 w 630"/>
                <a:gd name="T1" fmla="*/ 0 h 1516"/>
                <a:gd name="T2" fmla="*/ 630 w 630"/>
                <a:gd name="T3" fmla="*/ 1152 h 1516"/>
                <a:gd name="T4" fmla="*/ 3 w 630"/>
                <a:gd name="T5" fmla="*/ 1516 h 1516"/>
                <a:gd name="T6" fmla="*/ 0 w 630"/>
                <a:gd name="T7" fmla="*/ 922 h 1516"/>
                <a:gd name="T8" fmla="*/ 334 w 630"/>
                <a:gd name="T9" fmla="*/ 508 h 1516"/>
                <a:gd name="T10" fmla="*/ 334 w 630"/>
                <a:gd name="T11" fmla="*/ 173 h 1516"/>
                <a:gd name="T12" fmla="*/ 630 w 630"/>
                <a:gd name="T13" fmla="*/ 0 h 15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30"/>
                <a:gd name="T22" fmla="*/ 0 h 1516"/>
                <a:gd name="T23" fmla="*/ 630 w 630"/>
                <a:gd name="T24" fmla="*/ 1516 h 15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30" h="1516">
                  <a:moveTo>
                    <a:pt x="630" y="0"/>
                  </a:moveTo>
                  <a:lnTo>
                    <a:pt x="630" y="1152"/>
                  </a:lnTo>
                  <a:lnTo>
                    <a:pt x="3" y="1516"/>
                  </a:lnTo>
                  <a:lnTo>
                    <a:pt x="0" y="922"/>
                  </a:lnTo>
                  <a:lnTo>
                    <a:pt x="334" y="508"/>
                  </a:lnTo>
                  <a:lnTo>
                    <a:pt x="334" y="173"/>
                  </a:lnTo>
                  <a:lnTo>
                    <a:pt x="63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CC66"/>
                </a:gs>
                <a:gs pos="100000">
                  <a:srgbClr val="005E2F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" name="Freeform 76"/>
            <p:cNvSpPr>
              <a:spLocks noChangeArrowheads="1"/>
            </p:cNvSpPr>
            <p:nvPr/>
          </p:nvSpPr>
          <p:spPr bwMode="auto">
            <a:xfrm>
              <a:off x="0" y="1324"/>
              <a:ext cx="181" cy="487"/>
            </a:xfrm>
            <a:custGeom>
              <a:avLst/>
              <a:gdLst>
                <a:gd name="T0" fmla="*/ 0 w 181"/>
                <a:gd name="T1" fmla="*/ 0 h 487"/>
                <a:gd name="T2" fmla="*/ 181 w 181"/>
                <a:gd name="T3" fmla="*/ 94 h 487"/>
                <a:gd name="T4" fmla="*/ 181 w 181"/>
                <a:gd name="T5" fmla="*/ 487 h 487"/>
                <a:gd name="T6" fmla="*/ 0 w 181"/>
                <a:gd name="T7" fmla="*/ 385 h 487"/>
                <a:gd name="T8" fmla="*/ 0 w 181"/>
                <a:gd name="T9" fmla="*/ 0 h 4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1"/>
                <a:gd name="T16" fmla="*/ 0 h 487"/>
                <a:gd name="T17" fmla="*/ 181 w 181"/>
                <a:gd name="T18" fmla="*/ 487 h 4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1" h="487">
                  <a:moveTo>
                    <a:pt x="0" y="0"/>
                  </a:moveTo>
                  <a:lnTo>
                    <a:pt x="181" y="94"/>
                  </a:lnTo>
                  <a:lnTo>
                    <a:pt x="181" y="487"/>
                  </a:lnTo>
                  <a:lnTo>
                    <a:pt x="0" y="3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" name="Freeform 75"/>
            <p:cNvSpPr>
              <a:spLocks noChangeArrowheads="1"/>
            </p:cNvSpPr>
            <p:nvPr/>
          </p:nvSpPr>
          <p:spPr bwMode="auto">
            <a:xfrm>
              <a:off x="503" y="1610"/>
              <a:ext cx="180" cy="493"/>
            </a:xfrm>
            <a:custGeom>
              <a:avLst/>
              <a:gdLst>
                <a:gd name="T0" fmla="*/ 0 w 180"/>
                <a:gd name="T1" fmla="*/ 0 h 493"/>
                <a:gd name="T2" fmla="*/ 180 w 180"/>
                <a:gd name="T3" fmla="*/ 97 h 493"/>
                <a:gd name="T4" fmla="*/ 179 w 180"/>
                <a:gd name="T5" fmla="*/ 493 h 493"/>
                <a:gd name="T6" fmla="*/ 0 w 180"/>
                <a:gd name="T7" fmla="*/ 390 h 493"/>
                <a:gd name="T8" fmla="*/ 0 w 180"/>
                <a:gd name="T9" fmla="*/ 0 h 4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0"/>
                <a:gd name="T16" fmla="*/ 0 h 493"/>
                <a:gd name="T17" fmla="*/ 180 w 180"/>
                <a:gd name="T18" fmla="*/ 493 h 4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0" h="493">
                  <a:moveTo>
                    <a:pt x="0" y="0"/>
                  </a:moveTo>
                  <a:lnTo>
                    <a:pt x="180" y="97"/>
                  </a:lnTo>
                  <a:lnTo>
                    <a:pt x="179" y="493"/>
                  </a:lnTo>
                  <a:lnTo>
                    <a:pt x="0" y="3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" name="Freeform 74"/>
            <p:cNvSpPr>
              <a:spLocks noChangeArrowheads="1"/>
            </p:cNvSpPr>
            <p:nvPr/>
          </p:nvSpPr>
          <p:spPr bwMode="auto">
            <a:xfrm>
              <a:off x="174" y="1127"/>
              <a:ext cx="240" cy="683"/>
            </a:xfrm>
            <a:custGeom>
              <a:avLst/>
              <a:gdLst>
                <a:gd name="T0" fmla="*/ 0 w 240"/>
                <a:gd name="T1" fmla="*/ 284 h 683"/>
                <a:gd name="T2" fmla="*/ 240 w 240"/>
                <a:gd name="T3" fmla="*/ 0 h 683"/>
                <a:gd name="T4" fmla="*/ 240 w 240"/>
                <a:gd name="T5" fmla="*/ 546 h 683"/>
                <a:gd name="T6" fmla="*/ 0 w 240"/>
                <a:gd name="T7" fmla="*/ 683 h 683"/>
                <a:gd name="T8" fmla="*/ 0 w 240"/>
                <a:gd name="T9" fmla="*/ 284 h 6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0"/>
                <a:gd name="T16" fmla="*/ 0 h 683"/>
                <a:gd name="T17" fmla="*/ 240 w 240"/>
                <a:gd name="T18" fmla="*/ 683 h 6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683">
                  <a:moveTo>
                    <a:pt x="0" y="284"/>
                  </a:moveTo>
                  <a:lnTo>
                    <a:pt x="240" y="0"/>
                  </a:lnTo>
                  <a:lnTo>
                    <a:pt x="240" y="546"/>
                  </a:lnTo>
                  <a:lnTo>
                    <a:pt x="0" y="683"/>
                  </a:lnTo>
                  <a:lnTo>
                    <a:pt x="0" y="284"/>
                  </a:lnTo>
                  <a:close/>
                </a:path>
              </a:pathLst>
            </a:custGeom>
            <a:gradFill rotWithShape="0">
              <a:gsLst>
                <a:gs pos="0">
                  <a:srgbClr val="FFCC66"/>
                </a:gs>
                <a:gs pos="100000">
                  <a:srgbClr val="AA8844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3" name="Freeform 73"/>
            <p:cNvSpPr>
              <a:spLocks noChangeArrowheads="1"/>
            </p:cNvSpPr>
            <p:nvPr/>
          </p:nvSpPr>
          <p:spPr bwMode="auto">
            <a:xfrm>
              <a:off x="1084" y="1591"/>
              <a:ext cx="189" cy="236"/>
            </a:xfrm>
            <a:custGeom>
              <a:avLst/>
              <a:gdLst>
                <a:gd name="T0" fmla="*/ 0 w 948"/>
                <a:gd name="T1" fmla="*/ 0 h 1177"/>
                <a:gd name="T2" fmla="*/ 0 w 948"/>
                <a:gd name="T3" fmla="*/ 0 h 1177"/>
                <a:gd name="T4" fmla="*/ 0 w 948"/>
                <a:gd name="T5" fmla="*/ 0 h 1177"/>
                <a:gd name="T6" fmla="*/ 0 w 948"/>
                <a:gd name="T7" fmla="*/ 0 h 1177"/>
                <a:gd name="T8" fmla="*/ 0 w 948"/>
                <a:gd name="T9" fmla="*/ 0 h 1177"/>
                <a:gd name="T10" fmla="*/ 0 w 948"/>
                <a:gd name="T11" fmla="*/ 0 h 1177"/>
                <a:gd name="T12" fmla="*/ 0 w 948"/>
                <a:gd name="T13" fmla="*/ 0 h 1177"/>
                <a:gd name="T14" fmla="*/ 0 w 948"/>
                <a:gd name="T15" fmla="*/ 0 h 1177"/>
                <a:gd name="T16" fmla="*/ 0 w 948"/>
                <a:gd name="T17" fmla="*/ 0 h 1177"/>
                <a:gd name="T18" fmla="*/ 0 w 948"/>
                <a:gd name="T19" fmla="*/ 0 h 1177"/>
                <a:gd name="T20" fmla="*/ 0 w 948"/>
                <a:gd name="T21" fmla="*/ 0 h 1177"/>
                <a:gd name="T22" fmla="*/ 0 w 948"/>
                <a:gd name="T23" fmla="*/ 0 h 1177"/>
                <a:gd name="T24" fmla="*/ 0 w 948"/>
                <a:gd name="T25" fmla="*/ 0 h 1177"/>
                <a:gd name="T26" fmla="*/ 0 w 948"/>
                <a:gd name="T27" fmla="*/ 0 h 1177"/>
                <a:gd name="T28" fmla="*/ 0 w 948"/>
                <a:gd name="T29" fmla="*/ 0 h 1177"/>
                <a:gd name="T30" fmla="*/ 0 w 948"/>
                <a:gd name="T31" fmla="*/ 0 h 1177"/>
                <a:gd name="T32" fmla="*/ 0 w 948"/>
                <a:gd name="T33" fmla="*/ 0 h 1177"/>
                <a:gd name="T34" fmla="*/ 0 w 948"/>
                <a:gd name="T35" fmla="*/ 0 h 1177"/>
                <a:gd name="T36" fmla="*/ 0 w 948"/>
                <a:gd name="T37" fmla="*/ 0 h 1177"/>
                <a:gd name="T38" fmla="*/ 0 w 948"/>
                <a:gd name="T39" fmla="*/ 0 h 1177"/>
                <a:gd name="T40" fmla="*/ 0 w 948"/>
                <a:gd name="T41" fmla="*/ 0 h 1177"/>
                <a:gd name="T42" fmla="*/ 0 w 948"/>
                <a:gd name="T43" fmla="*/ 0 h 1177"/>
                <a:gd name="T44" fmla="*/ 0 w 948"/>
                <a:gd name="T45" fmla="*/ 0 h 1177"/>
                <a:gd name="T46" fmla="*/ 0 w 948"/>
                <a:gd name="T47" fmla="*/ 0 h 1177"/>
                <a:gd name="T48" fmla="*/ 0 w 948"/>
                <a:gd name="T49" fmla="*/ 0 h 1177"/>
                <a:gd name="T50" fmla="*/ 0 w 948"/>
                <a:gd name="T51" fmla="*/ 0 h 1177"/>
                <a:gd name="T52" fmla="*/ 0 w 948"/>
                <a:gd name="T53" fmla="*/ 0 h 1177"/>
                <a:gd name="T54" fmla="*/ 0 w 948"/>
                <a:gd name="T55" fmla="*/ 0 h 1177"/>
                <a:gd name="T56" fmla="*/ 0 w 948"/>
                <a:gd name="T57" fmla="*/ 0 h 1177"/>
                <a:gd name="T58" fmla="*/ 0 w 948"/>
                <a:gd name="T59" fmla="*/ 0 h 1177"/>
                <a:gd name="T60" fmla="*/ 0 w 948"/>
                <a:gd name="T61" fmla="*/ 0 h 1177"/>
                <a:gd name="T62" fmla="*/ 0 w 948"/>
                <a:gd name="T63" fmla="*/ 0 h 1177"/>
                <a:gd name="T64" fmla="*/ 0 w 948"/>
                <a:gd name="T65" fmla="*/ 0 h 1177"/>
                <a:gd name="T66" fmla="*/ 0 w 948"/>
                <a:gd name="T67" fmla="*/ 0 h 1177"/>
                <a:gd name="T68" fmla="*/ 0 w 948"/>
                <a:gd name="T69" fmla="*/ 0 h 117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48"/>
                <a:gd name="T106" fmla="*/ 0 h 1177"/>
                <a:gd name="T107" fmla="*/ 948 w 948"/>
                <a:gd name="T108" fmla="*/ 1177 h 117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48" h="1177">
                  <a:moveTo>
                    <a:pt x="155" y="34"/>
                  </a:moveTo>
                  <a:lnTo>
                    <a:pt x="94" y="83"/>
                  </a:lnTo>
                  <a:lnTo>
                    <a:pt x="46" y="150"/>
                  </a:lnTo>
                  <a:lnTo>
                    <a:pt x="15" y="232"/>
                  </a:lnTo>
                  <a:lnTo>
                    <a:pt x="0" y="328"/>
                  </a:lnTo>
                  <a:lnTo>
                    <a:pt x="3" y="433"/>
                  </a:lnTo>
                  <a:lnTo>
                    <a:pt x="22" y="543"/>
                  </a:lnTo>
                  <a:lnTo>
                    <a:pt x="58" y="655"/>
                  </a:lnTo>
                  <a:lnTo>
                    <a:pt x="109" y="765"/>
                  </a:lnTo>
                  <a:lnTo>
                    <a:pt x="172" y="868"/>
                  </a:lnTo>
                  <a:lnTo>
                    <a:pt x="247" y="962"/>
                  </a:lnTo>
                  <a:lnTo>
                    <a:pt x="330" y="1041"/>
                  </a:lnTo>
                  <a:lnTo>
                    <a:pt x="418" y="1105"/>
                  </a:lnTo>
                  <a:lnTo>
                    <a:pt x="508" y="1149"/>
                  </a:lnTo>
                  <a:lnTo>
                    <a:pt x="598" y="1174"/>
                  </a:lnTo>
                  <a:lnTo>
                    <a:pt x="681" y="1177"/>
                  </a:lnTo>
                  <a:lnTo>
                    <a:pt x="758" y="1159"/>
                  </a:lnTo>
                  <a:lnTo>
                    <a:pt x="825" y="1121"/>
                  </a:lnTo>
                  <a:lnTo>
                    <a:pt x="879" y="1064"/>
                  </a:lnTo>
                  <a:lnTo>
                    <a:pt x="919" y="988"/>
                  </a:lnTo>
                  <a:lnTo>
                    <a:pt x="942" y="899"/>
                  </a:lnTo>
                  <a:lnTo>
                    <a:pt x="948" y="799"/>
                  </a:lnTo>
                  <a:lnTo>
                    <a:pt x="937" y="690"/>
                  </a:lnTo>
                  <a:lnTo>
                    <a:pt x="910" y="578"/>
                  </a:lnTo>
                  <a:lnTo>
                    <a:pt x="866" y="468"/>
                  </a:lnTo>
                  <a:lnTo>
                    <a:pt x="809" y="361"/>
                  </a:lnTo>
                  <a:lnTo>
                    <a:pt x="739" y="261"/>
                  </a:lnTo>
                  <a:lnTo>
                    <a:pt x="660" y="174"/>
                  </a:lnTo>
                  <a:lnTo>
                    <a:pt x="574" y="103"/>
                  </a:lnTo>
                  <a:lnTo>
                    <a:pt x="484" y="48"/>
                  </a:lnTo>
                  <a:lnTo>
                    <a:pt x="395" y="13"/>
                  </a:lnTo>
                  <a:lnTo>
                    <a:pt x="308" y="0"/>
                  </a:lnTo>
                  <a:lnTo>
                    <a:pt x="227" y="7"/>
                  </a:lnTo>
                  <a:lnTo>
                    <a:pt x="155" y="34"/>
                  </a:lnTo>
                  <a:lnTo>
                    <a:pt x="156" y="34"/>
                  </a:lnTo>
                </a:path>
              </a:pathLst>
            </a:custGeom>
            <a:solidFill>
              <a:srgbClr val="F268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" name="Freeform 72"/>
            <p:cNvSpPr>
              <a:spLocks noChangeArrowheads="1"/>
            </p:cNvSpPr>
            <p:nvPr/>
          </p:nvSpPr>
          <p:spPr bwMode="auto">
            <a:xfrm>
              <a:off x="675" y="1302"/>
              <a:ext cx="335" cy="807"/>
            </a:xfrm>
            <a:custGeom>
              <a:avLst/>
              <a:gdLst>
                <a:gd name="T0" fmla="*/ 1 w 335"/>
                <a:gd name="T1" fmla="*/ 400 h 807"/>
                <a:gd name="T2" fmla="*/ 0 w 335"/>
                <a:gd name="T3" fmla="*/ 807 h 807"/>
                <a:gd name="T4" fmla="*/ 335 w 335"/>
                <a:gd name="T5" fmla="*/ 603 h 807"/>
                <a:gd name="T6" fmla="*/ 335 w 335"/>
                <a:gd name="T7" fmla="*/ 0 h 807"/>
                <a:gd name="T8" fmla="*/ 1 w 335"/>
                <a:gd name="T9" fmla="*/ 400 h 8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5"/>
                <a:gd name="T16" fmla="*/ 0 h 807"/>
                <a:gd name="T17" fmla="*/ 335 w 335"/>
                <a:gd name="T18" fmla="*/ 807 h 80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5" h="807">
                  <a:moveTo>
                    <a:pt x="1" y="400"/>
                  </a:moveTo>
                  <a:lnTo>
                    <a:pt x="0" y="807"/>
                  </a:lnTo>
                  <a:lnTo>
                    <a:pt x="335" y="603"/>
                  </a:lnTo>
                  <a:lnTo>
                    <a:pt x="335" y="0"/>
                  </a:lnTo>
                  <a:lnTo>
                    <a:pt x="1" y="400"/>
                  </a:lnTo>
                  <a:close/>
                </a:path>
              </a:pathLst>
            </a:custGeom>
            <a:gradFill rotWithShape="0">
              <a:gsLst>
                <a:gs pos="0">
                  <a:srgbClr val="FFCC00"/>
                </a:gs>
                <a:gs pos="100000">
                  <a:srgbClr val="AA8800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35" name="Group 47"/>
          <p:cNvGrpSpPr>
            <a:grpSpLocks/>
          </p:cNvGrpSpPr>
          <p:nvPr/>
        </p:nvGrpSpPr>
        <p:grpSpPr bwMode="auto">
          <a:xfrm>
            <a:off x="1038837" y="1596678"/>
            <a:ext cx="2054225" cy="2557463"/>
            <a:chOff x="0" y="0"/>
            <a:chExt cx="1725" cy="2148"/>
          </a:xfrm>
        </p:grpSpPr>
        <p:sp>
          <p:nvSpPr>
            <p:cNvPr id="36" name="Freeform 34"/>
            <p:cNvSpPr>
              <a:spLocks/>
            </p:cNvSpPr>
            <p:nvPr/>
          </p:nvSpPr>
          <p:spPr bwMode="auto">
            <a:xfrm>
              <a:off x="1389" y="610"/>
              <a:ext cx="336" cy="193"/>
            </a:xfrm>
            <a:custGeom>
              <a:avLst/>
              <a:gdLst>
                <a:gd name="T0" fmla="*/ 0 w 1679"/>
                <a:gd name="T1" fmla="*/ 0 h 969"/>
                <a:gd name="T2" fmla="*/ 0 w 1679"/>
                <a:gd name="T3" fmla="*/ 0 h 969"/>
                <a:gd name="T4" fmla="*/ 0 w 1679"/>
                <a:gd name="T5" fmla="*/ 0 h 969"/>
                <a:gd name="T6" fmla="*/ 0 60000 65536"/>
                <a:gd name="T7" fmla="*/ 0 60000 65536"/>
                <a:gd name="T8" fmla="*/ 0 60000 65536"/>
                <a:gd name="T9" fmla="*/ 0 w 1679"/>
                <a:gd name="T10" fmla="*/ 0 h 969"/>
                <a:gd name="T11" fmla="*/ 1679 w 1679"/>
                <a:gd name="T12" fmla="*/ 969 h 96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79" h="969">
                  <a:moveTo>
                    <a:pt x="1679" y="0"/>
                  </a:moveTo>
                  <a:lnTo>
                    <a:pt x="0" y="969"/>
                  </a:lnTo>
                  <a:lnTo>
                    <a:pt x="1" y="969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" name="Freeform 33"/>
            <p:cNvSpPr>
              <a:spLocks/>
            </p:cNvSpPr>
            <p:nvPr/>
          </p:nvSpPr>
          <p:spPr bwMode="auto">
            <a:xfrm>
              <a:off x="0" y="388"/>
              <a:ext cx="1" cy="321"/>
            </a:xfrm>
            <a:custGeom>
              <a:avLst/>
              <a:gdLst>
                <a:gd name="T0" fmla="*/ 0 w 1"/>
                <a:gd name="T1" fmla="*/ 0 h 1604"/>
                <a:gd name="T2" fmla="*/ 0 w 1"/>
                <a:gd name="T3" fmla="*/ 0 h 1604"/>
                <a:gd name="T4" fmla="*/ 1 w 1"/>
                <a:gd name="T5" fmla="*/ 0 h 1604"/>
                <a:gd name="T6" fmla="*/ 0 60000 65536"/>
                <a:gd name="T7" fmla="*/ 0 60000 65536"/>
                <a:gd name="T8" fmla="*/ 0 60000 65536"/>
                <a:gd name="T9" fmla="*/ 0 w 1"/>
                <a:gd name="T10" fmla="*/ 0 h 1604"/>
                <a:gd name="T11" fmla="*/ 1 w 1"/>
                <a:gd name="T12" fmla="*/ 1604 h 160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604">
                  <a:moveTo>
                    <a:pt x="0" y="1604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" name="Freeform 32"/>
            <p:cNvSpPr>
              <a:spLocks/>
            </p:cNvSpPr>
            <p:nvPr/>
          </p:nvSpPr>
          <p:spPr bwMode="auto">
            <a:xfrm>
              <a:off x="0" y="388"/>
              <a:ext cx="508" cy="293"/>
            </a:xfrm>
            <a:custGeom>
              <a:avLst/>
              <a:gdLst>
                <a:gd name="T0" fmla="*/ 0 w 2540"/>
                <a:gd name="T1" fmla="*/ 0 h 1466"/>
                <a:gd name="T2" fmla="*/ 0 w 2540"/>
                <a:gd name="T3" fmla="*/ 0 h 1466"/>
                <a:gd name="T4" fmla="*/ 0 w 2540"/>
                <a:gd name="T5" fmla="*/ 0 h 1466"/>
                <a:gd name="T6" fmla="*/ 0 60000 65536"/>
                <a:gd name="T7" fmla="*/ 0 60000 65536"/>
                <a:gd name="T8" fmla="*/ 0 60000 65536"/>
                <a:gd name="T9" fmla="*/ 0 w 2540"/>
                <a:gd name="T10" fmla="*/ 0 h 1466"/>
                <a:gd name="T11" fmla="*/ 2540 w 2540"/>
                <a:gd name="T12" fmla="*/ 1466 h 14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40" h="1466">
                  <a:moveTo>
                    <a:pt x="0" y="0"/>
                  </a:moveTo>
                  <a:lnTo>
                    <a:pt x="2539" y="1466"/>
                  </a:lnTo>
                  <a:lnTo>
                    <a:pt x="2540" y="1466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" name="Freeform 31"/>
            <p:cNvSpPr>
              <a:spLocks/>
            </p:cNvSpPr>
            <p:nvPr/>
          </p:nvSpPr>
          <p:spPr bwMode="auto">
            <a:xfrm>
              <a:off x="397" y="1768"/>
              <a:ext cx="106" cy="62"/>
            </a:xfrm>
            <a:custGeom>
              <a:avLst/>
              <a:gdLst>
                <a:gd name="T0" fmla="*/ 0 w 532"/>
                <a:gd name="T1" fmla="*/ 0 h 308"/>
                <a:gd name="T2" fmla="*/ 0 w 532"/>
                <a:gd name="T3" fmla="*/ 0 h 308"/>
                <a:gd name="T4" fmla="*/ 0 w 532"/>
                <a:gd name="T5" fmla="*/ 0 h 308"/>
                <a:gd name="T6" fmla="*/ 0 60000 65536"/>
                <a:gd name="T7" fmla="*/ 0 60000 65536"/>
                <a:gd name="T8" fmla="*/ 0 60000 65536"/>
                <a:gd name="T9" fmla="*/ 0 w 532"/>
                <a:gd name="T10" fmla="*/ 0 h 308"/>
                <a:gd name="T11" fmla="*/ 532 w 532"/>
                <a:gd name="T12" fmla="*/ 308 h 3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32" h="308">
                  <a:moveTo>
                    <a:pt x="0" y="0"/>
                  </a:moveTo>
                  <a:lnTo>
                    <a:pt x="531" y="308"/>
                  </a:lnTo>
                  <a:lnTo>
                    <a:pt x="532" y="308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" name="Freeform 30"/>
            <p:cNvSpPr>
              <a:spLocks/>
            </p:cNvSpPr>
            <p:nvPr/>
          </p:nvSpPr>
          <p:spPr bwMode="auto">
            <a:xfrm>
              <a:off x="168" y="1636"/>
              <a:ext cx="126" cy="73"/>
            </a:xfrm>
            <a:custGeom>
              <a:avLst/>
              <a:gdLst>
                <a:gd name="T0" fmla="*/ 0 w 631"/>
                <a:gd name="T1" fmla="*/ 0 h 365"/>
                <a:gd name="T2" fmla="*/ 0 w 631"/>
                <a:gd name="T3" fmla="*/ 0 h 365"/>
                <a:gd name="T4" fmla="*/ 0 w 631"/>
                <a:gd name="T5" fmla="*/ 0 h 365"/>
                <a:gd name="T6" fmla="*/ 0 60000 65536"/>
                <a:gd name="T7" fmla="*/ 0 60000 65536"/>
                <a:gd name="T8" fmla="*/ 0 60000 65536"/>
                <a:gd name="T9" fmla="*/ 0 w 631"/>
                <a:gd name="T10" fmla="*/ 0 h 365"/>
                <a:gd name="T11" fmla="*/ 631 w 631"/>
                <a:gd name="T12" fmla="*/ 365 h 36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31" h="365">
                  <a:moveTo>
                    <a:pt x="0" y="0"/>
                  </a:moveTo>
                  <a:lnTo>
                    <a:pt x="629" y="365"/>
                  </a:lnTo>
                  <a:lnTo>
                    <a:pt x="631" y="365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" name="Freeform 29"/>
            <p:cNvSpPr>
              <a:spLocks/>
            </p:cNvSpPr>
            <p:nvPr/>
          </p:nvSpPr>
          <p:spPr bwMode="auto">
            <a:xfrm>
              <a:off x="329" y="1729"/>
              <a:ext cx="24" cy="14"/>
            </a:xfrm>
            <a:custGeom>
              <a:avLst/>
              <a:gdLst>
                <a:gd name="T0" fmla="*/ 0 w 121"/>
                <a:gd name="T1" fmla="*/ 0 h 69"/>
                <a:gd name="T2" fmla="*/ 0 w 121"/>
                <a:gd name="T3" fmla="*/ 0 h 69"/>
                <a:gd name="T4" fmla="*/ 0 w 121"/>
                <a:gd name="T5" fmla="*/ 0 h 69"/>
                <a:gd name="T6" fmla="*/ 0 60000 65536"/>
                <a:gd name="T7" fmla="*/ 0 60000 65536"/>
                <a:gd name="T8" fmla="*/ 0 60000 65536"/>
                <a:gd name="T9" fmla="*/ 0 w 121"/>
                <a:gd name="T10" fmla="*/ 0 h 69"/>
                <a:gd name="T11" fmla="*/ 121 w 121"/>
                <a:gd name="T12" fmla="*/ 69 h 6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1" h="69">
                  <a:moveTo>
                    <a:pt x="0" y="0"/>
                  </a:moveTo>
                  <a:lnTo>
                    <a:pt x="119" y="69"/>
                  </a:lnTo>
                  <a:lnTo>
                    <a:pt x="121" y="69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" name="Freeform 28"/>
            <p:cNvSpPr>
              <a:spLocks/>
            </p:cNvSpPr>
            <p:nvPr/>
          </p:nvSpPr>
          <p:spPr bwMode="auto">
            <a:xfrm>
              <a:off x="0" y="920"/>
              <a:ext cx="1" cy="235"/>
            </a:xfrm>
            <a:custGeom>
              <a:avLst/>
              <a:gdLst>
                <a:gd name="T0" fmla="*/ 0 w 1"/>
                <a:gd name="T1" fmla="*/ 0 h 1178"/>
                <a:gd name="T2" fmla="*/ 0 w 1"/>
                <a:gd name="T3" fmla="*/ 0 h 1178"/>
                <a:gd name="T4" fmla="*/ 1 w 1"/>
                <a:gd name="T5" fmla="*/ 0 h 1178"/>
                <a:gd name="T6" fmla="*/ 0 60000 65536"/>
                <a:gd name="T7" fmla="*/ 0 60000 65536"/>
                <a:gd name="T8" fmla="*/ 0 60000 65536"/>
                <a:gd name="T9" fmla="*/ 0 w 1"/>
                <a:gd name="T10" fmla="*/ 0 h 1178"/>
                <a:gd name="T11" fmla="*/ 1 w 1"/>
                <a:gd name="T12" fmla="*/ 1178 h 117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178">
                  <a:moveTo>
                    <a:pt x="0" y="1178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" name="Freeform 27"/>
            <p:cNvSpPr>
              <a:spLocks/>
            </p:cNvSpPr>
            <p:nvPr/>
          </p:nvSpPr>
          <p:spPr bwMode="auto">
            <a:xfrm>
              <a:off x="0" y="849"/>
              <a:ext cx="1" cy="24"/>
            </a:xfrm>
            <a:custGeom>
              <a:avLst/>
              <a:gdLst>
                <a:gd name="T0" fmla="*/ 0 w 1"/>
                <a:gd name="T1" fmla="*/ 0 h 117"/>
                <a:gd name="T2" fmla="*/ 0 w 1"/>
                <a:gd name="T3" fmla="*/ 0 h 117"/>
                <a:gd name="T4" fmla="*/ 1 w 1"/>
                <a:gd name="T5" fmla="*/ 0 h 117"/>
                <a:gd name="T6" fmla="*/ 0 60000 65536"/>
                <a:gd name="T7" fmla="*/ 0 60000 65536"/>
                <a:gd name="T8" fmla="*/ 0 60000 65536"/>
                <a:gd name="T9" fmla="*/ 0 w 1"/>
                <a:gd name="T10" fmla="*/ 0 h 117"/>
                <a:gd name="T11" fmla="*/ 1 w 1"/>
                <a:gd name="T12" fmla="*/ 117 h 1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17">
                  <a:moveTo>
                    <a:pt x="0" y="117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" name="Freeform 26"/>
            <p:cNvSpPr>
              <a:spLocks/>
            </p:cNvSpPr>
            <p:nvPr/>
          </p:nvSpPr>
          <p:spPr bwMode="auto">
            <a:xfrm>
              <a:off x="0" y="767"/>
              <a:ext cx="1" cy="24"/>
            </a:xfrm>
            <a:custGeom>
              <a:avLst/>
              <a:gdLst>
                <a:gd name="T0" fmla="*/ 0 w 1"/>
                <a:gd name="T1" fmla="*/ 0 h 117"/>
                <a:gd name="T2" fmla="*/ 0 w 1"/>
                <a:gd name="T3" fmla="*/ 0 h 117"/>
                <a:gd name="T4" fmla="*/ 1 w 1"/>
                <a:gd name="T5" fmla="*/ 0 h 117"/>
                <a:gd name="T6" fmla="*/ 0 60000 65536"/>
                <a:gd name="T7" fmla="*/ 0 60000 65536"/>
                <a:gd name="T8" fmla="*/ 0 60000 65536"/>
                <a:gd name="T9" fmla="*/ 0 w 1"/>
                <a:gd name="T10" fmla="*/ 0 h 117"/>
                <a:gd name="T11" fmla="*/ 1 w 1"/>
                <a:gd name="T12" fmla="*/ 117 h 1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17">
                  <a:moveTo>
                    <a:pt x="0" y="117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" name="Freeform 25"/>
            <p:cNvSpPr>
              <a:spLocks/>
            </p:cNvSpPr>
            <p:nvPr/>
          </p:nvSpPr>
          <p:spPr bwMode="auto">
            <a:xfrm>
              <a:off x="1054" y="997"/>
              <a:ext cx="1" cy="485"/>
            </a:xfrm>
            <a:custGeom>
              <a:avLst/>
              <a:gdLst>
                <a:gd name="T0" fmla="*/ 0 w 1"/>
                <a:gd name="T1" fmla="*/ 0 h 2424"/>
                <a:gd name="T2" fmla="*/ 0 w 1"/>
                <a:gd name="T3" fmla="*/ 0 h 2424"/>
                <a:gd name="T4" fmla="*/ 1 w 1"/>
                <a:gd name="T5" fmla="*/ 0 h 2424"/>
                <a:gd name="T6" fmla="*/ 0 60000 65536"/>
                <a:gd name="T7" fmla="*/ 0 60000 65536"/>
                <a:gd name="T8" fmla="*/ 0 60000 65536"/>
                <a:gd name="T9" fmla="*/ 0 w 1"/>
                <a:gd name="T10" fmla="*/ 0 h 2424"/>
                <a:gd name="T11" fmla="*/ 1 w 1"/>
                <a:gd name="T12" fmla="*/ 2424 h 24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424">
                  <a:moveTo>
                    <a:pt x="0" y="2424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" name="Freeform 24"/>
            <p:cNvSpPr>
              <a:spLocks/>
            </p:cNvSpPr>
            <p:nvPr/>
          </p:nvSpPr>
          <p:spPr bwMode="auto">
            <a:xfrm>
              <a:off x="671" y="1927"/>
              <a:ext cx="117" cy="67"/>
            </a:xfrm>
            <a:custGeom>
              <a:avLst/>
              <a:gdLst>
                <a:gd name="T0" fmla="*/ 0 w 587"/>
                <a:gd name="T1" fmla="*/ 0 h 338"/>
                <a:gd name="T2" fmla="*/ 0 w 587"/>
                <a:gd name="T3" fmla="*/ 0 h 338"/>
                <a:gd name="T4" fmla="*/ 0 w 587"/>
                <a:gd name="T5" fmla="*/ 0 h 338"/>
                <a:gd name="T6" fmla="*/ 0 60000 65536"/>
                <a:gd name="T7" fmla="*/ 0 60000 65536"/>
                <a:gd name="T8" fmla="*/ 0 60000 65536"/>
                <a:gd name="T9" fmla="*/ 0 w 587"/>
                <a:gd name="T10" fmla="*/ 0 h 338"/>
                <a:gd name="T11" fmla="*/ 587 w 587"/>
                <a:gd name="T12" fmla="*/ 338 h 33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87" h="338">
                  <a:moveTo>
                    <a:pt x="0" y="0"/>
                  </a:moveTo>
                  <a:lnTo>
                    <a:pt x="586" y="338"/>
                  </a:lnTo>
                  <a:lnTo>
                    <a:pt x="587" y="338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" name="Freeform 23"/>
            <p:cNvSpPr>
              <a:spLocks/>
            </p:cNvSpPr>
            <p:nvPr/>
          </p:nvSpPr>
          <p:spPr bwMode="auto">
            <a:xfrm>
              <a:off x="911" y="2066"/>
              <a:ext cx="19" cy="11"/>
            </a:xfrm>
            <a:custGeom>
              <a:avLst/>
              <a:gdLst>
                <a:gd name="T0" fmla="*/ 0 w 96"/>
                <a:gd name="T1" fmla="*/ 0 h 55"/>
                <a:gd name="T2" fmla="*/ 0 w 96"/>
                <a:gd name="T3" fmla="*/ 0 h 55"/>
                <a:gd name="T4" fmla="*/ 0 w 96"/>
                <a:gd name="T5" fmla="*/ 0 h 55"/>
                <a:gd name="T6" fmla="*/ 0 60000 65536"/>
                <a:gd name="T7" fmla="*/ 0 60000 65536"/>
                <a:gd name="T8" fmla="*/ 0 60000 65536"/>
                <a:gd name="T9" fmla="*/ 0 w 96"/>
                <a:gd name="T10" fmla="*/ 0 h 55"/>
                <a:gd name="T11" fmla="*/ 96 w 96"/>
                <a:gd name="T12" fmla="*/ 55 h 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6" h="55">
                  <a:moveTo>
                    <a:pt x="0" y="0"/>
                  </a:moveTo>
                  <a:lnTo>
                    <a:pt x="94" y="55"/>
                  </a:lnTo>
                  <a:lnTo>
                    <a:pt x="96" y="55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" name="Freeform 22"/>
            <p:cNvSpPr>
              <a:spLocks/>
            </p:cNvSpPr>
            <p:nvPr/>
          </p:nvSpPr>
          <p:spPr bwMode="auto">
            <a:xfrm>
              <a:off x="838" y="2023"/>
              <a:ext cx="9" cy="6"/>
            </a:xfrm>
            <a:custGeom>
              <a:avLst/>
              <a:gdLst>
                <a:gd name="T0" fmla="*/ 0 w 46"/>
                <a:gd name="T1" fmla="*/ 0 h 26"/>
                <a:gd name="T2" fmla="*/ 0 w 46"/>
                <a:gd name="T3" fmla="*/ 0 h 26"/>
                <a:gd name="T4" fmla="*/ 0 w 46"/>
                <a:gd name="T5" fmla="*/ 0 h 26"/>
                <a:gd name="T6" fmla="*/ 0 60000 65536"/>
                <a:gd name="T7" fmla="*/ 0 60000 65536"/>
                <a:gd name="T8" fmla="*/ 0 60000 65536"/>
                <a:gd name="T9" fmla="*/ 0 w 46"/>
                <a:gd name="T10" fmla="*/ 0 h 26"/>
                <a:gd name="T11" fmla="*/ 46 w 46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6" h="26">
                  <a:moveTo>
                    <a:pt x="0" y="0"/>
                  </a:moveTo>
                  <a:lnTo>
                    <a:pt x="45" y="26"/>
                  </a:lnTo>
                  <a:lnTo>
                    <a:pt x="46" y="26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" name="Freeform 21"/>
            <p:cNvSpPr>
              <a:spLocks/>
            </p:cNvSpPr>
            <p:nvPr/>
          </p:nvSpPr>
          <p:spPr bwMode="auto">
            <a:xfrm>
              <a:off x="1054" y="1669"/>
              <a:ext cx="1" cy="479"/>
            </a:xfrm>
            <a:custGeom>
              <a:avLst/>
              <a:gdLst>
                <a:gd name="T0" fmla="*/ 0 w 1"/>
                <a:gd name="T1" fmla="*/ 0 h 2395"/>
                <a:gd name="T2" fmla="*/ 0 w 1"/>
                <a:gd name="T3" fmla="*/ 0 h 2395"/>
                <a:gd name="T4" fmla="*/ 1 w 1"/>
                <a:gd name="T5" fmla="*/ 0 h 2395"/>
                <a:gd name="T6" fmla="*/ 0 60000 65536"/>
                <a:gd name="T7" fmla="*/ 0 60000 65536"/>
                <a:gd name="T8" fmla="*/ 0 60000 65536"/>
                <a:gd name="T9" fmla="*/ 0 w 1"/>
                <a:gd name="T10" fmla="*/ 0 h 2395"/>
                <a:gd name="T11" fmla="*/ 1 w 1"/>
                <a:gd name="T12" fmla="*/ 2395 h 239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395">
                  <a:moveTo>
                    <a:pt x="0" y="2395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" name="Freeform 20"/>
            <p:cNvSpPr>
              <a:spLocks/>
            </p:cNvSpPr>
            <p:nvPr/>
          </p:nvSpPr>
          <p:spPr bwMode="auto">
            <a:xfrm>
              <a:off x="1232" y="2026"/>
              <a:ext cx="33" cy="19"/>
            </a:xfrm>
            <a:custGeom>
              <a:avLst/>
              <a:gdLst>
                <a:gd name="T0" fmla="*/ 0 w 163"/>
                <a:gd name="T1" fmla="*/ 0 h 94"/>
                <a:gd name="T2" fmla="*/ 0 w 163"/>
                <a:gd name="T3" fmla="*/ 0 h 94"/>
                <a:gd name="T4" fmla="*/ 0 w 163"/>
                <a:gd name="T5" fmla="*/ 0 h 94"/>
                <a:gd name="T6" fmla="*/ 0 60000 65536"/>
                <a:gd name="T7" fmla="*/ 0 60000 65536"/>
                <a:gd name="T8" fmla="*/ 0 60000 65536"/>
                <a:gd name="T9" fmla="*/ 0 w 163"/>
                <a:gd name="T10" fmla="*/ 0 h 94"/>
                <a:gd name="T11" fmla="*/ 163 w 163"/>
                <a:gd name="T12" fmla="*/ 94 h 9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3" h="94">
                  <a:moveTo>
                    <a:pt x="163" y="0"/>
                  </a:moveTo>
                  <a:lnTo>
                    <a:pt x="0" y="94"/>
                  </a:lnTo>
                  <a:lnTo>
                    <a:pt x="1" y="94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" name="Freeform 19"/>
            <p:cNvSpPr>
              <a:spLocks/>
            </p:cNvSpPr>
            <p:nvPr/>
          </p:nvSpPr>
          <p:spPr bwMode="auto">
            <a:xfrm>
              <a:off x="1054" y="2095"/>
              <a:ext cx="93" cy="53"/>
            </a:xfrm>
            <a:custGeom>
              <a:avLst/>
              <a:gdLst>
                <a:gd name="T0" fmla="*/ 0 w 463"/>
                <a:gd name="T1" fmla="*/ 0 h 267"/>
                <a:gd name="T2" fmla="*/ 0 w 463"/>
                <a:gd name="T3" fmla="*/ 0 h 267"/>
                <a:gd name="T4" fmla="*/ 0 w 463"/>
                <a:gd name="T5" fmla="*/ 0 h 267"/>
                <a:gd name="T6" fmla="*/ 0 60000 65536"/>
                <a:gd name="T7" fmla="*/ 0 60000 65536"/>
                <a:gd name="T8" fmla="*/ 0 60000 65536"/>
                <a:gd name="T9" fmla="*/ 0 w 463"/>
                <a:gd name="T10" fmla="*/ 0 h 267"/>
                <a:gd name="T11" fmla="*/ 463 w 463"/>
                <a:gd name="T12" fmla="*/ 267 h 26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63" h="267">
                  <a:moveTo>
                    <a:pt x="463" y="0"/>
                  </a:moveTo>
                  <a:lnTo>
                    <a:pt x="0" y="267"/>
                  </a:lnTo>
                  <a:lnTo>
                    <a:pt x="1" y="267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" name="Freeform 18"/>
            <p:cNvSpPr>
              <a:spLocks/>
            </p:cNvSpPr>
            <p:nvPr/>
          </p:nvSpPr>
          <p:spPr bwMode="auto">
            <a:xfrm>
              <a:off x="979" y="2105"/>
              <a:ext cx="75" cy="43"/>
            </a:xfrm>
            <a:custGeom>
              <a:avLst/>
              <a:gdLst>
                <a:gd name="T0" fmla="*/ 0 w 376"/>
                <a:gd name="T1" fmla="*/ 0 h 216"/>
                <a:gd name="T2" fmla="*/ 0 w 376"/>
                <a:gd name="T3" fmla="*/ 0 h 216"/>
                <a:gd name="T4" fmla="*/ 0 w 376"/>
                <a:gd name="T5" fmla="*/ 0 h 216"/>
                <a:gd name="T6" fmla="*/ 0 60000 65536"/>
                <a:gd name="T7" fmla="*/ 0 60000 65536"/>
                <a:gd name="T8" fmla="*/ 0 60000 65536"/>
                <a:gd name="T9" fmla="*/ 0 w 376"/>
                <a:gd name="T10" fmla="*/ 0 h 216"/>
                <a:gd name="T11" fmla="*/ 376 w 376"/>
                <a:gd name="T12" fmla="*/ 216 h 2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6" h="216">
                  <a:moveTo>
                    <a:pt x="0" y="0"/>
                  </a:moveTo>
                  <a:lnTo>
                    <a:pt x="375" y="216"/>
                  </a:lnTo>
                  <a:lnTo>
                    <a:pt x="376" y="216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" name="Freeform 17"/>
            <p:cNvSpPr>
              <a:spLocks/>
            </p:cNvSpPr>
            <p:nvPr/>
          </p:nvSpPr>
          <p:spPr bwMode="auto">
            <a:xfrm>
              <a:off x="1196" y="2063"/>
              <a:ext cx="5" cy="3"/>
            </a:xfrm>
            <a:custGeom>
              <a:avLst/>
              <a:gdLst>
                <a:gd name="T0" fmla="*/ 0 w 25"/>
                <a:gd name="T1" fmla="*/ 0 h 15"/>
                <a:gd name="T2" fmla="*/ 0 w 25"/>
                <a:gd name="T3" fmla="*/ 0 h 15"/>
                <a:gd name="T4" fmla="*/ 0 w 25"/>
                <a:gd name="T5" fmla="*/ 0 h 15"/>
                <a:gd name="T6" fmla="*/ 0 60000 65536"/>
                <a:gd name="T7" fmla="*/ 0 60000 65536"/>
                <a:gd name="T8" fmla="*/ 0 60000 65536"/>
                <a:gd name="T9" fmla="*/ 0 w 25"/>
                <a:gd name="T10" fmla="*/ 0 h 15"/>
                <a:gd name="T11" fmla="*/ 25 w 25"/>
                <a:gd name="T12" fmla="*/ 15 h 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" h="15">
                  <a:moveTo>
                    <a:pt x="25" y="0"/>
                  </a:moveTo>
                  <a:lnTo>
                    <a:pt x="0" y="15"/>
                  </a:lnTo>
                  <a:lnTo>
                    <a:pt x="1" y="15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4" name="Freeform 16"/>
            <p:cNvSpPr>
              <a:spLocks/>
            </p:cNvSpPr>
            <p:nvPr/>
          </p:nvSpPr>
          <p:spPr bwMode="auto">
            <a:xfrm>
              <a:off x="1291" y="1959"/>
              <a:ext cx="90" cy="52"/>
            </a:xfrm>
            <a:custGeom>
              <a:avLst/>
              <a:gdLst>
                <a:gd name="T0" fmla="*/ 0 w 450"/>
                <a:gd name="T1" fmla="*/ 0 h 260"/>
                <a:gd name="T2" fmla="*/ 0 w 450"/>
                <a:gd name="T3" fmla="*/ 0 h 260"/>
                <a:gd name="T4" fmla="*/ 0 w 450"/>
                <a:gd name="T5" fmla="*/ 0 h 260"/>
                <a:gd name="T6" fmla="*/ 0 60000 65536"/>
                <a:gd name="T7" fmla="*/ 0 60000 65536"/>
                <a:gd name="T8" fmla="*/ 0 60000 65536"/>
                <a:gd name="T9" fmla="*/ 0 w 450"/>
                <a:gd name="T10" fmla="*/ 0 h 260"/>
                <a:gd name="T11" fmla="*/ 450 w 450"/>
                <a:gd name="T12" fmla="*/ 260 h 2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0" h="260">
                  <a:moveTo>
                    <a:pt x="450" y="0"/>
                  </a:moveTo>
                  <a:lnTo>
                    <a:pt x="0" y="260"/>
                  </a:lnTo>
                  <a:lnTo>
                    <a:pt x="1" y="260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5" name="Freeform 15"/>
            <p:cNvSpPr>
              <a:spLocks/>
            </p:cNvSpPr>
            <p:nvPr/>
          </p:nvSpPr>
          <p:spPr bwMode="auto">
            <a:xfrm>
              <a:off x="1054" y="1529"/>
              <a:ext cx="1" cy="11"/>
            </a:xfrm>
            <a:custGeom>
              <a:avLst/>
              <a:gdLst>
                <a:gd name="T0" fmla="*/ 0 w 1"/>
                <a:gd name="T1" fmla="*/ 0 h 58"/>
                <a:gd name="T2" fmla="*/ 0 w 1"/>
                <a:gd name="T3" fmla="*/ 0 h 58"/>
                <a:gd name="T4" fmla="*/ 1 w 1"/>
                <a:gd name="T5" fmla="*/ 0 h 58"/>
                <a:gd name="T6" fmla="*/ 0 60000 65536"/>
                <a:gd name="T7" fmla="*/ 0 60000 65536"/>
                <a:gd name="T8" fmla="*/ 0 60000 65536"/>
                <a:gd name="T9" fmla="*/ 0 w 1"/>
                <a:gd name="T10" fmla="*/ 0 h 58"/>
                <a:gd name="T11" fmla="*/ 1 w 1"/>
                <a:gd name="T12" fmla="*/ 58 h 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58">
                  <a:moveTo>
                    <a:pt x="0" y="58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" name="Freeform 14"/>
            <p:cNvSpPr>
              <a:spLocks/>
            </p:cNvSpPr>
            <p:nvPr/>
          </p:nvSpPr>
          <p:spPr bwMode="auto">
            <a:xfrm>
              <a:off x="1054" y="1599"/>
              <a:ext cx="1" cy="12"/>
            </a:xfrm>
            <a:custGeom>
              <a:avLst/>
              <a:gdLst>
                <a:gd name="T0" fmla="*/ 0 w 1"/>
                <a:gd name="T1" fmla="*/ 0 h 59"/>
                <a:gd name="T2" fmla="*/ 0 w 1"/>
                <a:gd name="T3" fmla="*/ 0 h 59"/>
                <a:gd name="T4" fmla="*/ 1 w 1"/>
                <a:gd name="T5" fmla="*/ 0 h 59"/>
                <a:gd name="T6" fmla="*/ 0 60000 65536"/>
                <a:gd name="T7" fmla="*/ 0 60000 65536"/>
                <a:gd name="T8" fmla="*/ 0 60000 65536"/>
                <a:gd name="T9" fmla="*/ 0 w 1"/>
                <a:gd name="T10" fmla="*/ 0 h 59"/>
                <a:gd name="T11" fmla="*/ 1 w 1"/>
                <a:gd name="T12" fmla="*/ 59 h 5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59">
                  <a:moveTo>
                    <a:pt x="0" y="59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" name="Freeform 13"/>
            <p:cNvSpPr>
              <a:spLocks/>
            </p:cNvSpPr>
            <p:nvPr/>
          </p:nvSpPr>
          <p:spPr bwMode="auto">
            <a:xfrm>
              <a:off x="692" y="788"/>
              <a:ext cx="362" cy="209"/>
            </a:xfrm>
            <a:custGeom>
              <a:avLst/>
              <a:gdLst>
                <a:gd name="T0" fmla="*/ 0 w 1810"/>
                <a:gd name="T1" fmla="*/ 0 h 1045"/>
                <a:gd name="T2" fmla="*/ 0 w 1810"/>
                <a:gd name="T3" fmla="*/ 0 h 1045"/>
                <a:gd name="T4" fmla="*/ 0 w 1810"/>
                <a:gd name="T5" fmla="*/ 0 h 1045"/>
                <a:gd name="T6" fmla="*/ 0 60000 65536"/>
                <a:gd name="T7" fmla="*/ 0 60000 65536"/>
                <a:gd name="T8" fmla="*/ 0 60000 65536"/>
                <a:gd name="T9" fmla="*/ 0 w 1810"/>
                <a:gd name="T10" fmla="*/ 0 h 1045"/>
                <a:gd name="T11" fmla="*/ 1810 w 1810"/>
                <a:gd name="T12" fmla="*/ 1045 h 10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10" h="1045">
                  <a:moveTo>
                    <a:pt x="0" y="0"/>
                  </a:moveTo>
                  <a:lnTo>
                    <a:pt x="1809" y="1045"/>
                  </a:lnTo>
                  <a:lnTo>
                    <a:pt x="1810" y="1045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" name="Freeform 12"/>
            <p:cNvSpPr>
              <a:spLocks/>
            </p:cNvSpPr>
            <p:nvPr/>
          </p:nvSpPr>
          <p:spPr bwMode="auto">
            <a:xfrm>
              <a:off x="629" y="752"/>
              <a:ext cx="11" cy="6"/>
            </a:xfrm>
            <a:custGeom>
              <a:avLst/>
              <a:gdLst>
                <a:gd name="T0" fmla="*/ 0 w 51"/>
                <a:gd name="T1" fmla="*/ 0 h 29"/>
                <a:gd name="T2" fmla="*/ 0 w 51"/>
                <a:gd name="T3" fmla="*/ 0 h 29"/>
                <a:gd name="T4" fmla="*/ 0 w 51"/>
                <a:gd name="T5" fmla="*/ 0 h 29"/>
                <a:gd name="T6" fmla="*/ 0 60000 65536"/>
                <a:gd name="T7" fmla="*/ 0 60000 65536"/>
                <a:gd name="T8" fmla="*/ 0 60000 65536"/>
                <a:gd name="T9" fmla="*/ 0 w 51"/>
                <a:gd name="T10" fmla="*/ 0 h 29"/>
                <a:gd name="T11" fmla="*/ 51 w 51"/>
                <a:gd name="T12" fmla="*/ 29 h 2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1" h="29">
                  <a:moveTo>
                    <a:pt x="0" y="0"/>
                  </a:moveTo>
                  <a:lnTo>
                    <a:pt x="50" y="29"/>
                  </a:lnTo>
                  <a:lnTo>
                    <a:pt x="51" y="29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" name="Freeform 11"/>
            <p:cNvSpPr>
              <a:spLocks/>
            </p:cNvSpPr>
            <p:nvPr/>
          </p:nvSpPr>
          <p:spPr bwMode="auto">
            <a:xfrm>
              <a:off x="575" y="721"/>
              <a:ext cx="11" cy="5"/>
            </a:xfrm>
            <a:custGeom>
              <a:avLst/>
              <a:gdLst>
                <a:gd name="T0" fmla="*/ 0 w 51"/>
                <a:gd name="T1" fmla="*/ 0 h 29"/>
                <a:gd name="T2" fmla="*/ 0 w 51"/>
                <a:gd name="T3" fmla="*/ 0 h 29"/>
                <a:gd name="T4" fmla="*/ 0 w 51"/>
                <a:gd name="T5" fmla="*/ 0 h 29"/>
                <a:gd name="T6" fmla="*/ 0 60000 65536"/>
                <a:gd name="T7" fmla="*/ 0 60000 65536"/>
                <a:gd name="T8" fmla="*/ 0 60000 65536"/>
                <a:gd name="T9" fmla="*/ 0 w 51"/>
                <a:gd name="T10" fmla="*/ 0 h 29"/>
                <a:gd name="T11" fmla="*/ 51 w 51"/>
                <a:gd name="T12" fmla="*/ 29 h 2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1" h="29">
                  <a:moveTo>
                    <a:pt x="0" y="0"/>
                  </a:moveTo>
                  <a:lnTo>
                    <a:pt x="50" y="29"/>
                  </a:lnTo>
                  <a:lnTo>
                    <a:pt x="51" y="29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0" name="Freeform 10"/>
            <p:cNvSpPr>
              <a:spLocks/>
            </p:cNvSpPr>
            <p:nvPr/>
          </p:nvSpPr>
          <p:spPr bwMode="auto">
            <a:xfrm>
              <a:off x="1054" y="908"/>
              <a:ext cx="154" cy="89"/>
            </a:xfrm>
            <a:custGeom>
              <a:avLst/>
              <a:gdLst>
                <a:gd name="T0" fmla="*/ 0 w 770"/>
                <a:gd name="T1" fmla="*/ 0 h 444"/>
                <a:gd name="T2" fmla="*/ 0 w 770"/>
                <a:gd name="T3" fmla="*/ 0 h 444"/>
                <a:gd name="T4" fmla="*/ 0 w 770"/>
                <a:gd name="T5" fmla="*/ 0 h 444"/>
                <a:gd name="T6" fmla="*/ 0 60000 65536"/>
                <a:gd name="T7" fmla="*/ 0 60000 65536"/>
                <a:gd name="T8" fmla="*/ 0 60000 65536"/>
                <a:gd name="T9" fmla="*/ 0 w 770"/>
                <a:gd name="T10" fmla="*/ 0 h 444"/>
                <a:gd name="T11" fmla="*/ 770 w 770"/>
                <a:gd name="T12" fmla="*/ 444 h 4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0" h="444">
                  <a:moveTo>
                    <a:pt x="770" y="0"/>
                  </a:moveTo>
                  <a:lnTo>
                    <a:pt x="0" y="444"/>
                  </a:lnTo>
                  <a:lnTo>
                    <a:pt x="1" y="444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" name="Freeform 9"/>
            <p:cNvSpPr>
              <a:spLocks/>
            </p:cNvSpPr>
            <p:nvPr/>
          </p:nvSpPr>
          <p:spPr bwMode="auto">
            <a:xfrm>
              <a:off x="1318" y="830"/>
              <a:ext cx="26" cy="15"/>
            </a:xfrm>
            <a:custGeom>
              <a:avLst/>
              <a:gdLst>
                <a:gd name="T0" fmla="*/ 0 w 132"/>
                <a:gd name="T1" fmla="*/ 0 h 77"/>
                <a:gd name="T2" fmla="*/ 0 w 132"/>
                <a:gd name="T3" fmla="*/ 0 h 77"/>
                <a:gd name="T4" fmla="*/ 0 w 132"/>
                <a:gd name="T5" fmla="*/ 0 h 77"/>
                <a:gd name="T6" fmla="*/ 0 60000 65536"/>
                <a:gd name="T7" fmla="*/ 0 60000 65536"/>
                <a:gd name="T8" fmla="*/ 0 60000 65536"/>
                <a:gd name="T9" fmla="*/ 0 w 132"/>
                <a:gd name="T10" fmla="*/ 0 h 77"/>
                <a:gd name="T11" fmla="*/ 132 w 132"/>
                <a:gd name="T12" fmla="*/ 77 h 7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2" h="77">
                  <a:moveTo>
                    <a:pt x="132" y="0"/>
                  </a:moveTo>
                  <a:lnTo>
                    <a:pt x="0" y="77"/>
                  </a:lnTo>
                  <a:lnTo>
                    <a:pt x="1" y="77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" name="Freeform 8"/>
            <p:cNvSpPr>
              <a:spLocks/>
            </p:cNvSpPr>
            <p:nvPr/>
          </p:nvSpPr>
          <p:spPr bwMode="auto">
            <a:xfrm>
              <a:off x="0" y="267"/>
              <a:ext cx="209" cy="121"/>
            </a:xfrm>
            <a:custGeom>
              <a:avLst/>
              <a:gdLst>
                <a:gd name="T0" fmla="*/ 0 w 1047"/>
                <a:gd name="T1" fmla="*/ 0 h 606"/>
                <a:gd name="T2" fmla="*/ 0 w 1047"/>
                <a:gd name="T3" fmla="*/ 0 h 606"/>
                <a:gd name="T4" fmla="*/ 0 w 1047"/>
                <a:gd name="T5" fmla="*/ 0 h 606"/>
                <a:gd name="T6" fmla="*/ 0 60000 65536"/>
                <a:gd name="T7" fmla="*/ 0 60000 65536"/>
                <a:gd name="T8" fmla="*/ 0 60000 65536"/>
                <a:gd name="T9" fmla="*/ 0 w 1047"/>
                <a:gd name="T10" fmla="*/ 0 h 606"/>
                <a:gd name="T11" fmla="*/ 1047 w 1047"/>
                <a:gd name="T12" fmla="*/ 606 h 6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47" h="606">
                  <a:moveTo>
                    <a:pt x="1047" y="0"/>
                  </a:moveTo>
                  <a:lnTo>
                    <a:pt x="0" y="606"/>
                  </a:lnTo>
                  <a:lnTo>
                    <a:pt x="1" y="606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3" name="Freeform 7"/>
            <p:cNvSpPr>
              <a:spLocks/>
            </p:cNvSpPr>
            <p:nvPr/>
          </p:nvSpPr>
          <p:spPr bwMode="auto">
            <a:xfrm>
              <a:off x="263" y="221"/>
              <a:ext cx="27" cy="15"/>
            </a:xfrm>
            <a:custGeom>
              <a:avLst/>
              <a:gdLst>
                <a:gd name="T0" fmla="*/ 0 w 132"/>
                <a:gd name="T1" fmla="*/ 0 h 76"/>
                <a:gd name="T2" fmla="*/ 0 w 132"/>
                <a:gd name="T3" fmla="*/ 0 h 76"/>
                <a:gd name="T4" fmla="*/ 0 w 132"/>
                <a:gd name="T5" fmla="*/ 0 h 76"/>
                <a:gd name="T6" fmla="*/ 0 60000 65536"/>
                <a:gd name="T7" fmla="*/ 0 60000 65536"/>
                <a:gd name="T8" fmla="*/ 0 60000 65536"/>
                <a:gd name="T9" fmla="*/ 0 w 132"/>
                <a:gd name="T10" fmla="*/ 0 h 76"/>
                <a:gd name="T11" fmla="*/ 132 w 132"/>
                <a:gd name="T12" fmla="*/ 76 h 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2" h="76">
                  <a:moveTo>
                    <a:pt x="132" y="0"/>
                  </a:moveTo>
                  <a:lnTo>
                    <a:pt x="0" y="76"/>
                  </a:lnTo>
                  <a:lnTo>
                    <a:pt x="1" y="76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4" name="Freeform 6"/>
            <p:cNvSpPr>
              <a:spLocks/>
            </p:cNvSpPr>
            <p:nvPr/>
          </p:nvSpPr>
          <p:spPr bwMode="auto">
            <a:xfrm>
              <a:off x="335" y="175"/>
              <a:ext cx="32" cy="19"/>
            </a:xfrm>
            <a:custGeom>
              <a:avLst/>
              <a:gdLst>
                <a:gd name="T0" fmla="*/ 0 w 163"/>
                <a:gd name="T1" fmla="*/ 0 h 95"/>
                <a:gd name="T2" fmla="*/ 0 w 163"/>
                <a:gd name="T3" fmla="*/ 0 h 95"/>
                <a:gd name="T4" fmla="*/ 0 w 163"/>
                <a:gd name="T5" fmla="*/ 0 h 95"/>
                <a:gd name="T6" fmla="*/ 0 60000 65536"/>
                <a:gd name="T7" fmla="*/ 0 60000 65536"/>
                <a:gd name="T8" fmla="*/ 0 60000 65536"/>
                <a:gd name="T9" fmla="*/ 0 w 163"/>
                <a:gd name="T10" fmla="*/ 0 h 95"/>
                <a:gd name="T11" fmla="*/ 163 w 163"/>
                <a:gd name="T12" fmla="*/ 95 h 9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3" h="95">
                  <a:moveTo>
                    <a:pt x="163" y="0"/>
                  </a:moveTo>
                  <a:lnTo>
                    <a:pt x="0" y="95"/>
                  </a:lnTo>
                  <a:lnTo>
                    <a:pt x="1" y="95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5" name="Freeform 5"/>
            <p:cNvSpPr>
              <a:spLocks/>
            </p:cNvSpPr>
            <p:nvPr/>
          </p:nvSpPr>
          <p:spPr bwMode="auto">
            <a:xfrm>
              <a:off x="422" y="0"/>
              <a:ext cx="249" cy="144"/>
            </a:xfrm>
            <a:custGeom>
              <a:avLst/>
              <a:gdLst>
                <a:gd name="T0" fmla="*/ 0 w 1245"/>
                <a:gd name="T1" fmla="*/ 0 h 720"/>
                <a:gd name="T2" fmla="*/ 0 w 1245"/>
                <a:gd name="T3" fmla="*/ 0 h 720"/>
                <a:gd name="T4" fmla="*/ 0 w 1245"/>
                <a:gd name="T5" fmla="*/ 0 h 720"/>
                <a:gd name="T6" fmla="*/ 0 60000 65536"/>
                <a:gd name="T7" fmla="*/ 0 60000 65536"/>
                <a:gd name="T8" fmla="*/ 0 60000 65536"/>
                <a:gd name="T9" fmla="*/ 0 w 1245"/>
                <a:gd name="T10" fmla="*/ 0 h 720"/>
                <a:gd name="T11" fmla="*/ 1245 w 1245"/>
                <a:gd name="T12" fmla="*/ 720 h 7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45" h="720">
                  <a:moveTo>
                    <a:pt x="1245" y="0"/>
                  </a:moveTo>
                  <a:lnTo>
                    <a:pt x="0" y="720"/>
                  </a:lnTo>
                  <a:lnTo>
                    <a:pt x="2" y="720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68" name="内容占位符 15"/>
          <p:cNvSpPr txBox="1">
            <a:spLocks/>
          </p:cNvSpPr>
          <p:nvPr/>
        </p:nvSpPr>
        <p:spPr>
          <a:xfrm>
            <a:off x="697301" y="4440594"/>
            <a:ext cx="8267187" cy="861774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>
            <a:defPPr>
              <a:defRPr lang="zh-CN"/>
            </a:defPPr>
            <a:lvl1pPr algn="l">
              <a:lnSpc>
                <a:spcPct val="150000"/>
              </a:lnSpc>
              <a:defRPr sz="2800" b="1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defRPr>
            </a:lvl1pPr>
          </a:lstStyle>
          <a:p>
            <a:pPr marL="457200" indent="-457200">
              <a:lnSpc>
                <a:spcPct val="10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zh-CN" altLang="en-US" dirty="0" smtClean="0"/>
              <a:t>采</a:t>
            </a:r>
            <a:r>
              <a:rPr lang="zh-CN" altLang="zh-CN" dirty="0" smtClean="0"/>
              <a:t>用</a:t>
            </a:r>
            <a:r>
              <a:rPr lang="zh-CN" altLang="zh-CN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形体分析</a:t>
            </a:r>
            <a:r>
              <a:rPr lang="zh-CN" altLang="zh-CN" dirty="0" smtClean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法</a:t>
            </a:r>
            <a:r>
              <a:rPr lang="zh-CN" altLang="en-US" dirty="0"/>
              <a:t>，</a:t>
            </a:r>
            <a:r>
              <a:rPr lang="zh-CN" altLang="zh-CN" dirty="0" smtClean="0"/>
              <a:t>分析</a:t>
            </a:r>
            <a:r>
              <a:rPr lang="zh-CN" altLang="zh-CN" dirty="0"/>
              <a:t>该组合体在没有切割</a:t>
            </a:r>
            <a:r>
              <a:rPr lang="zh-CN" altLang="en-US" dirty="0"/>
              <a:t>之</a:t>
            </a:r>
            <a:r>
              <a:rPr lang="zh-CN" altLang="zh-CN" dirty="0"/>
              <a:t>前的完整形体</a:t>
            </a:r>
            <a:r>
              <a:rPr lang="zh-CN" altLang="zh-CN" dirty="0" smtClean="0"/>
              <a:t>；</a:t>
            </a:r>
            <a:endParaRPr lang="zh-CN" altLang="en-US" dirty="0"/>
          </a:p>
        </p:txBody>
      </p:sp>
      <p:sp>
        <p:nvSpPr>
          <p:cNvPr id="69" name="内容占位符 15"/>
          <p:cNvSpPr txBox="1">
            <a:spLocks/>
          </p:cNvSpPr>
          <p:nvPr/>
        </p:nvSpPr>
        <p:spPr>
          <a:xfrm>
            <a:off x="691827" y="5229200"/>
            <a:ext cx="8344669" cy="646331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>
            <a:defPPr>
              <a:defRPr lang="zh-CN"/>
            </a:defPPr>
            <a:lvl1pPr algn="l">
              <a:lnSpc>
                <a:spcPct val="150000"/>
              </a:lnSpc>
              <a:defRPr sz="2800" b="1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defRPr>
            </a:lvl1pPr>
          </a:lstStyle>
          <a:p>
            <a:pPr marL="457200" indent="-457200">
              <a:buClr>
                <a:srgbClr val="FF0000"/>
              </a:buClr>
              <a:buFont typeface="Wingdings" pitchFamily="2" charset="2"/>
              <a:buChar char="Ø"/>
            </a:pPr>
            <a:r>
              <a:rPr lang="zh-CN" altLang="en-US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分析</a:t>
            </a:r>
            <a:r>
              <a:rPr lang="zh-CN" altLang="zh-CN" dirty="0"/>
              <a:t>有哪些截平面</a:t>
            </a:r>
            <a:r>
              <a:rPr lang="zh-CN" altLang="en-US" dirty="0"/>
              <a:t>切割</a:t>
            </a:r>
            <a:r>
              <a:rPr lang="zh-CN" altLang="zh-CN" dirty="0"/>
              <a:t>，每个截平面的位置</a:t>
            </a:r>
            <a:r>
              <a:rPr lang="zh-CN" altLang="zh-CN" dirty="0" smtClean="0"/>
              <a:t>特征</a:t>
            </a:r>
            <a:r>
              <a:rPr lang="zh-CN" altLang="en-US" dirty="0" smtClean="0"/>
              <a:t>；</a:t>
            </a:r>
            <a:endParaRPr lang="en-US" altLang="zh-CN" dirty="0"/>
          </a:p>
        </p:txBody>
      </p:sp>
      <p:sp>
        <p:nvSpPr>
          <p:cNvPr id="70" name="内容占位符 15"/>
          <p:cNvSpPr txBox="1">
            <a:spLocks/>
          </p:cNvSpPr>
          <p:nvPr/>
        </p:nvSpPr>
        <p:spPr>
          <a:xfrm>
            <a:off x="684371" y="5805264"/>
            <a:ext cx="5975861" cy="646331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>
            <a:defPPr>
              <a:defRPr lang="zh-CN"/>
            </a:defPPr>
            <a:lvl1pPr algn="l">
              <a:lnSpc>
                <a:spcPct val="150000"/>
              </a:lnSpc>
              <a:defRPr sz="2800" b="1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defRPr>
            </a:lvl1pPr>
          </a:lstStyle>
          <a:p>
            <a:pPr marL="457200" indent="-457200">
              <a:buClr>
                <a:srgbClr val="FF0000"/>
              </a:buClr>
              <a:buFont typeface="Wingdings" pitchFamily="2" charset="2"/>
              <a:buChar char="Ø"/>
            </a:pPr>
            <a:r>
              <a:rPr lang="zh-CN" altLang="zh-CN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逐个画出</a:t>
            </a:r>
            <a:r>
              <a:rPr lang="zh-CN" altLang="zh-CN" dirty="0"/>
              <a:t>每个切口的三面投影</a:t>
            </a:r>
            <a:r>
              <a:rPr lang="zh-CN" altLang="en-US" dirty="0"/>
              <a:t>。</a:t>
            </a:r>
          </a:p>
        </p:txBody>
      </p:sp>
      <p:sp>
        <p:nvSpPr>
          <p:cNvPr id="71" name="内容占位符 15"/>
          <p:cNvSpPr txBox="1">
            <a:spLocks/>
          </p:cNvSpPr>
          <p:nvPr/>
        </p:nvSpPr>
        <p:spPr>
          <a:xfrm>
            <a:off x="3838345" y="2579239"/>
            <a:ext cx="4910119" cy="861774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>
            <a:defPPr>
              <a:defRPr lang="zh-CN"/>
            </a:defPPr>
            <a:lvl1pPr algn="l">
              <a:lnSpc>
                <a:spcPct val="150000"/>
              </a:lnSpc>
              <a:defRPr sz="2800" b="1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zh-CN" dirty="0" smtClean="0"/>
              <a:t>    </a:t>
            </a:r>
            <a:r>
              <a:rPr lang="zh-CN" altLang="zh-CN" dirty="0" smtClean="0"/>
              <a:t>其</a:t>
            </a:r>
            <a:r>
              <a:rPr lang="zh-CN" altLang="zh-CN" dirty="0"/>
              <a:t>画法与叠加型组合体有所不同</a:t>
            </a:r>
            <a:r>
              <a:rPr lang="zh-CN" altLang="zh-CN" dirty="0" smtClean="0"/>
              <a:t>。</a:t>
            </a:r>
            <a:endParaRPr lang="en-US" altLang="zh-CN" dirty="0"/>
          </a:p>
        </p:txBody>
      </p:sp>
      <p:sp>
        <p:nvSpPr>
          <p:cNvPr id="72" name="AutoShape 36"/>
          <p:cNvSpPr>
            <a:spLocks noChangeArrowheads="1"/>
          </p:cNvSpPr>
          <p:nvPr/>
        </p:nvSpPr>
        <p:spPr bwMode="auto">
          <a:xfrm>
            <a:off x="3851919" y="3486200"/>
            <a:ext cx="1079500" cy="8636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zh-CN" altLang="en-US" b="1" dirty="0" smtClean="0">
                <a:solidFill>
                  <a:srgbClr val="FFFF66"/>
                </a:solidFill>
                <a:ea typeface="华文行楷" pitchFamily="2" charset="-122"/>
              </a:rPr>
              <a:t>步骤</a:t>
            </a:r>
            <a:endParaRPr lang="zh-CN" altLang="en-US" b="1" dirty="0">
              <a:solidFill>
                <a:srgbClr val="FFFF66"/>
              </a:solidFill>
              <a:ea typeface="华文行楷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62740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" grpId="0" build="p"/>
      <p:bldP spid="22" grpId="0" build="p"/>
      <p:bldP spid="68" grpId="0" build="p"/>
      <p:bldP spid="69" grpId="0" build="p"/>
      <p:bldP spid="70" grpId="0" build="p"/>
      <p:bldP spid="7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2"/>
          <p:cNvSpPr>
            <a:spLocks noChangeArrowheads="1"/>
          </p:cNvSpPr>
          <p:nvPr/>
        </p:nvSpPr>
        <p:spPr bwMode="auto">
          <a:xfrm flipV="1">
            <a:off x="637388" y="2086471"/>
            <a:ext cx="8327099" cy="4222849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7" name="Picture 2" descr="26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897608"/>
            <a:ext cx="6858000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066461" y="219808"/>
            <a:ext cx="7620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zh-CN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【</a:t>
            </a:r>
            <a:r>
              <a:rPr lang="zh-CN" altLang="en-US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例</a:t>
            </a:r>
            <a:r>
              <a:rPr lang="en-US" altLang="zh-CN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】 </a:t>
            </a:r>
            <a:r>
              <a:rPr lang="zh-CN" altLang="en-US" b="1" dirty="0" smtClean="0">
                <a:latin typeface="隶书" pitchFamily="49" charset="-122"/>
                <a:ea typeface="隶书" pitchFamily="49" charset="-122"/>
              </a:rPr>
              <a:t>求</a:t>
            </a:r>
            <a:r>
              <a:rPr lang="zh-CN" altLang="en-US" b="1" dirty="0">
                <a:latin typeface="隶书" pitchFamily="49" charset="-122"/>
                <a:ea typeface="隶书" pitchFamily="49" charset="-122"/>
              </a:rPr>
              <a:t>作下面组合体的</a:t>
            </a:r>
            <a:r>
              <a:rPr lang="zh-CN" altLang="en-US" b="1" dirty="0" smtClean="0">
                <a:latin typeface="隶书" pitchFamily="49" charset="-122"/>
                <a:ea typeface="隶书" pitchFamily="49" charset="-122"/>
              </a:rPr>
              <a:t>三视图。</a:t>
            </a:r>
            <a:endParaRPr lang="zh-CN" altLang="en-US" b="1" dirty="0">
              <a:latin typeface="隶书" pitchFamily="49" charset="-122"/>
              <a:ea typeface="隶书" pitchFamily="49" charset="-122"/>
            </a:endParaRP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6378575" y="2255689"/>
            <a:ext cx="2416175" cy="2533650"/>
            <a:chOff x="0" y="0"/>
            <a:chExt cx="2029" cy="2128"/>
          </a:xfrm>
        </p:grpSpPr>
        <p:sp>
          <p:nvSpPr>
            <p:cNvPr id="5" name="Freeform 82"/>
            <p:cNvSpPr>
              <a:spLocks noChangeArrowheads="1"/>
            </p:cNvSpPr>
            <p:nvPr/>
          </p:nvSpPr>
          <p:spPr bwMode="auto">
            <a:xfrm>
              <a:off x="0" y="509"/>
              <a:ext cx="1730" cy="1200"/>
            </a:xfrm>
            <a:custGeom>
              <a:avLst/>
              <a:gdLst>
                <a:gd name="T0" fmla="*/ 669 w 1730"/>
                <a:gd name="T1" fmla="*/ 0 h 1200"/>
                <a:gd name="T2" fmla="*/ 0 w 1730"/>
                <a:gd name="T3" fmla="*/ 822 h 1200"/>
                <a:gd name="T4" fmla="*/ 181 w 1730"/>
                <a:gd name="T5" fmla="*/ 909 h 1200"/>
                <a:gd name="T6" fmla="*/ 413 w 1730"/>
                <a:gd name="T7" fmla="*/ 647 h 1200"/>
                <a:gd name="T8" fmla="*/ 741 w 1730"/>
                <a:gd name="T9" fmla="*/ 811 h 1200"/>
                <a:gd name="T10" fmla="*/ 477 w 1730"/>
                <a:gd name="T11" fmla="*/ 1095 h 1200"/>
                <a:gd name="T12" fmla="*/ 683 w 1730"/>
                <a:gd name="T13" fmla="*/ 1200 h 1200"/>
                <a:gd name="T14" fmla="*/ 1010 w 1730"/>
                <a:gd name="T15" fmla="*/ 800 h 1200"/>
                <a:gd name="T16" fmla="*/ 1389 w 1730"/>
                <a:gd name="T17" fmla="*/ 1025 h 1200"/>
                <a:gd name="T18" fmla="*/ 1730 w 1730"/>
                <a:gd name="T19" fmla="*/ 604 h 1200"/>
                <a:gd name="T20" fmla="*/ 669 w 1730"/>
                <a:gd name="T21" fmla="*/ 0 h 12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30"/>
                <a:gd name="T34" fmla="*/ 0 h 1200"/>
                <a:gd name="T35" fmla="*/ 1730 w 1730"/>
                <a:gd name="T36" fmla="*/ 1200 h 12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30" h="1200">
                  <a:moveTo>
                    <a:pt x="669" y="0"/>
                  </a:moveTo>
                  <a:lnTo>
                    <a:pt x="0" y="822"/>
                  </a:lnTo>
                  <a:lnTo>
                    <a:pt x="181" y="909"/>
                  </a:lnTo>
                  <a:lnTo>
                    <a:pt x="413" y="647"/>
                  </a:lnTo>
                  <a:lnTo>
                    <a:pt x="741" y="811"/>
                  </a:lnTo>
                  <a:lnTo>
                    <a:pt x="477" y="1095"/>
                  </a:lnTo>
                  <a:lnTo>
                    <a:pt x="683" y="1200"/>
                  </a:lnTo>
                  <a:lnTo>
                    <a:pt x="1010" y="800"/>
                  </a:lnTo>
                  <a:lnTo>
                    <a:pt x="1389" y="1025"/>
                  </a:lnTo>
                  <a:lnTo>
                    <a:pt x="1730" y="604"/>
                  </a:lnTo>
                  <a:lnTo>
                    <a:pt x="669" y="0"/>
                  </a:lnTo>
                  <a:close/>
                </a:path>
              </a:pathLst>
            </a:custGeom>
            <a:solidFill>
              <a:srgbClr val="CC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" name="Freeform 81"/>
            <p:cNvSpPr>
              <a:spLocks noChangeArrowheads="1"/>
            </p:cNvSpPr>
            <p:nvPr/>
          </p:nvSpPr>
          <p:spPr bwMode="auto">
            <a:xfrm>
              <a:off x="1003" y="1302"/>
              <a:ext cx="383" cy="820"/>
            </a:xfrm>
            <a:custGeom>
              <a:avLst/>
              <a:gdLst>
                <a:gd name="T0" fmla="*/ 0 w 383"/>
                <a:gd name="T1" fmla="*/ 0 h 820"/>
                <a:gd name="T2" fmla="*/ 383 w 383"/>
                <a:gd name="T3" fmla="*/ 225 h 820"/>
                <a:gd name="T4" fmla="*/ 383 w 383"/>
                <a:gd name="T5" fmla="*/ 820 h 820"/>
                <a:gd name="T6" fmla="*/ 0 w 383"/>
                <a:gd name="T7" fmla="*/ 611 h 820"/>
                <a:gd name="T8" fmla="*/ 0 w 383"/>
                <a:gd name="T9" fmla="*/ 0 h 8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3"/>
                <a:gd name="T16" fmla="*/ 0 h 820"/>
                <a:gd name="T17" fmla="*/ 383 w 383"/>
                <a:gd name="T18" fmla="*/ 820 h 8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3" h="820">
                  <a:moveTo>
                    <a:pt x="0" y="0"/>
                  </a:moveTo>
                  <a:lnTo>
                    <a:pt x="383" y="225"/>
                  </a:lnTo>
                  <a:lnTo>
                    <a:pt x="383" y="820"/>
                  </a:lnTo>
                  <a:lnTo>
                    <a:pt x="0" y="6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7C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" name="Freeform 80"/>
            <p:cNvSpPr>
              <a:spLocks noChangeArrowheads="1"/>
            </p:cNvSpPr>
            <p:nvPr/>
          </p:nvSpPr>
          <p:spPr bwMode="auto">
            <a:xfrm>
              <a:off x="407" y="1127"/>
              <a:ext cx="339" cy="604"/>
            </a:xfrm>
            <a:custGeom>
              <a:avLst/>
              <a:gdLst>
                <a:gd name="T0" fmla="*/ 0 w 339"/>
                <a:gd name="T1" fmla="*/ 0 h 604"/>
                <a:gd name="T2" fmla="*/ 339 w 339"/>
                <a:gd name="T3" fmla="*/ 195 h 604"/>
                <a:gd name="T4" fmla="*/ 96 w 339"/>
                <a:gd name="T5" fmla="*/ 477 h 604"/>
                <a:gd name="T6" fmla="*/ 102 w 339"/>
                <a:gd name="T7" fmla="*/ 604 h 604"/>
                <a:gd name="T8" fmla="*/ 0 w 339"/>
                <a:gd name="T9" fmla="*/ 538 h 604"/>
                <a:gd name="T10" fmla="*/ 0 w 339"/>
                <a:gd name="T11" fmla="*/ 0 h 6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9"/>
                <a:gd name="T19" fmla="*/ 0 h 604"/>
                <a:gd name="T20" fmla="*/ 339 w 339"/>
                <a:gd name="T21" fmla="*/ 604 h 60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9" h="604">
                  <a:moveTo>
                    <a:pt x="0" y="0"/>
                  </a:moveTo>
                  <a:lnTo>
                    <a:pt x="339" y="195"/>
                  </a:lnTo>
                  <a:lnTo>
                    <a:pt x="96" y="477"/>
                  </a:lnTo>
                  <a:lnTo>
                    <a:pt x="102" y="604"/>
                  </a:lnTo>
                  <a:lnTo>
                    <a:pt x="0" y="538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FF7C80"/>
                </a:gs>
                <a:gs pos="100000">
                  <a:srgbClr val="9B4B4E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" name="Freeform 79"/>
            <p:cNvSpPr>
              <a:spLocks noChangeArrowheads="1"/>
            </p:cNvSpPr>
            <p:nvPr/>
          </p:nvSpPr>
          <p:spPr bwMode="auto">
            <a:xfrm>
              <a:off x="676" y="0"/>
              <a:ext cx="1353" cy="793"/>
            </a:xfrm>
            <a:custGeom>
              <a:avLst/>
              <a:gdLst>
                <a:gd name="T0" fmla="*/ 0 w 1353"/>
                <a:gd name="T1" fmla="*/ 167 h 793"/>
                <a:gd name="T2" fmla="*/ 291 w 1353"/>
                <a:gd name="T3" fmla="*/ 0 h 793"/>
                <a:gd name="T4" fmla="*/ 1353 w 1353"/>
                <a:gd name="T5" fmla="*/ 618 h 793"/>
                <a:gd name="T6" fmla="*/ 1054 w 1353"/>
                <a:gd name="T7" fmla="*/ 793 h 793"/>
                <a:gd name="T8" fmla="*/ 0 w 1353"/>
                <a:gd name="T9" fmla="*/ 167 h 7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53"/>
                <a:gd name="T16" fmla="*/ 0 h 793"/>
                <a:gd name="T17" fmla="*/ 1353 w 1353"/>
                <a:gd name="T18" fmla="*/ 793 h 7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53" h="793">
                  <a:moveTo>
                    <a:pt x="0" y="167"/>
                  </a:moveTo>
                  <a:lnTo>
                    <a:pt x="291" y="0"/>
                  </a:lnTo>
                  <a:lnTo>
                    <a:pt x="1353" y="618"/>
                  </a:lnTo>
                  <a:lnTo>
                    <a:pt x="1054" y="793"/>
                  </a:lnTo>
                  <a:lnTo>
                    <a:pt x="0" y="167"/>
                  </a:lnTo>
                  <a:close/>
                </a:path>
              </a:pathLst>
            </a:custGeom>
            <a:gradFill rotWithShape="0">
              <a:gsLst>
                <a:gs pos="0">
                  <a:srgbClr val="005E2F"/>
                </a:gs>
                <a:gs pos="100000">
                  <a:srgbClr val="00CC6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" name="Freeform 78"/>
            <p:cNvSpPr>
              <a:spLocks noChangeArrowheads="1"/>
            </p:cNvSpPr>
            <p:nvPr/>
          </p:nvSpPr>
          <p:spPr bwMode="auto">
            <a:xfrm>
              <a:off x="669" y="160"/>
              <a:ext cx="1069" cy="960"/>
            </a:xfrm>
            <a:custGeom>
              <a:avLst/>
              <a:gdLst>
                <a:gd name="T0" fmla="*/ 0 w 1069"/>
                <a:gd name="T1" fmla="*/ 0 h 960"/>
                <a:gd name="T2" fmla="*/ 0 w 1069"/>
                <a:gd name="T3" fmla="*/ 349 h 960"/>
                <a:gd name="T4" fmla="*/ 1069 w 1069"/>
                <a:gd name="T5" fmla="*/ 960 h 960"/>
                <a:gd name="T6" fmla="*/ 1069 w 1069"/>
                <a:gd name="T7" fmla="*/ 633 h 960"/>
                <a:gd name="T8" fmla="*/ 0 w 1069"/>
                <a:gd name="T9" fmla="*/ 0 h 9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69"/>
                <a:gd name="T16" fmla="*/ 0 h 960"/>
                <a:gd name="T17" fmla="*/ 1069 w 1069"/>
                <a:gd name="T18" fmla="*/ 960 h 9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69" h="960">
                  <a:moveTo>
                    <a:pt x="0" y="0"/>
                  </a:moveTo>
                  <a:lnTo>
                    <a:pt x="0" y="349"/>
                  </a:lnTo>
                  <a:lnTo>
                    <a:pt x="1069" y="960"/>
                  </a:lnTo>
                  <a:lnTo>
                    <a:pt x="1069" y="6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2" name="Freeform 77"/>
            <p:cNvSpPr>
              <a:spLocks noChangeArrowheads="1"/>
            </p:cNvSpPr>
            <p:nvPr/>
          </p:nvSpPr>
          <p:spPr bwMode="auto">
            <a:xfrm>
              <a:off x="1389" y="612"/>
              <a:ext cx="630" cy="1516"/>
            </a:xfrm>
            <a:custGeom>
              <a:avLst/>
              <a:gdLst>
                <a:gd name="T0" fmla="*/ 630 w 630"/>
                <a:gd name="T1" fmla="*/ 0 h 1516"/>
                <a:gd name="T2" fmla="*/ 630 w 630"/>
                <a:gd name="T3" fmla="*/ 1152 h 1516"/>
                <a:gd name="T4" fmla="*/ 3 w 630"/>
                <a:gd name="T5" fmla="*/ 1516 h 1516"/>
                <a:gd name="T6" fmla="*/ 0 w 630"/>
                <a:gd name="T7" fmla="*/ 922 h 1516"/>
                <a:gd name="T8" fmla="*/ 334 w 630"/>
                <a:gd name="T9" fmla="*/ 508 h 1516"/>
                <a:gd name="T10" fmla="*/ 334 w 630"/>
                <a:gd name="T11" fmla="*/ 173 h 1516"/>
                <a:gd name="T12" fmla="*/ 630 w 630"/>
                <a:gd name="T13" fmla="*/ 0 h 15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30"/>
                <a:gd name="T22" fmla="*/ 0 h 1516"/>
                <a:gd name="T23" fmla="*/ 630 w 630"/>
                <a:gd name="T24" fmla="*/ 1516 h 15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30" h="1516">
                  <a:moveTo>
                    <a:pt x="630" y="0"/>
                  </a:moveTo>
                  <a:lnTo>
                    <a:pt x="630" y="1152"/>
                  </a:lnTo>
                  <a:lnTo>
                    <a:pt x="3" y="1516"/>
                  </a:lnTo>
                  <a:lnTo>
                    <a:pt x="0" y="922"/>
                  </a:lnTo>
                  <a:lnTo>
                    <a:pt x="334" y="508"/>
                  </a:lnTo>
                  <a:lnTo>
                    <a:pt x="334" y="173"/>
                  </a:lnTo>
                  <a:lnTo>
                    <a:pt x="63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CC66"/>
                </a:gs>
                <a:gs pos="100000">
                  <a:srgbClr val="005E2F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" name="Freeform 76"/>
            <p:cNvSpPr>
              <a:spLocks noChangeArrowheads="1"/>
            </p:cNvSpPr>
            <p:nvPr/>
          </p:nvSpPr>
          <p:spPr bwMode="auto">
            <a:xfrm>
              <a:off x="0" y="1324"/>
              <a:ext cx="181" cy="487"/>
            </a:xfrm>
            <a:custGeom>
              <a:avLst/>
              <a:gdLst>
                <a:gd name="T0" fmla="*/ 0 w 181"/>
                <a:gd name="T1" fmla="*/ 0 h 487"/>
                <a:gd name="T2" fmla="*/ 181 w 181"/>
                <a:gd name="T3" fmla="*/ 94 h 487"/>
                <a:gd name="T4" fmla="*/ 181 w 181"/>
                <a:gd name="T5" fmla="*/ 487 h 487"/>
                <a:gd name="T6" fmla="*/ 0 w 181"/>
                <a:gd name="T7" fmla="*/ 385 h 487"/>
                <a:gd name="T8" fmla="*/ 0 w 181"/>
                <a:gd name="T9" fmla="*/ 0 h 4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1"/>
                <a:gd name="T16" fmla="*/ 0 h 487"/>
                <a:gd name="T17" fmla="*/ 181 w 181"/>
                <a:gd name="T18" fmla="*/ 487 h 4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1" h="487">
                  <a:moveTo>
                    <a:pt x="0" y="0"/>
                  </a:moveTo>
                  <a:lnTo>
                    <a:pt x="181" y="94"/>
                  </a:lnTo>
                  <a:lnTo>
                    <a:pt x="181" y="487"/>
                  </a:lnTo>
                  <a:lnTo>
                    <a:pt x="0" y="3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" name="Freeform 75"/>
            <p:cNvSpPr>
              <a:spLocks noChangeArrowheads="1"/>
            </p:cNvSpPr>
            <p:nvPr/>
          </p:nvSpPr>
          <p:spPr bwMode="auto">
            <a:xfrm>
              <a:off x="503" y="1610"/>
              <a:ext cx="180" cy="493"/>
            </a:xfrm>
            <a:custGeom>
              <a:avLst/>
              <a:gdLst>
                <a:gd name="T0" fmla="*/ 0 w 180"/>
                <a:gd name="T1" fmla="*/ 0 h 493"/>
                <a:gd name="T2" fmla="*/ 180 w 180"/>
                <a:gd name="T3" fmla="*/ 97 h 493"/>
                <a:gd name="T4" fmla="*/ 179 w 180"/>
                <a:gd name="T5" fmla="*/ 493 h 493"/>
                <a:gd name="T6" fmla="*/ 0 w 180"/>
                <a:gd name="T7" fmla="*/ 390 h 493"/>
                <a:gd name="T8" fmla="*/ 0 w 180"/>
                <a:gd name="T9" fmla="*/ 0 h 4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0"/>
                <a:gd name="T16" fmla="*/ 0 h 493"/>
                <a:gd name="T17" fmla="*/ 180 w 180"/>
                <a:gd name="T18" fmla="*/ 493 h 4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0" h="493">
                  <a:moveTo>
                    <a:pt x="0" y="0"/>
                  </a:moveTo>
                  <a:lnTo>
                    <a:pt x="180" y="97"/>
                  </a:lnTo>
                  <a:lnTo>
                    <a:pt x="179" y="493"/>
                  </a:lnTo>
                  <a:lnTo>
                    <a:pt x="0" y="3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" name="Freeform 74"/>
            <p:cNvSpPr>
              <a:spLocks noChangeArrowheads="1"/>
            </p:cNvSpPr>
            <p:nvPr/>
          </p:nvSpPr>
          <p:spPr bwMode="auto">
            <a:xfrm>
              <a:off x="174" y="1127"/>
              <a:ext cx="240" cy="683"/>
            </a:xfrm>
            <a:custGeom>
              <a:avLst/>
              <a:gdLst>
                <a:gd name="T0" fmla="*/ 0 w 240"/>
                <a:gd name="T1" fmla="*/ 284 h 683"/>
                <a:gd name="T2" fmla="*/ 240 w 240"/>
                <a:gd name="T3" fmla="*/ 0 h 683"/>
                <a:gd name="T4" fmla="*/ 240 w 240"/>
                <a:gd name="T5" fmla="*/ 546 h 683"/>
                <a:gd name="T6" fmla="*/ 0 w 240"/>
                <a:gd name="T7" fmla="*/ 683 h 683"/>
                <a:gd name="T8" fmla="*/ 0 w 240"/>
                <a:gd name="T9" fmla="*/ 284 h 6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0"/>
                <a:gd name="T16" fmla="*/ 0 h 683"/>
                <a:gd name="T17" fmla="*/ 240 w 240"/>
                <a:gd name="T18" fmla="*/ 683 h 6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683">
                  <a:moveTo>
                    <a:pt x="0" y="284"/>
                  </a:moveTo>
                  <a:lnTo>
                    <a:pt x="240" y="0"/>
                  </a:lnTo>
                  <a:lnTo>
                    <a:pt x="240" y="546"/>
                  </a:lnTo>
                  <a:lnTo>
                    <a:pt x="0" y="683"/>
                  </a:lnTo>
                  <a:lnTo>
                    <a:pt x="0" y="284"/>
                  </a:lnTo>
                  <a:close/>
                </a:path>
              </a:pathLst>
            </a:custGeom>
            <a:gradFill rotWithShape="0">
              <a:gsLst>
                <a:gs pos="0">
                  <a:srgbClr val="FFCC66"/>
                </a:gs>
                <a:gs pos="100000">
                  <a:srgbClr val="AA8844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" name="Freeform 73"/>
            <p:cNvSpPr>
              <a:spLocks noChangeArrowheads="1"/>
            </p:cNvSpPr>
            <p:nvPr/>
          </p:nvSpPr>
          <p:spPr bwMode="auto">
            <a:xfrm>
              <a:off x="1084" y="1591"/>
              <a:ext cx="189" cy="236"/>
            </a:xfrm>
            <a:custGeom>
              <a:avLst/>
              <a:gdLst>
                <a:gd name="T0" fmla="*/ 0 w 948"/>
                <a:gd name="T1" fmla="*/ 0 h 1177"/>
                <a:gd name="T2" fmla="*/ 0 w 948"/>
                <a:gd name="T3" fmla="*/ 0 h 1177"/>
                <a:gd name="T4" fmla="*/ 0 w 948"/>
                <a:gd name="T5" fmla="*/ 0 h 1177"/>
                <a:gd name="T6" fmla="*/ 0 w 948"/>
                <a:gd name="T7" fmla="*/ 0 h 1177"/>
                <a:gd name="T8" fmla="*/ 0 w 948"/>
                <a:gd name="T9" fmla="*/ 0 h 1177"/>
                <a:gd name="T10" fmla="*/ 0 w 948"/>
                <a:gd name="T11" fmla="*/ 0 h 1177"/>
                <a:gd name="T12" fmla="*/ 0 w 948"/>
                <a:gd name="T13" fmla="*/ 0 h 1177"/>
                <a:gd name="T14" fmla="*/ 0 w 948"/>
                <a:gd name="T15" fmla="*/ 0 h 1177"/>
                <a:gd name="T16" fmla="*/ 0 w 948"/>
                <a:gd name="T17" fmla="*/ 0 h 1177"/>
                <a:gd name="T18" fmla="*/ 0 w 948"/>
                <a:gd name="T19" fmla="*/ 0 h 1177"/>
                <a:gd name="T20" fmla="*/ 0 w 948"/>
                <a:gd name="T21" fmla="*/ 0 h 1177"/>
                <a:gd name="T22" fmla="*/ 0 w 948"/>
                <a:gd name="T23" fmla="*/ 0 h 1177"/>
                <a:gd name="T24" fmla="*/ 0 w 948"/>
                <a:gd name="T25" fmla="*/ 0 h 1177"/>
                <a:gd name="T26" fmla="*/ 0 w 948"/>
                <a:gd name="T27" fmla="*/ 0 h 1177"/>
                <a:gd name="T28" fmla="*/ 0 w 948"/>
                <a:gd name="T29" fmla="*/ 0 h 1177"/>
                <a:gd name="T30" fmla="*/ 0 w 948"/>
                <a:gd name="T31" fmla="*/ 0 h 1177"/>
                <a:gd name="T32" fmla="*/ 0 w 948"/>
                <a:gd name="T33" fmla="*/ 0 h 1177"/>
                <a:gd name="T34" fmla="*/ 0 w 948"/>
                <a:gd name="T35" fmla="*/ 0 h 1177"/>
                <a:gd name="T36" fmla="*/ 0 w 948"/>
                <a:gd name="T37" fmla="*/ 0 h 1177"/>
                <a:gd name="T38" fmla="*/ 0 w 948"/>
                <a:gd name="T39" fmla="*/ 0 h 1177"/>
                <a:gd name="T40" fmla="*/ 0 w 948"/>
                <a:gd name="T41" fmla="*/ 0 h 1177"/>
                <a:gd name="T42" fmla="*/ 0 w 948"/>
                <a:gd name="T43" fmla="*/ 0 h 1177"/>
                <a:gd name="T44" fmla="*/ 0 w 948"/>
                <a:gd name="T45" fmla="*/ 0 h 1177"/>
                <a:gd name="T46" fmla="*/ 0 w 948"/>
                <a:gd name="T47" fmla="*/ 0 h 1177"/>
                <a:gd name="T48" fmla="*/ 0 w 948"/>
                <a:gd name="T49" fmla="*/ 0 h 1177"/>
                <a:gd name="T50" fmla="*/ 0 w 948"/>
                <a:gd name="T51" fmla="*/ 0 h 1177"/>
                <a:gd name="T52" fmla="*/ 0 w 948"/>
                <a:gd name="T53" fmla="*/ 0 h 1177"/>
                <a:gd name="T54" fmla="*/ 0 w 948"/>
                <a:gd name="T55" fmla="*/ 0 h 1177"/>
                <a:gd name="T56" fmla="*/ 0 w 948"/>
                <a:gd name="T57" fmla="*/ 0 h 1177"/>
                <a:gd name="T58" fmla="*/ 0 w 948"/>
                <a:gd name="T59" fmla="*/ 0 h 1177"/>
                <a:gd name="T60" fmla="*/ 0 w 948"/>
                <a:gd name="T61" fmla="*/ 0 h 1177"/>
                <a:gd name="T62" fmla="*/ 0 w 948"/>
                <a:gd name="T63" fmla="*/ 0 h 1177"/>
                <a:gd name="T64" fmla="*/ 0 w 948"/>
                <a:gd name="T65" fmla="*/ 0 h 1177"/>
                <a:gd name="T66" fmla="*/ 0 w 948"/>
                <a:gd name="T67" fmla="*/ 0 h 1177"/>
                <a:gd name="T68" fmla="*/ 0 w 948"/>
                <a:gd name="T69" fmla="*/ 0 h 117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48"/>
                <a:gd name="T106" fmla="*/ 0 h 1177"/>
                <a:gd name="T107" fmla="*/ 948 w 948"/>
                <a:gd name="T108" fmla="*/ 1177 h 117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48" h="1177">
                  <a:moveTo>
                    <a:pt x="155" y="34"/>
                  </a:moveTo>
                  <a:lnTo>
                    <a:pt x="94" y="83"/>
                  </a:lnTo>
                  <a:lnTo>
                    <a:pt x="46" y="150"/>
                  </a:lnTo>
                  <a:lnTo>
                    <a:pt x="15" y="232"/>
                  </a:lnTo>
                  <a:lnTo>
                    <a:pt x="0" y="328"/>
                  </a:lnTo>
                  <a:lnTo>
                    <a:pt x="3" y="433"/>
                  </a:lnTo>
                  <a:lnTo>
                    <a:pt x="22" y="543"/>
                  </a:lnTo>
                  <a:lnTo>
                    <a:pt x="58" y="655"/>
                  </a:lnTo>
                  <a:lnTo>
                    <a:pt x="109" y="765"/>
                  </a:lnTo>
                  <a:lnTo>
                    <a:pt x="172" y="868"/>
                  </a:lnTo>
                  <a:lnTo>
                    <a:pt x="247" y="962"/>
                  </a:lnTo>
                  <a:lnTo>
                    <a:pt x="330" y="1041"/>
                  </a:lnTo>
                  <a:lnTo>
                    <a:pt x="418" y="1105"/>
                  </a:lnTo>
                  <a:lnTo>
                    <a:pt x="508" y="1149"/>
                  </a:lnTo>
                  <a:lnTo>
                    <a:pt x="598" y="1174"/>
                  </a:lnTo>
                  <a:lnTo>
                    <a:pt x="681" y="1177"/>
                  </a:lnTo>
                  <a:lnTo>
                    <a:pt x="758" y="1159"/>
                  </a:lnTo>
                  <a:lnTo>
                    <a:pt x="825" y="1121"/>
                  </a:lnTo>
                  <a:lnTo>
                    <a:pt x="879" y="1064"/>
                  </a:lnTo>
                  <a:lnTo>
                    <a:pt x="919" y="988"/>
                  </a:lnTo>
                  <a:lnTo>
                    <a:pt x="942" y="899"/>
                  </a:lnTo>
                  <a:lnTo>
                    <a:pt x="948" y="799"/>
                  </a:lnTo>
                  <a:lnTo>
                    <a:pt x="937" y="690"/>
                  </a:lnTo>
                  <a:lnTo>
                    <a:pt x="910" y="578"/>
                  </a:lnTo>
                  <a:lnTo>
                    <a:pt x="866" y="468"/>
                  </a:lnTo>
                  <a:lnTo>
                    <a:pt x="809" y="361"/>
                  </a:lnTo>
                  <a:lnTo>
                    <a:pt x="739" y="261"/>
                  </a:lnTo>
                  <a:lnTo>
                    <a:pt x="660" y="174"/>
                  </a:lnTo>
                  <a:lnTo>
                    <a:pt x="574" y="103"/>
                  </a:lnTo>
                  <a:lnTo>
                    <a:pt x="484" y="48"/>
                  </a:lnTo>
                  <a:lnTo>
                    <a:pt x="395" y="13"/>
                  </a:lnTo>
                  <a:lnTo>
                    <a:pt x="308" y="0"/>
                  </a:lnTo>
                  <a:lnTo>
                    <a:pt x="227" y="7"/>
                  </a:lnTo>
                  <a:lnTo>
                    <a:pt x="155" y="34"/>
                  </a:lnTo>
                  <a:lnTo>
                    <a:pt x="156" y="3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" name="Freeform 72"/>
            <p:cNvSpPr>
              <a:spLocks noChangeArrowheads="1"/>
            </p:cNvSpPr>
            <p:nvPr/>
          </p:nvSpPr>
          <p:spPr bwMode="auto">
            <a:xfrm>
              <a:off x="675" y="1302"/>
              <a:ext cx="335" cy="807"/>
            </a:xfrm>
            <a:custGeom>
              <a:avLst/>
              <a:gdLst>
                <a:gd name="T0" fmla="*/ 1 w 335"/>
                <a:gd name="T1" fmla="*/ 400 h 807"/>
                <a:gd name="T2" fmla="*/ 0 w 335"/>
                <a:gd name="T3" fmla="*/ 807 h 807"/>
                <a:gd name="T4" fmla="*/ 335 w 335"/>
                <a:gd name="T5" fmla="*/ 603 h 807"/>
                <a:gd name="T6" fmla="*/ 335 w 335"/>
                <a:gd name="T7" fmla="*/ 0 h 807"/>
                <a:gd name="T8" fmla="*/ 1 w 335"/>
                <a:gd name="T9" fmla="*/ 400 h 8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5"/>
                <a:gd name="T16" fmla="*/ 0 h 807"/>
                <a:gd name="T17" fmla="*/ 335 w 335"/>
                <a:gd name="T18" fmla="*/ 807 h 80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5" h="807">
                  <a:moveTo>
                    <a:pt x="1" y="400"/>
                  </a:moveTo>
                  <a:lnTo>
                    <a:pt x="0" y="807"/>
                  </a:lnTo>
                  <a:lnTo>
                    <a:pt x="335" y="603"/>
                  </a:lnTo>
                  <a:lnTo>
                    <a:pt x="335" y="0"/>
                  </a:lnTo>
                  <a:lnTo>
                    <a:pt x="1" y="400"/>
                  </a:lnTo>
                  <a:close/>
                </a:path>
              </a:pathLst>
            </a:custGeom>
            <a:gradFill rotWithShape="0">
              <a:gsLst>
                <a:gs pos="0">
                  <a:srgbClr val="FFCC00"/>
                </a:gs>
                <a:gs pos="100000">
                  <a:srgbClr val="AA8800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8" name="Group 15"/>
          <p:cNvGrpSpPr>
            <a:grpSpLocks/>
          </p:cNvGrpSpPr>
          <p:nvPr/>
        </p:nvGrpSpPr>
        <p:grpSpPr bwMode="auto">
          <a:xfrm>
            <a:off x="3341688" y="2155280"/>
            <a:ext cx="2401887" cy="2786062"/>
            <a:chOff x="0" y="0"/>
            <a:chExt cx="1513" cy="1755"/>
          </a:xfrm>
        </p:grpSpPr>
        <p:sp>
          <p:nvSpPr>
            <p:cNvPr id="19" name="Freeform 70"/>
            <p:cNvSpPr>
              <a:spLocks noChangeArrowheads="1"/>
            </p:cNvSpPr>
            <p:nvPr/>
          </p:nvSpPr>
          <p:spPr bwMode="auto">
            <a:xfrm>
              <a:off x="0" y="0"/>
              <a:ext cx="1513" cy="879"/>
            </a:xfrm>
            <a:custGeom>
              <a:avLst/>
              <a:gdLst>
                <a:gd name="T0" fmla="*/ 722 w 1513"/>
                <a:gd name="T1" fmla="*/ 0 h 879"/>
                <a:gd name="T2" fmla="*/ 0 w 1513"/>
                <a:gd name="T3" fmla="*/ 417 h 879"/>
                <a:gd name="T4" fmla="*/ 800 w 1513"/>
                <a:gd name="T5" fmla="*/ 879 h 879"/>
                <a:gd name="T6" fmla="*/ 1513 w 1513"/>
                <a:gd name="T7" fmla="*/ 477 h 879"/>
                <a:gd name="T8" fmla="*/ 722 w 1513"/>
                <a:gd name="T9" fmla="*/ 0 h 8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13"/>
                <a:gd name="T16" fmla="*/ 0 h 879"/>
                <a:gd name="T17" fmla="*/ 1513 w 1513"/>
                <a:gd name="T18" fmla="*/ 879 h 8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13" h="879">
                  <a:moveTo>
                    <a:pt x="722" y="0"/>
                  </a:moveTo>
                  <a:lnTo>
                    <a:pt x="0" y="417"/>
                  </a:lnTo>
                  <a:lnTo>
                    <a:pt x="800" y="879"/>
                  </a:lnTo>
                  <a:lnTo>
                    <a:pt x="1513" y="477"/>
                  </a:lnTo>
                  <a:lnTo>
                    <a:pt x="722" y="0"/>
                  </a:lnTo>
                  <a:close/>
                </a:path>
              </a:pathLst>
            </a:custGeom>
            <a:gradFill rotWithShape="0">
              <a:gsLst>
                <a:gs pos="0">
                  <a:srgbClr val="005E00"/>
                </a:gs>
                <a:gs pos="100000">
                  <a:srgbClr val="00CC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0" name="Freeform 69"/>
            <p:cNvSpPr>
              <a:spLocks noChangeArrowheads="1"/>
            </p:cNvSpPr>
            <p:nvPr/>
          </p:nvSpPr>
          <p:spPr bwMode="auto">
            <a:xfrm>
              <a:off x="800" y="467"/>
              <a:ext cx="711" cy="1288"/>
            </a:xfrm>
            <a:custGeom>
              <a:avLst/>
              <a:gdLst>
                <a:gd name="T0" fmla="*/ 711 w 711"/>
                <a:gd name="T1" fmla="*/ 0 h 1288"/>
                <a:gd name="T2" fmla="*/ 711 w 711"/>
                <a:gd name="T3" fmla="*/ 844 h 1288"/>
                <a:gd name="T4" fmla="*/ 0 w 711"/>
                <a:gd name="T5" fmla="*/ 1288 h 1288"/>
                <a:gd name="T6" fmla="*/ 0 w 711"/>
                <a:gd name="T7" fmla="*/ 400 h 1288"/>
                <a:gd name="T8" fmla="*/ 711 w 711"/>
                <a:gd name="T9" fmla="*/ 0 h 1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1"/>
                <a:gd name="T16" fmla="*/ 0 h 1288"/>
                <a:gd name="T17" fmla="*/ 711 w 711"/>
                <a:gd name="T18" fmla="*/ 1288 h 1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1" h="1288">
                  <a:moveTo>
                    <a:pt x="711" y="0"/>
                  </a:moveTo>
                  <a:lnTo>
                    <a:pt x="711" y="844"/>
                  </a:lnTo>
                  <a:lnTo>
                    <a:pt x="0" y="1288"/>
                  </a:lnTo>
                  <a:lnTo>
                    <a:pt x="0" y="400"/>
                  </a:lnTo>
                  <a:lnTo>
                    <a:pt x="711" y="0"/>
                  </a:lnTo>
                  <a:close/>
                </a:path>
              </a:pathLst>
            </a:custGeom>
            <a:gradFill rotWithShape="0">
              <a:gsLst>
                <a:gs pos="0">
                  <a:srgbClr val="00CC00"/>
                </a:gs>
                <a:gs pos="100000">
                  <a:srgbClr val="009000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1" name="Freeform 68"/>
            <p:cNvSpPr>
              <a:spLocks noChangeArrowheads="1"/>
            </p:cNvSpPr>
            <p:nvPr/>
          </p:nvSpPr>
          <p:spPr bwMode="auto">
            <a:xfrm>
              <a:off x="0" y="411"/>
              <a:ext cx="800" cy="1344"/>
            </a:xfrm>
            <a:custGeom>
              <a:avLst/>
              <a:gdLst>
                <a:gd name="T0" fmla="*/ 0 w 800"/>
                <a:gd name="T1" fmla="*/ 0 h 1344"/>
                <a:gd name="T2" fmla="*/ 0 w 800"/>
                <a:gd name="T3" fmla="*/ 878 h 1344"/>
                <a:gd name="T4" fmla="*/ 800 w 800"/>
                <a:gd name="T5" fmla="*/ 1344 h 1344"/>
                <a:gd name="T6" fmla="*/ 800 w 800"/>
                <a:gd name="T7" fmla="*/ 467 h 1344"/>
                <a:gd name="T8" fmla="*/ 0 w 800"/>
                <a:gd name="T9" fmla="*/ 0 h 13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0"/>
                <a:gd name="T16" fmla="*/ 0 h 1344"/>
                <a:gd name="T17" fmla="*/ 800 w 800"/>
                <a:gd name="T18" fmla="*/ 1344 h 13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0" h="1344">
                  <a:moveTo>
                    <a:pt x="0" y="0"/>
                  </a:moveTo>
                  <a:lnTo>
                    <a:pt x="0" y="878"/>
                  </a:lnTo>
                  <a:lnTo>
                    <a:pt x="800" y="1344"/>
                  </a:lnTo>
                  <a:lnTo>
                    <a:pt x="800" y="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22" name="Group 19"/>
          <p:cNvGrpSpPr>
            <a:grpSpLocks/>
          </p:cNvGrpSpPr>
          <p:nvPr/>
        </p:nvGrpSpPr>
        <p:grpSpPr bwMode="auto">
          <a:xfrm>
            <a:off x="741363" y="2344192"/>
            <a:ext cx="4687887" cy="2222500"/>
            <a:chOff x="0" y="0"/>
            <a:chExt cx="2953" cy="1400"/>
          </a:xfrm>
        </p:grpSpPr>
        <p:grpSp>
          <p:nvGrpSpPr>
            <p:cNvPr id="23" name="Group 20"/>
            <p:cNvGrpSpPr>
              <a:grpSpLocks/>
            </p:cNvGrpSpPr>
            <p:nvPr/>
          </p:nvGrpSpPr>
          <p:grpSpPr bwMode="auto">
            <a:xfrm>
              <a:off x="0" y="69"/>
              <a:ext cx="1294" cy="1331"/>
              <a:chOff x="0" y="0"/>
              <a:chExt cx="1294" cy="1331"/>
            </a:xfrm>
          </p:grpSpPr>
          <p:sp>
            <p:nvSpPr>
              <p:cNvPr id="28" name="Freeform 66"/>
              <p:cNvSpPr>
                <a:spLocks noChangeArrowheads="1"/>
              </p:cNvSpPr>
              <p:nvPr/>
            </p:nvSpPr>
            <p:spPr bwMode="auto">
              <a:xfrm>
                <a:off x="0" y="289"/>
                <a:ext cx="797" cy="1037"/>
              </a:xfrm>
              <a:custGeom>
                <a:avLst/>
                <a:gdLst>
                  <a:gd name="T0" fmla="*/ 0 w 1062"/>
                  <a:gd name="T1" fmla="*/ 0 h 1382"/>
                  <a:gd name="T2" fmla="*/ 0 w 1062"/>
                  <a:gd name="T3" fmla="*/ 104 h 1382"/>
                  <a:gd name="T4" fmla="*/ 143 w 1062"/>
                  <a:gd name="T5" fmla="*/ 185 h 1382"/>
                  <a:gd name="T6" fmla="*/ 143 w 1062"/>
                  <a:gd name="T7" fmla="*/ 83 h 1382"/>
                  <a:gd name="T8" fmla="*/ 0 w 1062"/>
                  <a:gd name="T9" fmla="*/ 0 h 13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62"/>
                  <a:gd name="T16" fmla="*/ 0 h 1382"/>
                  <a:gd name="T17" fmla="*/ 1062 w 1062"/>
                  <a:gd name="T18" fmla="*/ 1382 h 138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62" h="1382">
                    <a:moveTo>
                      <a:pt x="0" y="0"/>
                    </a:moveTo>
                    <a:lnTo>
                      <a:pt x="0" y="771"/>
                    </a:lnTo>
                    <a:lnTo>
                      <a:pt x="1062" y="1382"/>
                    </a:lnTo>
                    <a:lnTo>
                      <a:pt x="1062" y="6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CC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9" name="Freeform 65"/>
              <p:cNvSpPr>
                <a:spLocks noChangeArrowheads="1"/>
              </p:cNvSpPr>
              <p:nvPr/>
            </p:nvSpPr>
            <p:spPr bwMode="auto">
              <a:xfrm>
                <a:off x="792" y="444"/>
                <a:ext cx="502" cy="887"/>
              </a:xfrm>
              <a:custGeom>
                <a:avLst/>
                <a:gdLst>
                  <a:gd name="T0" fmla="*/ 3 w 502"/>
                  <a:gd name="T1" fmla="*/ 263 h 887"/>
                  <a:gd name="T2" fmla="*/ 0 w 502"/>
                  <a:gd name="T3" fmla="*/ 887 h 887"/>
                  <a:gd name="T4" fmla="*/ 502 w 502"/>
                  <a:gd name="T5" fmla="*/ 269 h 887"/>
                  <a:gd name="T6" fmla="*/ 502 w 502"/>
                  <a:gd name="T7" fmla="*/ 0 h 887"/>
                  <a:gd name="T8" fmla="*/ 3 w 502"/>
                  <a:gd name="T9" fmla="*/ 263 h 8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2"/>
                  <a:gd name="T16" fmla="*/ 0 h 887"/>
                  <a:gd name="T17" fmla="*/ 502 w 502"/>
                  <a:gd name="T18" fmla="*/ 887 h 88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2" h="887">
                    <a:moveTo>
                      <a:pt x="3" y="263"/>
                    </a:moveTo>
                    <a:lnTo>
                      <a:pt x="0" y="887"/>
                    </a:lnTo>
                    <a:lnTo>
                      <a:pt x="502" y="269"/>
                    </a:lnTo>
                    <a:lnTo>
                      <a:pt x="502" y="0"/>
                    </a:lnTo>
                    <a:lnTo>
                      <a:pt x="3" y="263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CC66"/>
                  </a:gs>
                  <a:gs pos="100000">
                    <a:srgbClr val="00542A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0" name="Freeform 6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294" cy="748"/>
              </a:xfrm>
              <a:custGeom>
                <a:avLst/>
                <a:gdLst>
                  <a:gd name="T0" fmla="*/ 0 w 1724"/>
                  <a:gd name="T1" fmla="*/ 52 h 997"/>
                  <a:gd name="T2" fmla="*/ 91 w 1724"/>
                  <a:gd name="T3" fmla="*/ 0 h 997"/>
                  <a:gd name="T4" fmla="*/ 231 w 1724"/>
                  <a:gd name="T5" fmla="*/ 83 h 997"/>
                  <a:gd name="T6" fmla="*/ 141 w 1724"/>
                  <a:gd name="T7" fmla="*/ 134 h 997"/>
                  <a:gd name="T8" fmla="*/ 0 w 1724"/>
                  <a:gd name="T9" fmla="*/ 52 h 99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24"/>
                  <a:gd name="T16" fmla="*/ 0 h 997"/>
                  <a:gd name="T17" fmla="*/ 1724 w 1724"/>
                  <a:gd name="T18" fmla="*/ 997 h 99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24" h="997">
                    <a:moveTo>
                      <a:pt x="0" y="386"/>
                    </a:moveTo>
                    <a:lnTo>
                      <a:pt x="677" y="0"/>
                    </a:lnTo>
                    <a:lnTo>
                      <a:pt x="1724" y="611"/>
                    </a:lnTo>
                    <a:lnTo>
                      <a:pt x="1055" y="997"/>
                    </a:lnTo>
                    <a:lnTo>
                      <a:pt x="0" y="38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743A"/>
                  </a:gs>
                  <a:gs pos="100000">
                    <a:srgbClr val="00CC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24" name="Group 24"/>
            <p:cNvGrpSpPr>
              <a:grpSpLocks/>
            </p:cNvGrpSpPr>
            <p:nvPr/>
          </p:nvGrpSpPr>
          <p:grpSpPr bwMode="auto">
            <a:xfrm>
              <a:off x="1540" y="0"/>
              <a:ext cx="1413" cy="1321"/>
              <a:chOff x="0" y="0"/>
              <a:chExt cx="1413" cy="1321"/>
            </a:xfrm>
          </p:grpSpPr>
          <p:sp>
            <p:nvSpPr>
              <p:cNvPr id="25" name="Freeform 6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622" cy="911"/>
              </a:xfrm>
              <a:custGeom>
                <a:avLst/>
                <a:gdLst>
                  <a:gd name="T0" fmla="*/ 622 w 622"/>
                  <a:gd name="T1" fmla="*/ 0 h 911"/>
                  <a:gd name="T2" fmla="*/ 611 w 622"/>
                  <a:gd name="T3" fmla="*/ 289 h 911"/>
                  <a:gd name="T4" fmla="*/ 100 w 622"/>
                  <a:gd name="T5" fmla="*/ 911 h 911"/>
                  <a:gd name="T6" fmla="*/ 0 w 622"/>
                  <a:gd name="T7" fmla="*/ 222 h 911"/>
                  <a:gd name="T8" fmla="*/ 34 w 622"/>
                  <a:gd name="T9" fmla="*/ 89 h 911"/>
                  <a:gd name="T10" fmla="*/ 622 w 622"/>
                  <a:gd name="T11" fmla="*/ 0 h 9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22"/>
                  <a:gd name="T19" fmla="*/ 0 h 911"/>
                  <a:gd name="T20" fmla="*/ 622 w 622"/>
                  <a:gd name="T21" fmla="*/ 911 h 9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22" h="911">
                    <a:moveTo>
                      <a:pt x="622" y="0"/>
                    </a:moveTo>
                    <a:lnTo>
                      <a:pt x="611" y="289"/>
                    </a:lnTo>
                    <a:lnTo>
                      <a:pt x="100" y="911"/>
                    </a:lnTo>
                    <a:lnTo>
                      <a:pt x="0" y="222"/>
                    </a:lnTo>
                    <a:lnTo>
                      <a:pt x="34" y="89"/>
                    </a:lnTo>
                    <a:lnTo>
                      <a:pt x="622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6" name="Freeform 61"/>
              <p:cNvSpPr>
                <a:spLocks noChangeArrowheads="1"/>
              </p:cNvSpPr>
              <p:nvPr/>
            </p:nvSpPr>
            <p:spPr bwMode="auto">
              <a:xfrm>
                <a:off x="611" y="17"/>
                <a:ext cx="802" cy="720"/>
              </a:xfrm>
              <a:custGeom>
                <a:avLst/>
                <a:gdLst>
                  <a:gd name="T0" fmla="*/ 0 w 1069"/>
                  <a:gd name="T1" fmla="*/ 0 h 960"/>
                  <a:gd name="T2" fmla="*/ 0 w 1069"/>
                  <a:gd name="T3" fmla="*/ 46 h 960"/>
                  <a:gd name="T4" fmla="*/ 143 w 1069"/>
                  <a:gd name="T5" fmla="*/ 128 h 960"/>
                  <a:gd name="T6" fmla="*/ 143 w 1069"/>
                  <a:gd name="T7" fmla="*/ 85 h 960"/>
                  <a:gd name="T8" fmla="*/ 0 w 1069"/>
                  <a:gd name="T9" fmla="*/ 0 h 9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69"/>
                  <a:gd name="T16" fmla="*/ 0 h 960"/>
                  <a:gd name="T17" fmla="*/ 1069 w 1069"/>
                  <a:gd name="T18" fmla="*/ 960 h 9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69" h="960">
                    <a:moveTo>
                      <a:pt x="0" y="0"/>
                    </a:moveTo>
                    <a:lnTo>
                      <a:pt x="0" y="349"/>
                    </a:lnTo>
                    <a:lnTo>
                      <a:pt x="1069" y="960"/>
                    </a:lnTo>
                    <a:lnTo>
                      <a:pt x="1069" y="6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7" name="Freeform 60"/>
              <p:cNvSpPr>
                <a:spLocks noChangeArrowheads="1"/>
              </p:cNvSpPr>
              <p:nvPr/>
            </p:nvSpPr>
            <p:spPr bwMode="auto">
              <a:xfrm>
                <a:off x="111" y="277"/>
                <a:ext cx="1298" cy="1044"/>
              </a:xfrm>
              <a:custGeom>
                <a:avLst/>
                <a:gdLst>
                  <a:gd name="T0" fmla="*/ 500 w 1298"/>
                  <a:gd name="T1" fmla="*/ 0 h 1044"/>
                  <a:gd name="T2" fmla="*/ 1298 w 1298"/>
                  <a:gd name="T3" fmla="*/ 460 h 1044"/>
                  <a:gd name="T4" fmla="*/ 789 w 1298"/>
                  <a:gd name="T5" fmla="*/ 1044 h 1044"/>
                  <a:gd name="T6" fmla="*/ 0 w 1298"/>
                  <a:gd name="T7" fmla="*/ 601 h 1044"/>
                  <a:gd name="T8" fmla="*/ 500 w 1298"/>
                  <a:gd name="T9" fmla="*/ 0 h 10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98"/>
                  <a:gd name="T16" fmla="*/ 0 h 1044"/>
                  <a:gd name="T17" fmla="*/ 1298 w 1298"/>
                  <a:gd name="T18" fmla="*/ 1044 h 10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98" h="1044">
                    <a:moveTo>
                      <a:pt x="500" y="0"/>
                    </a:moveTo>
                    <a:lnTo>
                      <a:pt x="1298" y="460"/>
                    </a:lnTo>
                    <a:lnTo>
                      <a:pt x="789" y="1044"/>
                    </a:lnTo>
                    <a:lnTo>
                      <a:pt x="0" y="601"/>
                    </a:lnTo>
                    <a:lnTo>
                      <a:pt x="500" y="0"/>
                    </a:lnTo>
                    <a:close/>
                  </a:path>
                </a:pathLst>
              </a:custGeom>
              <a:solidFill>
                <a:srgbClr val="CC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31" name="Group 28"/>
          <p:cNvGrpSpPr>
            <a:grpSpLocks/>
          </p:cNvGrpSpPr>
          <p:nvPr/>
        </p:nvGrpSpPr>
        <p:grpSpPr bwMode="auto">
          <a:xfrm>
            <a:off x="4098925" y="3684042"/>
            <a:ext cx="1093788" cy="2481263"/>
            <a:chOff x="0" y="0"/>
            <a:chExt cx="689" cy="1563"/>
          </a:xfrm>
        </p:grpSpPr>
        <p:grpSp>
          <p:nvGrpSpPr>
            <p:cNvPr id="32" name="Group 29"/>
            <p:cNvGrpSpPr>
              <a:grpSpLocks/>
            </p:cNvGrpSpPr>
            <p:nvPr/>
          </p:nvGrpSpPr>
          <p:grpSpPr bwMode="auto">
            <a:xfrm>
              <a:off x="93" y="800"/>
              <a:ext cx="540" cy="763"/>
              <a:chOff x="0" y="0"/>
              <a:chExt cx="720" cy="1018"/>
            </a:xfrm>
          </p:grpSpPr>
          <p:sp>
            <p:nvSpPr>
              <p:cNvPr id="37" name="Freeform 57"/>
              <p:cNvSpPr>
                <a:spLocks noChangeArrowheads="1"/>
              </p:cNvSpPr>
              <p:nvPr/>
            </p:nvSpPr>
            <p:spPr bwMode="auto">
              <a:xfrm>
                <a:off x="8" y="400"/>
                <a:ext cx="392" cy="618"/>
              </a:xfrm>
              <a:custGeom>
                <a:avLst/>
                <a:gdLst>
                  <a:gd name="T0" fmla="*/ 0 w 392"/>
                  <a:gd name="T1" fmla="*/ 0 h 618"/>
                  <a:gd name="T2" fmla="*/ 0 w 392"/>
                  <a:gd name="T3" fmla="*/ 400 h 618"/>
                  <a:gd name="T4" fmla="*/ 392 w 392"/>
                  <a:gd name="T5" fmla="*/ 618 h 618"/>
                  <a:gd name="T6" fmla="*/ 392 w 392"/>
                  <a:gd name="T7" fmla="*/ 210 h 618"/>
                  <a:gd name="T8" fmla="*/ 0 w 392"/>
                  <a:gd name="T9" fmla="*/ 0 h 6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92"/>
                  <a:gd name="T16" fmla="*/ 0 h 618"/>
                  <a:gd name="T17" fmla="*/ 392 w 392"/>
                  <a:gd name="T18" fmla="*/ 618 h 6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92" h="618">
                    <a:moveTo>
                      <a:pt x="0" y="0"/>
                    </a:moveTo>
                    <a:lnTo>
                      <a:pt x="0" y="400"/>
                    </a:lnTo>
                    <a:lnTo>
                      <a:pt x="392" y="618"/>
                    </a:lnTo>
                    <a:lnTo>
                      <a:pt x="392" y="2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CC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8" name="Freeform 56"/>
              <p:cNvSpPr>
                <a:spLocks noChangeArrowheads="1"/>
              </p:cNvSpPr>
              <p:nvPr/>
            </p:nvSpPr>
            <p:spPr bwMode="auto">
              <a:xfrm>
                <a:off x="386" y="218"/>
                <a:ext cx="334" cy="800"/>
              </a:xfrm>
              <a:custGeom>
                <a:avLst/>
                <a:gdLst>
                  <a:gd name="T0" fmla="*/ 334 w 334"/>
                  <a:gd name="T1" fmla="*/ 0 h 800"/>
                  <a:gd name="T2" fmla="*/ 334 w 334"/>
                  <a:gd name="T3" fmla="*/ 611 h 800"/>
                  <a:gd name="T4" fmla="*/ 0 w 334"/>
                  <a:gd name="T5" fmla="*/ 800 h 800"/>
                  <a:gd name="T6" fmla="*/ 0 w 334"/>
                  <a:gd name="T7" fmla="*/ 349 h 800"/>
                  <a:gd name="T8" fmla="*/ 334 w 334"/>
                  <a:gd name="T9" fmla="*/ 0 h 8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4"/>
                  <a:gd name="T16" fmla="*/ 0 h 800"/>
                  <a:gd name="T17" fmla="*/ 334 w 334"/>
                  <a:gd name="T18" fmla="*/ 800 h 8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4" h="800">
                    <a:moveTo>
                      <a:pt x="334" y="0"/>
                    </a:moveTo>
                    <a:lnTo>
                      <a:pt x="334" y="611"/>
                    </a:lnTo>
                    <a:lnTo>
                      <a:pt x="0" y="800"/>
                    </a:lnTo>
                    <a:lnTo>
                      <a:pt x="0" y="349"/>
                    </a:lnTo>
                    <a:lnTo>
                      <a:pt x="33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CC66"/>
                  </a:gs>
                  <a:gs pos="100000">
                    <a:srgbClr val="007038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9" name="Freeform 5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720" cy="640"/>
              </a:xfrm>
              <a:custGeom>
                <a:avLst/>
                <a:gdLst>
                  <a:gd name="T0" fmla="*/ 328 w 720"/>
                  <a:gd name="T1" fmla="*/ 0 h 640"/>
                  <a:gd name="T2" fmla="*/ 720 w 720"/>
                  <a:gd name="T3" fmla="*/ 225 h 640"/>
                  <a:gd name="T4" fmla="*/ 386 w 720"/>
                  <a:gd name="T5" fmla="*/ 640 h 640"/>
                  <a:gd name="T6" fmla="*/ 0 w 720"/>
                  <a:gd name="T7" fmla="*/ 414 h 640"/>
                  <a:gd name="T8" fmla="*/ 328 w 720"/>
                  <a:gd name="T9" fmla="*/ 0 h 6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0"/>
                  <a:gd name="T16" fmla="*/ 0 h 640"/>
                  <a:gd name="T17" fmla="*/ 720 w 720"/>
                  <a:gd name="T18" fmla="*/ 640 h 6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0" h="640">
                    <a:moveTo>
                      <a:pt x="328" y="0"/>
                    </a:moveTo>
                    <a:lnTo>
                      <a:pt x="720" y="225"/>
                    </a:lnTo>
                    <a:lnTo>
                      <a:pt x="386" y="640"/>
                    </a:lnTo>
                    <a:lnTo>
                      <a:pt x="0" y="414"/>
                    </a:lnTo>
                    <a:lnTo>
                      <a:pt x="328" y="0"/>
                    </a:lnTo>
                    <a:close/>
                  </a:path>
                </a:pathLst>
              </a:custGeom>
              <a:solidFill>
                <a:srgbClr val="CC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33" name="Group 33"/>
            <p:cNvGrpSpPr>
              <a:grpSpLocks/>
            </p:cNvGrpSpPr>
            <p:nvPr/>
          </p:nvGrpSpPr>
          <p:grpSpPr bwMode="auto">
            <a:xfrm>
              <a:off x="0" y="0"/>
              <a:ext cx="689" cy="865"/>
              <a:chOff x="0" y="0"/>
              <a:chExt cx="689" cy="865"/>
            </a:xfrm>
          </p:grpSpPr>
          <p:sp>
            <p:nvSpPr>
              <p:cNvPr id="34" name="Freeform 53"/>
              <p:cNvSpPr>
                <a:spLocks noChangeArrowheads="1"/>
              </p:cNvSpPr>
              <p:nvPr/>
            </p:nvSpPr>
            <p:spPr bwMode="auto">
              <a:xfrm>
                <a:off x="0" y="447"/>
                <a:ext cx="689" cy="418"/>
              </a:xfrm>
              <a:custGeom>
                <a:avLst/>
                <a:gdLst>
                  <a:gd name="T0" fmla="*/ 279 w 689"/>
                  <a:gd name="T1" fmla="*/ 0 h 418"/>
                  <a:gd name="T2" fmla="*/ 689 w 689"/>
                  <a:gd name="T3" fmla="*/ 218 h 418"/>
                  <a:gd name="T4" fmla="*/ 256 w 689"/>
                  <a:gd name="T5" fmla="*/ 418 h 418"/>
                  <a:gd name="T6" fmla="*/ 0 w 689"/>
                  <a:gd name="T7" fmla="*/ 241 h 418"/>
                  <a:gd name="T8" fmla="*/ 279 w 689"/>
                  <a:gd name="T9" fmla="*/ 0 h 4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89"/>
                  <a:gd name="T16" fmla="*/ 0 h 418"/>
                  <a:gd name="T17" fmla="*/ 689 w 689"/>
                  <a:gd name="T18" fmla="*/ 418 h 4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89" h="418">
                    <a:moveTo>
                      <a:pt x="279" y="0"/>
                    </a:moveTo>
                    <a:lnTo>
                      <a:pt x="689" y="218"/>
                    </a:lnTo>
                    <a:lnTo>
                      <a:pt x="256" y="418"/>
                    </a:lnTo>
                    <a:lnTo>
                      <a:pt x="0" y="241"/>
                    </a:lnTo>
                    <a:lnTo>
                      <a:pt x="279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35" name="Freeform 52"/>
              <p:cNvSpPr>
                <a:spLocks noChangeArrowheads="1"/>
              </p:cNvSpPr>
              <p:nvPr/>
            </p:nvSpPr>
            <p:spPr bwMode="auto">
              <a:xfrm>
                <a:off x="295" y="0"/>
                <a:ext cx="288" cy="615"/>
              </a:xfrm>
              <a:custGeom>
                <a:avLst/>
                <a:gdLst>
                  <a:gd name="T0" fmla="*/ 0 w 383"/>
                  <a:gd name="T1" fmla="*/ 0 h 820"/>
                  <a:gd name="T2" fmla="*/ 52 w 383"/>
                  <a:gd name="T3" fmla="*/ 30 h 820"/>
                  <a:gd name="T4" fmla="*/ 52 w 383"/>
                  <a:gd name="T5" fmla="*/ 110 h 820"/>
                  <a:gd name="T6" fmla="*/ 0 w 383"/>
                  <a:gd name="T7" fmla="*/ 82 h 820"/>
                  <a:gd name="T8" fmla="*/ 0 w 383"/>
                  <a:gd name="T9" fmla="*/ 0 h 8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83"/>
                  <a:gd name="T16" fmla="*/ 0 h 820"/>
                  <a:gd name="T17" fmla="*/ 383 w 383"/>
                  <a:gd name="T18" fmla="*/ 820 h 8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83" h="820">
                    <a:moveTo>
                      <a:pt x="0" y="0"/>
                    </a:moveTo>
                    <a:lnTo>
                      <a:pt x="383" y="225"/>
                    </a:lnTo>
                    <a:lnTo>
                      <a:pt x="383" y="820"/>
                    </a:lnTo>
                    <a:lnTo>
                      <a:pt x="0" y="6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7C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6" name="Freeform 51"/>
              <p:cNvSpPr>
                <a:spLocks noChangeArrowheads="1"/>
              </p:cNvSpPr>
              <p:nvPr/>
            </p:nvSpPr>
            <p:spPr bwMode="auto">
              <a:xfrm>
                <a:off x="45" y="0"/>
                <a:ext cx="255" cy="643"/>
              </a:xfrm>
              <a:custGeom>
                <a:avLst/>
                <a:gdLst>
                  <a:gd name="T0" fmla="*/ 4 w 255"/>
                  <a:gd name="T1" fmla="*/ 300 h 643"/>
                  <a:gd name="T2" fmla="*/ 0 w 255"/>
                  <a:gd name="T3" fmla="*/ 643 h 643"/>
                  <a:gd name="T4" fmla="*/ 255 w 255"/>
                  <a:gd name="T5" fmla="*/ 452 h 643"/>
                  <a:gd name="T6" fmla="*/ 255 w 255"/>
                  <a:gd name="T7" fmla="*/ 0 h 643"/>
                  <a:gd name="T8" fmla="*/ 4 w 255"/>
                  <a:gd name="T9" fmla="*/ 300 h 6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5"/>
                  <a:gd name="T16" fmla="*/ 0 h 643"/>
                  <a:gd name="T17" fmla="*/ 255 w 255"/>
                  <a:gd name="T18" fmla="*/ 643 h 6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5" h="643">
                    <a:moveTo>
                      <a:pt x="4" y="300"/>
                    </a:moveTo>
                    <a:lnTo>
                      <a:pt x="0" y="643"/>
                    </a:lnTo>
                    <a:lnTo>
                      <a:pt x="255" y="452"/>
                    </a:lnTo>
                    <a:lnTo>
                      <a:pt x="255" y="0"/>
                    </a:lnTo>
                    <a:lnTo>
                      <a:pt x="4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CC00"/>
                  </a:gs>
                  <a:gs pos="100000">
                    <a:srgbClr val="AA8800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40" name="Rectangle 86"/>
          <p:cNvSpPr>
            <a:spLocks noChangeArrowheads="1"/>
          </p:cNvSpPr>
          <p:nvPr/>
        </p:nvSpPr>
        <p:spPr bwMode="auto">
          <a:xfrm>
            <a:off x="637389" y="1234613"/>
            <a:ext cx="2158199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/>
          <a:p>
            <a:pPr marL="457200" indent="-457200" algn="l">
              <a:buClr>
                <a:srgbClr val="FF0000"/>
              </a:buClr>
              <a:buFont typeface="Wingdings" pitchFamily="2" charset="2"/>
              <a:buChar char="Ø"/>
            </a:pPr>
            <a:r>
              <a:rPr lang="zh-CN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形体</a:t>
            </a:r>
            <a:r>
              <a:rPr lang="zh-CN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分析</a:t>
            </a:r>
          </a:p>
        </p:txBody>
      </p:sp>
      <p:grpSp>
        <p:nvGrpSpPr>
          <p:cNvPr id="41" name="Group 38"/>
          <p:cNvGrpSpPr>
            <a:grpSpLocks/>
          </p:cNvGrpSpPr>
          <p:nvPr/>
        </p:nvGrpSpPr>
        <p:grpSpPr bwMode="auto">
          <a:xfrm>
            <a:off x="1231900" y="3526880"/>
            <a:ext cx="2982913" cy="2560637"/>
            <a:chOff x="0" y="0"/>
            <a:chExt cx="1879" cy="1613"/>
          </a:xfrm>
        </p:grpSpPr>
        <p:grpSp>
          <p:nvGrpSpPr>
            <p:cNvPr id="42" name="Group 39"/>
            <p:cNvGrpSpPr>
              <a:grpSpLocks/>
            </p:cNvGrpSpPr>
            <p:nvPr/>
          </p:nvGrpSpPr>
          <p:grpSpPr bwMode="auto">
            <a:xfrm>
              <a:off x="0" y="947"/>
              <a:ext cx="431" cy="666"/>
              <a:chOff x="0" y="0"/>
              <a:chExt cx="575" cy="888"/>
            </a:xfrm>
          </p:grpSpPr>
          <p:sp>
            <p:nvSpPr>
              <p:cNvPr id="47" name="Freeform 43"/>
              <p:cNvSpPr>
                <a:spLocks noChangeArrowheads="1"/>
              </p:cNvSpPr>
              <p:nvPr/>
            </p:nvSpPr>
            <p:spPr bwMode="auto">
              <a:xfrm>
                <a:off x="0" y="291"/>
                <a:ext cx="342" cy="589"/>
              </a:xfrm>
              <a:custGeom>
                <a:avLst/>
                <a:gdLst>
                  <a:gd name="T0" fmla="*/ 0 w 342"/>
                  <a:gd name="T1" fmla="*/ 0 h 589"/>
                  <a:gd name="T2" fmla="*/ 342 w 342"/>
                  <a:gd name="T3" fmla="*/ 197 h 589"/>
                  <a:gd name="T4" fmla="*/ 335 w 342"/>
                  <a:gd name="T5" fmla="*/ 589 h 589"/>
                  <a:gd name="T6" fmla="*/ 0 w 342"/>
                  <a:gd name="T7" fmla="*/ 400 h 589"/>
                  <a:gd name="T8" fmla="*/ 0 w 342"/>
                  <a:gd name="T9" fmla="*/ 0 h 5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2"/>
                  <a:gd name="T16" fmla="*/ 0 h 589"/>
                  <a:gd name="T17" fmla="*/ 342 w 342"/>
                  <a:gd name="T18" fmla="*/ 589 h 58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2" h="589">
                    <a:moveTo>
                      <a:pt x="0" y="0"/>
                    </a:moveTo>
                    <a:lnTo>
                      <a:pt x="342" y="197"/>
                    </a:lnTo>
                    <a:lnTo>
                      <a:pt x="335" y="589"/>
                    </a:lnTo>
                    <a:lnTo>
                      <a:pt x="0" y="4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CC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8" name="Freeform 42"/>
              <p:cNvSpPr>
                <a:spLocks noChangeArrowheads="1"/>
              </p:cNvSpPr>
              <p:nvPr/>
            </p:nvSpPr>
            <p:spPr bwMode="auto">
              <a:xfrm>
                <a:off x="328" y="189"/>
                <a:ext cx="247" cy="699"/>
              </a:xfrm>
              <a:custGeom>
                <a:avLst/>
                <a:gdLst>
                  <a:gd name="T0" fmla="*/ 247 w 247"/>
                  <a:gd name="T1" fmla="*/ 0 h 699"/>
                  <a:gd name="T2" fmla="*/ 0 w 247"/>
                  <a:gd name="T3" fmla="*/ 291 h 699"/>
                  <a:gd name="T4" fmla="*/ 0 w 247"/>
                  <a:gd name="T5" fmla="*/ 699 h 699"/>
                  <a:gd name="T6" fmla="*/ 247 w 247"/>
                  <a:gd name="T7" fmla="*/ 546 h 699"/>
                  <a:gd name="T8" fmla="*/ 247 w 247"/>
                  <a:gd name="T9" fmla="*/ 0 h 6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7"/>
                  <a:gd name="T16" fmla="*/ 0 h 699"/>
                  <a:gd name="T17" fmla="*/ 247 w 247"/>
                  <a:gd name="T18" fmla="*/ 699 h 6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7" h="699">
                    <a:moveTo>
                      <a:pt x="247" y="0"/>
                    </a:moveTo>
                    <a:lnTo>
                      <a:pt x="0" y="291"/>
                    </a:lnTo>
                    <a:lnTo>
                      <a:pt x="0" y="699"/>
                    </a:lnTo>
                    <a:lnTo>
                      <a:pt x="247" y="546"/>
                    </a:lnTo>
                    <a:lnTo>
                      <a:pt x="24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CC00"/>
                  </a:gs>
                  <a:gs pos="100000">
                    <a:srgbClr val="BE9800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9" name="Freeform 4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68" cy="488"/>
              </a:xfrm>
              <a:custGeom>
                <a:avLst/>
                <a:gdLst>
                  <a:gd name="T0" fmla="*/ 233 w 568"/>
                  <a:gd name="T1" fmla="*/ 0 h 488"/>
                  <a:gd name="T2" fmla="*/ 0 w 568"/>
                  <a:gd name="T3" fmla="*/ 299 h 488"/>
                  <a:gd name="T4" fmla="*/ 328 w 568"/>
                  <a:gd name="T5" fmla="*/ 488 h 488"/>
                  <a:gd name="T6" fmla="*/ 568 w 568"/>
                  <a:gd name="T7" fmla="*/ 197 h 488"/>
                  <a:gd name="T8" fmla="*/ 233 w 568"/>
                  <a:gd name="T9" fmla="*/ 0 h 4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8"/>
                  <a:gd name="T16" fmla="*/ 0 h 488"/>
                  <a:gd name="T17" fmla="*/ 568 w 568"/>
                  <a:gd name="T18" fmla="*/ 488 h 4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8" h="488">
                    <a:moveTo>
                      <a:pt x="233" y="0"/>
                    </a:moveTo>
                    <a:lnTo>
                      <a:pt x="0" y="299"/>
                    </a:lnTo>
                    <a:lnTo>
                      <a:pt x="328" y="488"/>
                    </a:lnTo>
                    <a:lnTo>
                      <a:pt x="568" y="197"/>
                    </a:lnTo>
                    <a:lnTo>
                      <a:pt x="233" y="0"/>
                    </a:lnTo>
                    <a:close/>
                  </a:path>
                </a:pathLst>
              </a:custGeom>
              <a:solidFill>
                <a:srgbClr val="CC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43" name="Group 43"/>
            <p:cNvGrpSpPr>
              <a:grpSpLocks/>
            </p:cNvGrpSpPr>
            <p:nvPr/>
          </p:nvGrpSpPr>
          <p:grpSpPr bwMode="auto">
            <a:xfrm>
              <a:off x="1407" y="0"/>
              <a:ext cx="472" cy="685"/>
              <a:chOff x="0" y="0"/>
              <a:chExt cx="472" cy="685"/>
            </a:xfrm>
          </p:grpSpPr>
          <p:sp>
            <p:nvSpPr>
              <p:cNvPr id="44" name="Freeform 39"/>
              <p:cNvSpPr>
                <a:spLocks noChangeArrowheads="1"/>
              </p:cNvSpPr>
              <p:nvPr/>
            </p:nvSpPr>
            <p:spPr bwMode="auto">
              <a:xfrm>
                <a:off x="61" y="0"/>
                <a:ext cx="180" cy="513"/>
              </a:xfrm>
              <a:custGeom>
                <a:avLst/>
                <a:gdLst>
                  <a:gd name="T0" fmla="*/ 0 w 240"/>
                  <a:gd name="T1" fmla="*/ 38 h 683"/>
                  <a:gd name="T2" fmla="*/ 32 w 240"/>
                  <a:gd name="T3" fmla="*/ 0 h 683"/>
                  <a:gd name="T4" fmla="*/ 32 w 240"/>
                  <a:gd name="T5" fmla="*/ 74 h 683"/>
                  <a:gd name="T6" fmla="*/ 0 w 240"/>
                  <a:gd name="T7" fmla="*/ 92 h 683"/>
                  <a:gd name="T8" fmla="*/ 0 w 240"/>
                  <a:gd name="T9" fmla="*/ 38 h 68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0"/>
                  <a:gd name="T16" fmla="*/ 0 h 683"/>
                  <a:gd name="T17" fmla="*/ 240 w 240"/>
                  <a:gd name="T18" fmla="*/ 683 h 68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0" h="683">
                    <a:moveTo>
                      <a:pt x="0" y="284"/>
                    </a:moveTo>
                    <a:lnTo>
                      <a:pt x="240" y="0"/>
                    </a:lnTo>
                    <a:lnTo>
                      <a:pt x="240" y="546"/>
                    </a:lnTo>
                    <a:lnTo>
                      <a:pt x="0" y="683"/>
                    </a:lnTo>
                    <a:lnTo>
                      <a:pt x="0" y="28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CC66"/>
                  </a:gs>
                  <a:gs pos="100000">
                    <a:srgbClr val="AA8844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5" name="Freeform 38"/>
              <p:cNvSpPr>
                <a:spLocks noChangeArrowheads="1"/>
              </p:cNvSpPr>
              <p:nvPr/>
            </p:nvSpPr>
            <p:spPr bwMode="auto">
              <a:xfrm>
                <a:off x="0" y="412"/>
                <a:ext cx="311" cy="273"/>
              </a:xfrm>
              <a:custGeom>
                <a:avLst/>
                <a:gdLst>
                  <a:gd name="T0" fmla="*/ 222 w 311"/>
                  <a:gd name="T1" fmla="*/ 0 h 273"/>
                  <a:gd name="T2" fmla="*/ 0 w 311"/>
                  <a:gd name="T3" fmla="*/ 123 h 273"/>
                  <a:gd name="T4" fmla="*/ 311 w 311"/>
                  <a:gd name="T5" fmla="*/ 273 h 273"/>
                  <a:gd name="T6" fmla="*/ 311 w 311"/>
                  <a:gd name="T7" fmla="*/ 41 h 273"/>
                  <a:gd name="T8" fmla="*/ 222 w 311"/>
                  <a:gd name="T9" fmla="*/ 0 h 2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1"/>
                  <a:gd name="T16" fmla="*/ 0 h 273"/>
                  <a:gd name="T17" fmla="*/ 311 w 311"/>
                  <a:gd name="T18" fmla="*/ 273 h 2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1" h="273">
                    <a:moveTo>
                      <a:pt x="222" y="0"/>
                    </a:moveTo>
                    <a:lnTo>
                      <a:pt x="0" y="123"/>
                    </a:lnTo>
                    <a:lnTo>
                      <a:pt x="311" y="273"/>
                    </a:lnTo>
                    <a:lnTo>
                      <a:pt x="311" y="41"/>
                    </a:lnTo>
                    <a:lnTo>
                      <a:pt x="222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46" name="Freeform 37"/>
              <p:cNvSpPr>
                <a:spLocks noChangeArrowheads="1"/>
              </p:cNvSpPr>
              <p:nvPr/>
            </p:nvSpPr>
            <p:spPr bwMode="auto">
              <a:xfrm>
                <a:off x="227" y="8"/>
                <a:ext cx="245" cy="441"/>
              </a:xfrm>
              <a:custGeom>
                <a:avLst/>
                <a:gdLst>
                  <a:gd name="T0" fmla="*/ 0 w 245"/>
                  <a:gd name="T1" fmla="*/ 0 h 441"/>
                  <a:gd name="T2" fmla="*/ 245 w 245"/>
                  <a:gd name="T3" fmla="*/ 137 h 441"/>
                  <a:gd name="T4" fmla="*/ 85 w 245"/>
                  <a:gd name="T5" fmla="*/ 345 h 441"/>
                  <a:gd name="T6" fmla="*/ 85 w 245"/>
                  <a:gd name="T7" fmla="*/ 441 h 441"/>
                  <a:gd name="T8" fmla="*/ 0 w 245"/>
                  <a:gd name="T9" fmla="*/ 404 h 441"/>
                  <a:gd name="T10" fmla="*/ 0 w 245"/>
                  <a:gd name="T11" fmla="*/ 0 h 44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441"/>
                  <a:gd name="T20" fmla="*/ 245 w 245"/>
                  <a:gd name="T21" fmla="*/ 441 h 44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441">
                    <a:moveTo>
                      <a:pt x="0" y="0"/>
                    </a:moveTo>
                    <a:lnTo>
                      <a:pt x="245" y="137"/>
                    </a:lnTo>
                    <a:lnTo>
                      <a:pt x="85" y="345"/>
                    </a:lnTo>
                    <a:lnTo>
                      <a:pt x="85" y="441"/>
                    </a:lnTo>
                    <a:lnTo>
                      <a:pt x="0" y="404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7C80"/>
                  </a:gs>
                  <a:gs pos="100000">
                    <a:srgbClr val="9B4B4E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50" name="Group 47"/>
          <p:cNvGrpSpPr>
            <a:grpSpLocks/>
          </p:cNvGrpSpPr>
          <p:nvPr/>
        </p:nvGrpSpPr>
        <p:grpSpPr bwMode="auto">
          <a:xfrm>
            <a:off x="6380163" y="2455714"/>
            <a:ext cx="2054225" cy="2557463"/>
            <a:chOff x="0" y="0"/>
            <a:chExt cx="1725" cy="2148"/>
          </a:xfrm>
        </p:grpSpPr>
        <p:sp>
          <p:nvSpPr>
            <p:cNvPr id="51" name="Freeform 34"/>
            <p:cNvSpPr>
              <a:spLocks/>
            </p:cNvSpPr>
            <p:nvPr/>
          </p:nvSpPr>
          <p:spPr bwMode="auto">
            <a:xfrm>
              <a:off x="1389" y="610"/>
              <a:ext cx="336" cy="193"/>
            </a:xfrm>
            <a:custGeom>
              <a:avLst/>
              <a:gdLst>
                <a:gd name="T0" fmla="*/ 0 w 1679"/>
                <a:gd name="T1" fmla="*/ 0 h 969"/>
                <a:gd name="T2" fmla="*/ 0 w 1679"/>
                <a:gd name="T3" fmla="*/ 0 h 969"/>
                <a:gd name="T4" fmla="*/ 0 w 1679"/>
                <a:gd name="T5" fmla="*/ 0 h 969"/>
                <a:gd name="T6" fmla="*/ 0 60000 65536"/>
                <a:gd name="T7" fmla="*/ 0 60000 65536"/>
                <a:gd name="T8" fmla="*/ 0 60000 65536"/>
                <a:gd name="T9" fmla="*/ 0 w 1679"/>
                <a:gd name="T10" fmla="*/ 0 h 969"/>
                <a:gd name="T11" fmla="*/ 1679 w 1679"/>
                <a:gd name="T12" fmla="*/ 969 h 96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79" h="969">
                  <a:moveTo>
                    <a:pt x="1679" y="0"/>
                  </a:moveTo>
                  <a:lnTo>
                    <a:pt x="0" y="969"/>
                  </a:lnTo>
                  <a:lnTo>
                    <a:pt x="1" y="969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" name="Freeform 33"/>
            <p:cNvSpPr>
              <a:spLocks/>
            </p:cNvSpPr>
            <p:nvPr/>
          </p:nvSpPr>
          <p:spPr bwMode="auto">
            <a:xfrm>
              <a:off x="0" y="388"/>
              <a:ext cx="1" cy="321"/>
            </a:xfrm>
            <a:custGeom>
              <a:avLst/>
              <a:gdLst>
                <a:gd name="T0" fmla="*/ 0 w 1"/>
                <a:gd name="T1" fmla="*/ 0 h 1604"/>
                <a:gd name="T2" fmla="*/ 0 w 1"/>
                <a:gd name="T3" fmla="*/ 0 h 1604"/>
                <a:gd name="T4" fmla="*/ 1 w 1"/>
                <a:gd name="T5" fmla="*/ 0 h 1604"/>
                <a:gd name="T6" fmla="*/ 0 60000 65536"/>
                <a:gd name="T7" fmla="*/ 0 60000 65536"/>
                <a:gd name="T8" fmla="*/ 0 60000 65536"/>
                <a:gd name="T9" fmla="*/ 0 w 1"/>
                <a:gd name="T10" fmla="*/ 0 h 1604"/>
                <a:gd name="T11" fmla="*/ 1 w 1"/>
                <a:gd name="T12" fmla="*/ 1604 h 160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604">
                  <a:moveTo>
                    <a:pt x="0" y="1604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" name="Freeform 32"/>
            <p:cNvSpPr>
              <a:spLocks/>
            </p:cNvSpPr>
            <p:nvPr/>
          </p:nvSpPr>
          <p:spPr bwMode="auto">
            <a:xfrm>
              <a:off x="0" y="388"/>
              <a:ext cx="508" cy="293"/>
            </a:xfrm>
            <a:custGeom>
              <a:avLst/>
              <a:gdLst>
                <a:gd name="T0" fmla="*/ 0 w 2540"/>
                <a:gd name="T1" fmla="*/ 0 h 1466"/>
                <a:gd name="T2" fmla="*/ 0 w 2540"/>
                <a:gd name="T3" fmla="*/ 0 h 1466"/>
                <a:gd name="T4" fmla="*/ 0 w 2540"/>
                <a:gd name="T5" fmla="*/ 0 h 1466"/>
                <a:gd name="T6" fmla="*/ 0 60000 65536"/>
                <a:gd name="T7" fmla="*/ 0 60000 65536"/>
                <a:gd name="T8" fmla="*/ 0 60000 65536"/>
                <a:gd name="T9" fmla="*/ 0 w 2540"/>
                <a:gd name="T10" fmla="*/ 0 h 1466"/>
                <a:gd name="T11" fmla="*/ 2540 w 2540"/>
                <a:gd name="T12" fmla="*/ 1466 h 14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40" h="1466">
                  <a:moveTo>
                    <a:pt x="0" y="0"/>
                  </a:moveTo>
                  <a:lnTo>
                    <a:pt x="2539" y="1466"/>
                  </a:lnTo>
                  <a:lnTo>
                    <a:pt x="2540" y="1466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4" name="Freeform 31"/>
            <p:cNvSpPr>
              <a:spLocks/>
            </p:cNvSpPr>
            <p:nvPr/>
          </p:nvSpPr>
          <p:spPr bwMode="auto">
            <a:xfrm>
              <a:off x="397" y="1768"/>
              <a:ext cx="106" cy="62"/>
            </a:xfrm>
            <a:custGeom>
              <a:avLst/>
              <a:gdLst>
                <a:gd name="T0" fmla="*/ 0 w 532"/>
                <a:gd name="T1" fmla="*/ 0 h 308"/>
                <a:gd name="T2" fmla="*/ 0 w 532"/>
                <a:gd name="T3" fmla="*/ 0 h 308"/>
                <a:gd name="T4" fmla="*/ 0 w 532"/>
                <a:gd name="T5" fmla="*/ 0 h 308"/>
                <a:gd name="T6" fmla="*/ 0 60000 65536"/>
                <a:gd name="T7" fmla="*/ 0 60000 65536"/>
                <a:gd name="T8" fmla="*/ 0 60000 65536"/>
                <a:gd name="T9" fmla="*/ 0 w 532"/>
                <a:gd name="T10" fmla="*/ 0 h 308"/>
                <a:gd name="T11" fmla="*/ 532 w 532"/>
                <a:gd name="T12" fmla="*/ 308 h 3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32" h="308">
                  <a:moveTo>
                    <a:pt x="0" y="0"/>
                  </a:moveTo>
                  <a:lnTo>
                    <a:pt x="531" y="308"/>
                  </a:lnTo>
                  <a:lnTo>
                    <a:pt x="532" y="308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5" name="Freeform 30"/>
            <p:cNvSpPr>
              <a:spLocks/>
            </p:cNvSpPr>
            <p:nvPr/>
          </p:nvSpPr>
          <p:spPr bwMode="auto">
            <a:xfrm>
              <a:off x="168" y="1636"/>
              <a:ext cx="126" cy="73"/>
            </a:xfrm>
            <a:custGeom>
              <a:avLst/>
              <a:gdLst>
                <a:gd name="T0" fmla="*/ 0 w 631"/>
                <a:gd name="T1" fmla="*/ 0 h 365"/>
                <a:gd name="T2" fmla="*/ 0 w 631"/>
                <a:gd name="T3" fmla="*/ 0 h 365"/>
                <a:gd name="T4" fmla="*/ 0 w 631"/>
                <a:gd name="T5" fmla="*/ 0 h 365"/>
                <a:gd name="T6" fmla="*/ 0 60000 65536"/>
                <a:gd name="T7" fmla="*/ 0 60000 65536"/>
                <a:gd name="T8" fmla="*/ 0 60000 65536"/>
                <a:gd name="T9" fmla="*/ 0 w 631"/>
                <a:gd name="T10" fmla="*/ 0 h 365"/>
                <a:gd name="T11" fmla="*/ 631 w 631"/>
                <a:gd name="T12" fmla="*/ 365 h 36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31" h="365">
                  <a:moveTo>
                    <a:pt x="0" y="0"/>
                  </a:moveTo>
                  <a:lnTo>
                    <a:pt x="629" y="365"/>
                  </a:lnTo>
                  <a:lnTo>
                    <a:pt x="631" y="365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" name="Freeform 29"/>
            <p:cNvSpPr>
              <a:spLocks/>
            </p:cNvSpPr>
            <p:nvPr/>
          </p:nvSpPr>
          <p:spPr bwMode="auto">
            <a:xfrm>
              <a:off x="329" y="1729"/>
              <a:ext cx="24" cy="14"/>
            </a:xfrm>
            <a:custGeom>
              <a:avLst/>
              <a:gdLst>
                <a:gd name="T0" fmla="*/ 0 w 121"/>
                <a:gd name="T1" fmla="*/ 0 h 69"/>
                <a:gd name="T2" fmla="*/ 0 w 121"/>
                <a:gd name="T3" fmla="*/ 0 h 69"/>
                <a:gd name="T4" fmla="*/ 0 w 121"/>
                <a:gd name="T5" fmla="*/ 0 h 69"/>
                <a:gd name="T6" fmla="*/ 0 60000 65536"/>
                <a:gd name="T7" fmla="*/ 0 60000 65536"/>
                <a:gd name="T8" fmla="*/ 0 60000 65536"/>
                <a:gd name="T9" fmla="*/ 0 w 121"/>
                <a:gd name="T10" fmla="*/ 0 h 69"/>
                <a:gd name="T11" fmla="*/ 121 w 121"/>
                <a:gd name="T12" fmla="*/ 69 h 6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1" h="69">
                  <a:moveTo>
                    <a:pt x="0" y="0"/>
                  </a:moveTo>
                  <a:lnTo>
                    <a:pt x="119" y="69"/>
                  </a:lnTo>
                  <a:lnTo>
                    <a:pt x="121" y="69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" name="Freeform 28"/>
            <p:cNvSpPr>
              <a:spLocks/>
            </p:cNvSpPr>
            <p:nvPr/>
          </p:nvSpPr>
          <p:spPr bwMode="auto">
            <a:xfrm>
              <a:off x="0" y="920"/>
              <a:ext cx="1" cy="235"/>
            </a:xfrm>
            <a:custGeom>
              <a:avLst/>
              <a:gdLst>
                <a:gd name="T0" fmla="*/ 0 w 1"/>
                <a:gd name="T1" fmla="*/ 0 h 1178"/>
                <a:gd name="T2" fmla="*/ 0 w 1"/>
                <a:gd name="T3" fmla="*/ 0 h 1178"/>
                <a:gd name="T4" fmla="*/ 1 w 1"/>
                <a:gd name="T5" fmla="*/ 0 h 1178"/>
                <a:gd name="T6" fmla="*/ 0 60000 65536"/>
                <a:gd name="T7" fmla="*/ 0 60000 65536"/>
                <a:gd name="T8" fmla="*/ 0 60000 65536"/>
                <a:gd name="T9" fmla="*/ 0 w 1"/>
                <a:gd name="T10" fmla="*/ 0 h 1178"/>
                <a:gd name="T11" fmla="*/ 1 w 1"/>
                <a:gd name="T12" fmla="*/ 1178 h 117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178">
                  <a:moveTo>
                    <a:pt x="0" y="1178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" name="Freeform 27"/>
            <p:cNvSpPr>
              <a:spLocks/>
            </p:cNvSpPr>
            <p:nvPr/>
          </p:nvSpPr>
          <p:spPr bwMode="auto">
            <a:xfrm>
              <a:off x="0" y="849"/>
              <a:ext cx="1" cy="24"/>
            </a:xfrm>
            <a:custGeom>
              <a:avLst/>
              <a:gdLst>
                <a:gd name="T0" fmla="*/ 0 w 1"/>
                <a:gd name="T1" fmla="*/ 0 h 117"/>
                <a:gd name="T2" fmla="*/ 0 w 1"/>
                <a:gd name="T3" fmla="*/ 0 h 117"/>
                <a:gd name="T4" fmla="*/ 1 w 1"/>
                <a:gd name="T5" fmla="*/ 0 h 117"/>
                <a:gd name="T6" fmla="*/ 0 60000 65536"/>
                <a:gd name="T7" fmla="*/ 0 60000 65536"/>
                <a:gd name="T8" fmla="*/ 0 60000 65536"/>
                <a:gd name="T9" fmla="*/ 0 w 1"/>
                <a:gd name="T10" fmla="*/ 0 h 117"/>
                <a:gd name="T11" fmla="*/ 1 w 1"/>
                <a:gd name="T12" fmla="*/ 117 h 1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17">
                  <a:moveTo>
                    <a:pt x="0" y="117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" name="Freeform 26"/>
            <p:cNvSpPr>
              <a:spLocks/>
            </p:cNvSpPr>
            <p:nvPr/>
          </p:nvSpPr>
          <p:spPr bwMode="auto">
            <a:xfrm>
              <a:off x="0" y="767"/>
              <a:ext cx="1" cy="24"/>
            </a:xfrm>
            <a:custGeom>
              <a:avLst/>
              <a:gdLst>
                <a:gd name="T0" fmla="*/ 0 w 1"/>
                <a:gd name="T1" fmla="*/ 0 h 117"/>
                <a:gd name="T2" fmla="*/ 0 w 1"/>
                <a:gd name="T3" fmla="*/ 0 h 117"/>
                <a:gd name="T4" fmla="*/ 1 w 1"/>
                <a:gd name="T5" fmla="*/ 0 h 117"/>
                <a:gd name="T6" fmla="*/ 0 60000 65536"/>
                <a:gd name="T7" fmla="*/ 0 60000 65536"/>
                <a:gd name="T8" fmla="*/ 0 60000 65536"/>
                <a:gd name="T9" fmla="*/ 0 w 1"/>
                <a:gd name="T10" fmla="*/ 0 h 117"/>
                <a:gd name="T11" fmla="*/ 1 w 1"/>
                <a:gd name="T12" fmla="*/ 117 h 1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17">
                  <a:moveTo>
                    <a:pt x="0" y="117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0" name="Freeform 25"/>
            <p:cNvSpPr>
              <a:spLocks/>
            </p:cNvSpPr>
            <p:nvPr/>
          </p:nvSpPr>
          <p:spPr bwMode="auto">
            <a:xfrm>
              <a:off x="1054" y="997"/>
              <a:ext cx="1" cy="485"/>
            </a:xfrm>
            <a:custGeom>
              <a:avLst/>
              <a:gdLst>
                <a:gd name="T0" fmla="*/ 0 w 1"/>
                <a:gd name="T1" fmla="*/ 0 h 2424"/>
                <a:gd name="T2" fmla="*/ 0 w 1"/>
                <a:gd name="T3" fmla="*/ 0 h 2424"/>
                <a:gd name="T4" fmla="*/ 1 w 1"/>
                <a:gd name="T5" fmla="*/ 0 h 2424"/>
                <a:gd name="T6" fmla="*/ 0 60000 65536"/>
                <a:gd name="T7" fmla="*/ 0 60000 65536"/>
                <a:gd name="T8" fmla="*/ 0 60000 65536"/>
                <a:gd name="T9" fmla="*/ 0 w 1"/>
                <a:gd name="T10" fmla="*/ 0 h 2424"/>
                <a:gd name="T11" fmla="*/ 1 w 1"/>
                <a:gd name="T12" fmla="*/ 2424 h 24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424">
                  <a:moveTo>
                    <a:pt x="0" y="2424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" name="Freeform 24"/>
            <p:cNvSpPr>
              <a:spLocks/>
            </p:cNvSpPr>
            <p:nvPr/>
          </p:nvSpPr>
          <p:spPr bwMode="auto">
            <a:xfrm>
              <a:off x="671" y="1927"/>
              <a:ext cx="117" cy="67"/>
            </a:xfrm>
            <a:custGeom>
              <a:avLst/>
              <a:gdLst>
                <a:gd name="T0" fmla="*/ 0 w 587"/>
                <a:gd name="T1" fmla="*/ 0 h 338"/>
                <a:gd name="T2" fmla="*/ 0 w 587"/>
                <a:gd name="T3" fmla="*/ 0 h 338"/>
                <a:gd name="T4" fmla="*/ 0 w 587"/>
                <a:gd name="T5" fmla="*/ 0 h 338"/>
                <a:gd name="T6" fmla="*/ 0 60000 65536"/>
                <a:gd name="T7" fmla="*/ 0 60000 65536"/>
                <a:gd name="T8" fmla="*/ 0 60000 65536"/>
                <a:gd name="T9" fmla="*/ 0 w 587"/>
                <a:gd name="T10" fmla="*/ 0 h 338"/>
                <a:gd name="T11" fmla="*/ 587 w 587"/>
                <a:gd name="T12" fmla="*/ 338 h 33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87" h="338">
                  <a:moveTo>
                    <a:pt x="0" y="0"/>
                  </a:moveTo>
                  <a:lnTo>
                    <a:pt x="586" y="338"/>
                  </a:lnTo>
                  <a:lnTo>
                    <a:pt x="587" y="338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" name="Freeform 23"/>
            <p:cNvSpPr>
              <a:spLocks/>
            </p:cNvSpPr>
            <p:nvPr/>
          </p:nvSpPr>
          <p:spPr bwMode="auto">
            <a:xfrm>
              <a:off x="911" y="2066"/>
              <a:ext cx="19" cy="11"/>
            </a:xfrm>
            <a:custGeom>
              <a:avLst/>
              <a:gdLst>
                <a:gd name="T0" fmla="*/ 0 w 96"/>
                <a:gd name="T1" fmla="*/ 0 h 55"/>
                <a:gd name="T2" fmla="*/ 0 w 96"/>
                <a:gd name="T3" fmla="*/ 0 h 55"/>
                <a:gd name="T4" fmla="*/ 0 w 96"/>
                <a:gd name="T5" fmla="*/ 0 h 55"/>
                <a:gd name="T6" fmla="*/ 0 60000 65536"/>
                <a:gd name="T7" fmla="*/ 0 60000 65536"/>
                <a:gd name="T8" fmla="*/ 0 60000 65536"/>
                <a:gd name="T9" fmla="*/ 0 w 96"/>
                <a:gd name="T10" fmla="*/ 0 h 55"/>
                <a:gd name="T11" fmla="*/ 96 w 96"/>
                <a:gd name="T12" fmla="*/ 55 h 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6" h="55">
                  <a:moveTo>
                    <a:pt x="0" y="0"/>
                  </a:moveTo>
                  <a:lnTo>
                    <a:pt x="94" y="55"/>
                  </a:lnTo>
                  <a:lnTo>
                    <a:pt x="96" y="55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3" name="Freeform 22"/>
            <p:cNvSpPr>
              <a:spLocks/>
            </p:cNvSpPr>
            <p:nvPr/>
          </p:nvSpPr>
          <p:spPr bwMode="auto">
            <a:xfrm>
              <a:off x="838" y="2023"/>
              <a:ext cx="9" cy="6"/>
            </a:xfrm>
            <a:custGeom>
              <a:avLst/>
              <a:gdLst>
                <a:gd name="T0" fmla="*/ 0 w 46"/>
                <a:gd name="T1" fmla="*/ 0 h 26"/>
                <a:gd name="T2" fmla="*/ 0 w 46"/>
                <a:gd name="T3" fmla="*/ 0 h 26"/>
                <a:gd name="T4" fmla="*/ 0 w 46"/>
                <a:gd name="T5" fmla="*/ 0 h 26"/>
                <a:gd name="T6" fmla="*/ 0 60000 65536"/>
                <a:gd name="T7" fmla="*/ 0 60000 65536"/>
                <a:gd name="T8" fmla="*/ 0 60000 65536"/>
                <a:gd name="T9" fmla="*/ 0 w 46"/>
                <a:gd name="T10" fmla="*/ 0 h 26"/>
                <a:gd name="T11" fmla="*/ 46 w 46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6" h="26">
                  <a:moveTo>
                    <a:pt x="0" y="0"/>
                  </a:moveTo>
                  <a:lnTo>
                    <a:pt x="45" y="26"/>
                  </a:lnTo>
                  <a:lnTo>
                    <a:pt x="46" y="26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4" name="Freeform 21"/>
            <p:cNvSpPr>
              <a:spLocks/>
            </p:cNvSpPr>
            <p:nvPr/>
          </p:nvSpPr>
          <p:spPr bwMode="auto">
            <a:xfrm>
              <a:off x="1054" y="1669"/>
              <a:ext cx="1" cy="479"/>
            </a:xfrm>
            <a:custGeom>
              <a:avLst/>
              <a:gdLst>
                <a:gd name="T0" fmla="*/ 0 w 1"/>
                <a:gd name="T1" fmla="*/ 0 h 2395"/>
                <a:gd name="T2" fmla="*/ 0 w 1"/>
                <a:gd name="T3" fmla="*/ 0 h 2395"/>
                <a:gd name="T4" fmla="*/ 1 w 1"/>
                <a:gd name="T5" fmla="*/ 0 h 2395"/>
                <a:gd name="T6" fmla="*/ 0 60000 65536"/>
                <a:gd name="T7" fmla="*/ 0 60000 65536"/>
                <a:gd name="T8" fmla="*/ 0 60000 65536"/>
                <a:gd name="T9" fmla="*/ 0 w 1"/>
                <a:gd name="T10" fmla="*/ 0 h 2395"/>
                <a:gd name="T11" fmla="*/ 1 w 1"/>
                <a:gd name="T12" fmla="*/ 2395 h 239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395">
                  <a:moveTo>
                    <a:pt x="0" y="2395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5" name="Freeform 20"/>
            <p:cNvSpPr>
              <a:spLocks/>
            </p:cNvSpPr>
            <p:nvPr/>
          </p:nvSpPr>
          <p:spPr bwMode="auto">
            <a:xfrm>
              <a:off x="1232" y="2026"/>
              <a:ext cx="33" cy="19"/>
            </a:xfrm>
            <a:custGeom>
              <a:avLst/>
              <a:gdLst>
                <a:gd name="T0" fmla="*/ 0 w 163"/>
                <a:gd name="T1" fmla="*/ 0 h 94"/>
                <a:gd name="T2" fmla="*/ 0 w 163"/>
                <a:gd name="T3" fmla="*/ 0 h 94"/>
                <a:gd name="T4" fmla="*/ 0 w 163"/>
                <a:gd name="T5" fmla="*/ 0 h 94"/>
                <a:gd name="T6" fmla="*/ 0 60000 65536"/>
                <a:gd name="T7" fmla="*/ 0 60000 65536"/>
                <a:gd name="T8" fmla="*/ 0 60000 65536"/>
                <a:gd name="T9" fmla="*/ 0 w 163"/>
                <a:gd name="T10" fmla="*/ 0 h 94"/>
                <a:gd name="T11" fmla="*/ 163 w 163"/>
                <a:gd name="T12" fmla="*/ 94 h 9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3" h="94">
                  <a:moveTo>
                    <a:pt x="163" y="0"/>
                  </a:moveTo>
                  <a:lnTo>
                    <a:pt x="0" y="94"/>
                  </a:lnTo>
                  <a:lnTo>
                    <a:pt x="1" y="94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6" name="Freeform 19"/>
            <p:cNvSpPr>
              <a:spLocks/>
            </p:cNvSpPr>
            <p:nvPr/>
          </p:nvSpPr>
          <p:spPr bwMode="auto">
            <a:xfrm>
              <a:off x="1054" y="2095"/>
              <a:ext cx="93" cy="53"/>
            </a:xfrm>
            <a:custGeom>
              <a:avLst/>
              <a:gdLst>
                <a:gd name="T0" fmla="*/ 0 w 463"/>
                <a:gd name="T1" fmla="*/ 0 h 267"/>
                <a:gd name="T2" fmla="*/ 0 w 463"/>
                <a:gd name="T3" fmla="*/ 0 h 267"/>
                <a:gd name="T4" fmla="*/ 0 w 463"/>
                <a:gd name="T5" fmla="*/ 0 h 267"/>
                <a:gd name="T6" fmla="*/ 0 60000 65536"/>
                <a:gd name="T7" fmla="*/ 0 60000 65536"/>
                <a:gd name="T8" fmla="*/ 0 60000 65536"/>
                <a:gd name="T9" fmla="*/ 0 w 463"/>
                <a:gd name="T10" fmla="*/ 0 h 267"/>
                <a:gd name="T11" fmla="*/ 463 w 463"/>
                <a:gd name="T12" fmla="*/ 267 h 26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63" h="267">
                  <a:moveTo>
                    <a:pt x="463" y="0"/>
                  </a:moveTo>
                  <a:lnTo>
                    <a:pt x="0" y="267"/>
                  </a:lnTo>
                  <a:lnTo>
                    <a:pt x="1" y="267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7" name="Freeform 18"/>
            <p:cNvSpPr>
              <a:spLocks/>
            </p:cNvSpPr>
            <p:nvPr/>
          </p:nvSpPr>
          <p:spPr bwMode="auto">
            <a:xfrm>
              <a:off x="979" y="2105"/>
              <a:ext cx="75" cy="43"/>
            </a:xfrm>
            <a:custGeom>
              <a:avLst/>
              <a:gdLst>
                <a:gd name="T0" fmla="*/ 0 w 376"/>
                <a:gd name="T1" fmla="*/ 0 h 216"/>
                <a:gd name="T2" fmla="*/ 0 w 376"/>
                <a:gd name="T3" fmla="*/ 0 h 216"/>
                <a:gd name="T4" fmla="*/ 0 w 376"/>
                <a:gd name="T5" fmla="*/ 0 h 216"/>
                <a:gd name="T6" fmla="*/ 0 60000 65536"/>
                <a:gd name="T7" fmla="*/ 0 60000 65536"/>
                <a:gd name="T8" fmla="*/ 0 60000 65536"/>
                <a:gd name="T9" fmla="*/ 0 w 376"/>
                <a:gd name="T10" fmla="*/ 0 h 216"/>
                <a:gd name="T11" fmla="*/ 376 w 376"/>
                <a:gd name="T12" fmla="*/ 216 h 2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6" h="216">
                  <a:moveTo>
                    <a:pt x="0" y="0"/>
                  </a:moveTo>
                  <a:lnTo>
                    <a:pt x="375" y="216"/>
                  </a:lnTo>
                  <a:lnTo>
                    <a:pt x="376" y="216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8" name="Freeform 17"/>
            <p:cNvSpPr>
              <a:spLocks/>
            </p:cNvSpPr>
            <p:nvPr/>
          </p:nvSpPr>
          <p:spPr bwMode="auto">
            <a:xfrm>
              <a:off x="1196" y="2063"/>
              <a:ext cx="5" cy="3"/>
            </a:xfrm>
            <a:custGeom>
              <a:avLst/>
              <a:gdLst>
                <a:gd name="T0" fmla="*/ 0 w 25"/>
                <a:gd name="T1" fmla="*/ 0 h 15"/>
                <a:gd name="T2" fmla="*/ 0 w 25"/>
                <a:gd name="T3" fmla="*/ 0 h 15"/>
                <a:gd name="T4" fmla="*/ 0 w 25"/>
                <a:gd name="T5" fmla="*/ 0 h 15"/>
                <a:gd name="T6" fmla="*/ 0 60000 65536"/>
                <a:gd name="T7" fmla="*/ 0 60000 65536"/>
                <a:gd name="T8" fmla="*/ 0 60000 65536"/>
                <a:gd name="T9" fmla="*/ 0 w 25"/>
                <a:gd name="T10" fmla="*/ 0 h 15"/>
                <a:gd name="T11" fmla="*/ 25 w 25"/>
                <a:gd name="T12" fmla="*/ 15 h 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" h="15">
                  <a:moveTo>
                    <a:pt x="25" y="0"/>
                  </a:moveTo>
                  <a:lnTo>
                    <a:pt x="0" y="15"/>
                  </a:lnTo>
                  <a:lnTo>
                    <a:pt x="1" y="15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9" name="Freeform 16"/>
            <p:cNvSpPr>
              <a:spLocks/>
            </p:cNvSpPr>
            <p:nvPr/>
          </p:nvSpPr>
          <p:spPr bwMode="auto">
            <a:xfrm>
              <a:off x="1291" y="1959"/>
              <a:ext cx="90" cy="52"/>
            </a:xfrm>
            <a:custGeom>
              <a:avLst/>
              <a:gdLst>
                <a:gd name="T0" fmla="*/ 0 w 450"/>
                <a:gd name="T1" fmla="*/ 0 h 260"/>
                <a:gd name="T2" fmla="*/ 0 w 450"/>
                <a:gd name="T3" fmla="*/ 0 h 260"/>
                <a:gd name="T4" fmla="*/ 0 w 450"/>
                <a:gd name="T5" fmla="*/ 0 h 260"/>
                <a:gd name="T6" fmla="*/ 0 60000 65536"/>
                <a:gd name="T7" fmla="*/ 0 60000 65536"/>
                <a:gd name="T8" fmla="*/ 0 60000 65536"/>
                <a:gd name="T9" fmla="*/ 0 w 450"/>
                <a:gd name="T10" fmla="*/ 0 h 260"/>
                <a:gd name="T11" fmla="*/ 450 w 450"/>
                <a:gd name="T12" fmla="*/ 260 h 2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0" h="260">
                  <a:moveTo>
                    <a:pt x="450" y="0"/>
                  </a:moveTo>
                  <a:lnTo>
                    <a:pt x="0" y="260"/>
                  </a:lnTo>
                  <a:lnTo>
                    <a:pt x="1" y="260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0" name="Freeform 15"/>
            <p:cNvSpPr>
              <a:spLocks/>
            </p:cNvSpPr>
            <p:nvPr/>
          </p:nvSpPr>
          <p:spPr bwMode="auto">
            <a:xfrm>
              <a:off x="1054" y="1529"/>
              <a:ext cx="1" cy="11"/>
            </a:xfrm>
            <a:custGeom>
              <a:avLst/>
              <a:gdLst>
                <a:gd name="T0" fmla="*/ 0 w 1"/>
                <a:gd name="T1" fmla="*/ 0 h 58"/>
                <a:gd name="T2" fmla="*/ 0 w 1"/>
                <a:gd name="T3" fmla="*/ 0 h 58"/>
                <a:gd name="T4" fmla="*/ 1 w 1"/>
                <a:gd name="T5" fmla="*/ 0 h 58"/>
                <a:gd name="T6" fmla="*/ 0 60000 65536"/>
                <a:gd name="T7" fmla="*/ 0 60000 65536"/>
                <a:gd name="T8" fmla="*/ 0 60000 65536"/>
                <a:gd name="T9" fmla="*/ 0 w 1"/>
                <a:gd name="T10" fmla="*/ 0 h 58"/>
                <a:gd name="T11" fmla="*/ 1 w 1"/>
                <a:gd name="T12" fmla="*/ 58 h 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58">
                  <a:moveTo>
                    <a:pt x="0" y="58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" name="Freeform 14"/>
            <p:cNvSpPr>
              <a:spLocks/>
            </p:cNvSpPr>
            <p:nvPr/>
          </p:nvSpPr>
          <p:spPr bwMode="auto">
            <a:xfrm>
              <a:off x="1054" y="1599"/>
              <a:ext cx="1" cy="12"/>
            </a:xfrm>
            <a:custGeom>
              <a:avLst/>
              <a:gdLst>
                <a:gd name="T0" fmla="*/ 0 w 1"/>
                <a:gd name="T1" fmla="*/ 0 h 59"/>
                <a:gd name="T2" fmla="*/ 0 w 1"/>
                <a:gd name="T3" fmla="*/ 0 h 59"/>
                <a:gd name="T4" fmla="*/ 1 w 1"/>
                <a:gd name="T5" fmla="*/ 0 h 59"/>
                <a:gd name="T6" fmla="*/ 0 60000 65536"/>
                <a:gd name="T7" fmla="*/ 0 60000 65536"/>
                <a:gd name="T8" fmla="*/ 0 60000 65536"/>
                <a:gd name="T9" fmla="*/ 0 w 1"/>
                <a:gd name="T10" fmla="*/ 0 h 59"/>
                <a:gd name="T11" fmla="*/ 1 w 1"/>
                <a:gd name="T12" fmla="*/ 59 h 5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59">
                  <a:moveTo>
                    <a:pt x="0" y="59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" name="Freeform 13"/>
            <p:cNvSpPr>
              <a:spLocks/>
            </p:cNvSpPr>
            <p:nvPr/>
          </p:nvSpPr>
          <p:spPr bwMode="auto">
            <a:xfrm>
              <a:off x="692" y="788"/>
              <a:ext cx="362" cy="209"/>
            </a:xfrm>
            <a:custGeom>
              <a:avLst/>
              <a:gdLst>
                <a:gd name="T0" fmla="*/ 0 w 1810"/>
                <a:gd name="T1" fmla="*/ 0 h 1045"/>
                <a:gd name="T2" fmla="*/ 0 w 1810"/>
                <a:gd name="T3" fmla="*/ 0 h 1045"/>
                <a:gd name="T4" fmla="*/ 0 w 1810"/>
                <a:gd name="T5" fmla="*/ 0 h 1045"/>
                <a:gd name="T6" fmla="*/ 0 60000 65536"/>
                <a:gd name="T7" fmla="*/ 0 60000 65536"/>
                <a:gd name="T8" fmla="*/ 0 60000 65536"/>
                <a:gd name="T9" fmla="*/ 0 w 1810"/>
                <a:gd name="T10" fmla="*/ 0 h 1045"/>
                <a:gd name="T11" fmla="*/ 1810 w 1810"/>
                <a:gd name="T12" fmla="*/ 1045 h 10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10" h="1045">
                  <a:moveTo>
                    <a:pt x="0" y="0"/>
                  </a:moveTo>
                  <a:lnTo>
                    <a:pt x="1809" y="1045"/>
                  </a:lnTo>
                  <a:lnTo>
                    <a:pt x="1810" y="1045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3" name="Freeform 12"/>
            <p:cNvSpPr>
              <a:spLocks/>
            </p:cNvSpPr>
            <p:nvPr/>
          </p:nvSpPr>
          <p:spPr bwMode="auto">
            <a:xfrm>
              <a:off x="629" y="752"/>
              <a:ext cx="11" cy="6"/>
            </a:xfrm>
            <a:custGeom>
              <a:avLst/>
              <a:gdLst>
                <a:gd name="T0" fmla="*/ 0 w 51"/>
                <a:gd name="T1" fmla="*/ 0 h 29"/>
                <a:gd name="T2" fmla="*/ 0 w 51"/>
                <a:gd name="T3" fmla="*/ 0 h 29"/>
                <a:gd name="T4" fmla="*/ 0 w 51"/>
                <a:gd name="T5" fmla="*/ 0 h 29"/>
                <a:gd name="T6" fmla="*/ 0 60000 65536"/>
                <a:gd name="T7" fmla="*/ 0 60000 65536"/>
                <a:gd name="T8" fmla="*/ 0 60000 65536"/>
                <a:gd name="T9" fmla="*/ 0 w 51"/>
                <a:gd name="T10" fmla="*/ 0 h 29"/>
                <a:gd name="T11" fmla="*/ 51 w 51"/>
                <a:gd name="T12" fmla="*/ 29 h 2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1" h="29">
                  <a:moveTo>
                    <a:pt x="0" y="0"/>
                  </a:moveTo>
                  <a:lnTo>
                    <a:pt x="50" y="29"/>
                  </a:lnTo>
                  <a:lnTo>
                    <a:pt x="51" y="29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4" name="Freeform 11"/>
            <p:cNvSpPr>
              <a:spLocks/>
            </p:cNvSpPr>
            <p:nvPr/>
          </p:nvSpPr>
          <p:spPr bwMode="auto">
            <a:xfrm>
              <a:off x="575" y="721"/>
              <a:ext cx="11" cy="5"/>
            </a:xfrm>
            <a:custGeom>
              <a:avLst/>
              <a:gdLst>
                <a:gd name="T0" fmla="*/ 0 w 51"/>
                <a:gd name="T1" fmla="*/ 0 h 29"/>
                <a:gd name="T2" fmla="*/ 0 w 51"/>
                <a:gd name="T3" fmla="*/ 0 h 29"/>
                <a:gd name="T4" fmla="*/ 0 w 51"/>
                <a:gd name="T5" fmla="*/ 0 h 29"/>
                <a:gd name="T6" fmla="*/ 0 60000 65536"/>
                <a:gd name="T7" fmla="*/ 0 60000 65536"/>
                <a:gd name="T8" fmla="*/ 0 60000 65536"/>
                <a:gd name="T9" fmla="*/ 0 w 51"/>
                <a:gd name="T10" fmla="*/ 0 h 29"/>
                <a:gd name="T11" fmla="*/ 51 w 51"/>
                <a:gd name="T12" fmla="*/ 29 h 2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1" h="29">
                  <a:moveTo>
                    <a:pt x="0" y="0"/>
                  </a:moveTo>
                  <a:lnTo>
                    <a:pt x="50" y="29"/>
                  </a:lnTo>
                  <a:lnTo>
                    <a:pt x="51" y="29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" name="Freeform 10"/>
            <p:cNvSpPr>
              <a:spLocks/>
            </p:cNvSpPr>
            <p:nvPr/>
          </p:nvSpPr>
          <p:spPr bwMode="auto">
            <a:xfrm>
              <a:off x="1054" y="908"/>
              <a:ext cx="154" cy="89"/>
            </a:xfrm>
            <a:custGeom>
              <a:avLst/>
              <a:gdLst>
                <a:gd name="T0" fmla="*/ 0 w 770"/>
                <a:gd name="T1" fmla="*/ 0 h 444"/>
                <a:gd name="T2" fmla="*/ 0 w 770"/>
                <a:gd name="T3" fmla="*/ 0 h 444"/>
                <a:gd name="T4" fmla="*/ 0 w 770"/>
                <a:gd name="T5" fmla="*/ 0 h 444"/>
                <a:gd name="T6" fmla="*/ 0 60000 65536"/>
                <a:gd name="T7" fmla="*/ 0 60000 65536"/>
                <a:gd name="T8" fmla="*/ 0 60000 65536"/>
                <a:gd name="T9" fmla="*/ 0 w 770"/>
                <a:gd name="T10" fmla="*/ 0 h 444"/>
                <a:gd name="T11" fmla="*/ 770 w 770"/>
                <a:gd name="T12" fmla="*/ 444 h 4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0" h="444">
                  <a:moveTo>
                    <a:pt x="770" y="0"/>
                  </a:moveTo>
                  <a:lnTo>
                    <a:pt x="0" y="444"/>
                  </a:lnTo>
                  <a:lnTo>
                    <a:pt x="1" y="444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" name="Freeform 9"/>
            <p:cNvSpPr>
              <a:spLocks/>
            </p:cNvSpPr>
            <p:nvPr/>
          </p:nvSpPr>
          <p:spPr bwMode="auto">
            <a:xfrm>
              <a:off x="1318" y="830"/>
              <a:ext cx="26" cy="15"/>
            </a:xfrm>
            <a:custGeom>
              <a:avLst/>
              <a:gdLst>
                <a:gd name="T0" fmla="*/ 0 w 132"/>
                <a:gd name="T1" fmla="*/ 0 h 77"/>
                <a:gd name="T2" fmla="*/ 0 w 132"/>
                <a:gd name="T3" fmla="*/ 0 h 77"/>
                <a:gd name="T4" fmla="*/ 0 w 132"/>
                <a:gd name="T5" fmla="*/ 0 h 77"/>
                <a:gd name="T6" fmla="*/ 0 60000 65536"/>
                <a:gd name="T7" fmla="*/ 0 60000 65536"/>
                <a:gd name="T8" fmla="*/ 0 60000 65536"/>
                <a:gd name="T9" fmla="*/ 0 w 132"/>
                <a:gd name="T10" fmla="*/ 0 h 77"/>
                <a:gd name="T11" fmla="*/ 132 w 132"/>
                <a:gd name="T12" fmla="*/ 77 h 7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2" h="77">
                  <a:moveTo>
                    <a:pt x="132" y="0"/>
                  </a:moveTo>
                  <a:lnTo>
                    <a:pt x="0" y="77"/>
                  </a:lnTo>
                  <a:lnTo>
                    <a:pt x="1" y="77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7" name="Freeform 8"/>
            <p:cNvSpPr>
              <a:spLocks/>
            </p:cNvSpPr>
            <p:nvPr/>
          </p:nvSpPr>
          <p:spPr bwMode="auto">
            <a:xfrm>
              <a:off x="0" y="267"/>
              <a:ext cx="209" cy="121"/>
            </a:xfrm>
            <a:custGeom>
              <a:avLst/>
              <a:gdLst>
                <a:gd name="T0" fmla="*/ 0 w 1047"/>
                <a:gd name="T1" fmla="*/ 0 h 606"/>
                <a:gd name="T2" fmla="*/ 0 w 1047"/>
                <a:gd name="T3" fmla="*/ 0 h 606"/>
                <a:gd name="T4" fmla="*/ 0 w 1047"/>
                <a:gd name="T5" fmla="*/ 0 h 606"/>
                <a:gd name="T6" fmla="*/ 0 60000 65536"/>
                <a:gd name="T7" fmla="*/ 0 60000 65536"/>
                <a:gd name="T8" fmla="*/ 0 60000 65536"/>
                <a:gd name="T9" fmla="*/ 0 w 1047"/>
                <a:gd name="T10" fmla="*/ 0 h 606"/>
                <a:gd name="T11" fmla="*/ 1047 w 1047"/>
                <a:gd name="T12" fmla="*/ 606 h 6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47" h="606">
                  <a:moveTo>
                    <a:pt x="1047" y="0"/>
                  </a:moveTo>
                  <a:lnTo>
                    <a:pt x="0" y="606"/>
                  </a:lnTo>
                  <a:lnTo>
                    <a:pt x="1" y="606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8" name="Freeform 7"/>
            <p:cNvSpPr>
              <a:spLocks/>
            </p:cNvSpPr>
            <p:nvPr/>
          </p:nvSpPr>
          <p:spPr bwMode="auto">
            <a:xfrm>
              <a:off x="263" y="221"/>
              <a:ext cx="27" cy="15"/>
            </a:xfrm>
            <a:custGeom>
              <a:avLst/>
              <a:gdLst>
                <a:gd name="T0" fmla="*/ 0 w 132"/>
                <a:gd name="T1" fmla="*/ 0 h 76"/>
                <a:gd name="T2" fmla="*/ 0 w 132"/>
                <a:gd name="T3" fmla="*/ 0 h 76"/>
                <a:gd name="T4" fmla="*/ 0 w 132"/>
                <a:gd name="T5" fmla="*/ 0 h 76"/>
                <a:gd name="T6" fmla="*/ 0 60000 65536"/>
                <a:gd name="T7" fmla="*/ 0 60000 65536"/>
                <a:gd name="T8" fmla="*/ 0 60000 65536"/>
                <a:gd name="T9" fmla="*/ 0 w 132"/>
                <a:gd name="T10" fmla="*/ 0 h 76"/>
                <a:gd name="T11" fmla="*/ 132 w 132"/>
                <a:gd name="T12" fmla="*/ 76 h 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2" h="76">
                  <a:moveTo>
                    <a:pt x="132" y="0"/>
                  </a:moveTo>
                  <a:lnTo>
                    <a:pt x="0" y="76"/>
                  </a:lnTo>
                  <a:lnTo>
                    <a:pt x="1" y="76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9" name="Freeform 6"/>
            <p:cNvSpPr>
              <a:spLocks/>
            </p:cNvSpPr>
            <p:nvPr/>
          </p:nvSpPr>
          <p:spPr bwMode="auto">
            <a:xfrm>
              <a:off x="335" y="175"/>
              <a:ext cx="32" cy="19"/>
            </a:xfrm>
            <a:custGeom>
              <a:avLst/>
              <a:gdLst>
                <a:gd name="T0" fmla="*/ 0 w 163"/>
                <a:gd name="T1" fmla="*/ 0 h 95"/>
                <a:gd name="T2" fmla="*/ 0 w 163"/>
                <a:gd name="T3" fmla="*/ 0 h 95"/>
                <a:gd name="T4" fmla="*/ 0 w 163"/>
                <a:gd name="T5" fmla="*/ 0 h 95"/>
                <a:gd name="T6" fmla="*/ 0 60000 65536"/>
                <a:gd name="T7" fmla="*/ 0 60000 65536"/>
                <a:gd name="T8" fmla="*/ 0 60000 65536"/>
                <a:gd name="T9" fmla="*/ 0 w 163"/>
                <a:gd name="T10" fmla="*/ 0 h 95"/>
                <a:gd name="T11" fmla="*/ 163 w 163"/>
                <a:gd name="T12" fmla="*/ 95 h 9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3" h="95">
                  <a:moveTo>
                    <a:pt x="163" y="0"/>
                  </a:moveTo>
                  <a:lnTo>
                    <a:pt x="0" y="95"/>
                  </a:lnTo>
                  <a:lnTo>
                    <a:pt x="1" y="95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0" name="Freeform 5"/>
            <p:cNvSpPr>
              <a:spLocks/>
            </p:cNvSpPr>
            <p:nvPr/>
          </p:nvSpPr>
          <p:spPr bwMode="auto">
            <a:xfrm>
              <a:off x="422" y="0"/>
              <a:ext cx="249" cy="144"/>
            </a:xfrm>
            <a:custGeom>
              <a:avLst/>
              <a:gdLst>
                <a:gd name="T0" fmla="*/ 0 w 1245"/>
                <a:gd name="T1" fmla="*/ 0 h 720"/>
                <a:gd name="T2" fmla="*/ 0 w 1245"/>
                <a:gd name="T3" fmla="*/ 0 h 720"/>
                <a:gd name="T4" fmla="*/ 0 w 1245"/>
                <a:gd name="T5" fmla="*/ 0 h 720"/>
                <a:gd name="T6" fmla="*/ 0 60000 65536"/>
                <a:gd name="T7" fmla="*/ 0 60000 65536"/>
                <a:gd name="T8" fmla="*/ 0 60000 65536"/>
                <a:gd name="T9" fmla="*/ 0 w 1245"/>
                <a:gd name="T10" fmla="*/ 0 h 720"/>
                <a:gd name="T11" fmla="*/ 1245 w 1245"/>
                <a:gd name="T12" fmla="*/ 720 h 7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45" h="720">
                  <a:moveTo>
                    <a:pt x="1245" y="0"/>
                  </a:moveTo>
                  <a:lnTo>
                    <a:pt x="0" y="720"/>
                  </a:lnTo>
                  <a:lnTo>
                    <a:pt x="2" y="720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81" name="Rectangle 89"/>
          <p:cNvSpPr>
            <a:spLocks noChangeArrowheads="1"/>
          </p:cNvSpPr>
          <p:nvPr/>
        </p:nvSpPr>
        <p:spPr bwMode="auto">
          <a:xfrm>
            <a:off x="4284663" y="3222080"/>
            <a:ext cx="5048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zh-CN" sz="1800" i="1">
                <a:latin typeface="Arial" pitchFamily="34" charset="0"/>
              </a:rPr>
              <a:t>P</a:t>
            </a:r>
            <a:endParaRPr lang="zh-CN" altLang="zh-CN" sz="1800" b="0">
              <a:latin typeface="Arial" pitchFamily="34" charset="0"/>
            </a:endParaRPr>
          </a:p>
        </p:txBody>
      </p:sp>
      <p:sp>
        <p:nvSpPr>
          <p:cNvPr id="82" name="Text Box 81"/>
          <p:cNvSpPr txBox="1">
            <a:spLocks noChangeArrowheads="1"/>
          </p:cNvSpPr>
          <p:nvPr/>
        </p:nvSpPr>
        <p:spPr bwMode="auto">
          <a:xfrm>
            <a:off x="2897669" y="1041883"/>
            <a:ext cx="5685462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>
            <a:defPPr>
              <a:defRPr lang="zh-CN"/>
            </a:defPPr>
            <a:lvl1pPr marL="457200" indent="-457200" algn="l">
              <a:lnSpc>
                <a:spcPct val="100000"/>
              </a:lnSpc>
              <a:buClr>
                <a:srgbClr val="FF0000"/>
              </a:buClr>
              <a:buFont typeface="Wingdings" pitchFamily="2" charset="2"/>
              <a:buChar char="Ø"/>
              <a:defRPr sz="2800" b="1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defRPr>
            </a:lvl1pPr>
          </a:lstStyle>
          <a:p>
            <a:pPr marL="0" indent="0">
              <a:buNone/>
            </a:pPr>
            <a:r>
              <a:rPr lang="zh-CN" dirty="0"/>
              <a:t>可看作是长方体逐步切割掉三个基本形体而成。</a:t>
            </a:r>
          </a:p>
        </p:txBody>
      </p:sp>
    </p:spTree>
    <p:extLst>
      <p:ext uri="{BB962C8B-B14F-4D97-AF65-F5344CB8AC3E}">
        <p14:creationId xmlns:p14="http://schemas.microsoft.com/office/powerpoint/2010/main" val="1642676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utoUpdateAnimBg="0"/>
      <p:bldP spid="81" grpId="0" autoUpdateAnimBg="0"/>
      <p:bldP spid="82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2"/>
          <p:cNvSpPr>
            <a:spLocks noChangeArrowheads="1"/>
          </p:cNvSpPr>
          <p:nvPr/>
        </p:nvSpPr>
        <p:spPr bwMode="auto">
          <a:xfrm flipV="1">
            <a:off x="637389" y="1185898"/>
            <a:ext cx="5158748" cy="526743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7" name="Picture 2" descr="26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897608"/>
            <a:ext cx="6858000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066461" y="219808"/>
            <a:ext cx="7620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zh-CN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【</a:t>
            </a:r>
            <a:r>
              <a:rPr lang="zh-CN" altLang="en-US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例</a:t>
            </a:r>
            <a:r>
              <a:rPr lang="en-US" altLang="zh-CN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】 </a:t>
            </a:r>
            <a:r>
              <a:rPr lang="zh-CN" altLang="en-US" b="1" dirty="0" smtClean="0">
                <a:latin typeface="隶书" pitchFamily="49" charset="-122"/>
                <a:ea typeface="隶书" pitchFamily="49" charset="-122"/>
              </a:rPr>
              <a:t>求</a:t>
            </a:r>
            <a:r>
              <a:rPr lang="zh-CN" altLang="en-US" b="1" dirty="0">
                <a:latin typeface="隶书" pitchFamily="49" charset="-122"/>
                <a:ea typeface="隶书" pitchFamily="49" charset="-122"/>
              </a:rPr>
              <a:t>作下面组合体的</a:t>
            </a:r>
            <a:r>
              <a:rPr lang="zh-CN" altLang="en-US" b="1" dirty="0" smtClean="0">
                <a:latin typeface="隶书" pitchFamily="49" charset="-122"/>
                <a:ea typeface="隶书" pitchFamily="49" charset="-122"/>
              </a:rPr>
              <a:t>三视图。</a:t>
            </a:r>
            <a:endParaRPr lang="zh-CN" altLang="en-US" b="1" dirty="0"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40" name="Rectangle 86"/>
          <p:cNvSpPr>
            <a:spLocks noChangeArrowheads="1"/>
          </p:cNvSpPr>
          <p:nvPr/>
        </p:nvSpPr>
        <p:spPr bwMode="auto">
          <a:xfrm>
            <a:off x="6110288" y="980728"/>
            <a:ext cx="2158199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/>
          <a:p>
            <a:pPr marL="457200" indent="-457200" algn="l">
              <a:buClr>
                <a:srgbClr val="FF0000"/>
              </a:buClr>
              <a:buFont typeface="Wingdings" pitchFamily="2" charset="2"/>
              <a:buChar char="Ø"/>
            </a:pPr>
            <a:r>
              <a:rPr lang="zh-CN" alt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画</a:t>
            </a: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三视图</a:t>
            </a:r>
            <a:endParaRPr lang="zh-CN" sz="2800" b="1" dirty="0">
              <a:effectLst>
                <a:outerShdw blurRad="38100" dist="38100" dir="2700000" algn="tl">
                  <a:srgbClr val="C0C0C0"/>
                </a:outerShdw>
              </a:effectLst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84" name="Rectangle 2"/>
          <p:cNvSpPr>
            <a:spLocks noChangeArrowheads="1"/>
          </p:cNvSpPr>
          <p:nvPr/>
        </p:nvSpPr>
        <p:spPr bwMode="auto">
          <a:xfrm>
            <a:off x="926994" y="1313821"/>
            <a:ext cx="1746250" cy="2116138"/>
          </a:xfrm>
          <a:prstGeom prst="rect">
            <a:avLst/>
          </a:prstGeom>
          <a:noFill/>
          <a:ln w="19050" cmpd="sng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buFont typeface="Arial" pitchFamily="34" charset="0"/>
              <a:buNone/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5" name="Line 3"/>
          <p:cNvSpPr>
            <a:spLocks noChangeShapeType="1"/>
          </p:cNvSpPr>
          <p:nvPr/>
        </p:nvSpPr>
        <p:spPr bwMode="auto">
          <a:xfrm flipH="1">
            <a:off x="914294" y="5474073"/>
            <a:ext cx="711200" cy="0"/>
          </a:xfrm>
          <a:prstGeom prst="line">
            <a:avLst/>
          </a:prstGeom>
          <a:noFill/>
          <a:ln w="19050" cmpd="sng">
            <a:solidFill>
              <a:schemeClr val="tx2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buFont typeface="Arial" pitchFamily="34" charset="0"/>
              <a:buNone/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6" name="Line 4"/>
          <p:cNvSpPr>
            <a:spLocks noChangeShapeType="1"/>
          </p:cNvSpPr>
          <p:nvPr/>
        </p:nvSpPr>
        <p:spPr bwMode="auto">
          <a:xfrm flipV="1">
            <a:off x="1371494" y="4419973"/>
            <a:ext cx="0" cy="698500"/>
          </a:xfrm>
          <a:prstGeom prst="line">
            <a:avLst/>
          </a:prstGeom>
          <a:noFill/>
          <a:ln w="19050" cmpd="sng">
            <a:solidFill>
              <a:schemeClr val="tx2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buFont typeface="Arial" pitchFamily="34" charset="0"/>
              <a:buNone/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7" name="Line 5"/>
          <p:cNvSpPr>
            <a:spLocks noChangeShapeType="1"/>
          </p:cNvSpPr>
          <p:nvPr/>
        </p:nvSpPr>
        <p:spPr bwMode="auto">
          <a:xfrm flipV="1">
            <a:off x="2158894" y="4077073"/>
            <a:ext cx="0" cy="1917700"/>
          </a:xfrm>
          <a:prstGeom prst="line">
            <a:avLst/>
          </a:prstGeom>
          <a:noFill/>
          <a:ln w="19050" cmpd="sng">
            <a:solidFill>
              <a:schemeClr val="tx2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buFont typeface="Arial" pitchFamily="34" charset="0"/>
              <a:buNone/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8" name="Line 6"/>
          <p:cNvSpPr>
            <a:spLocks noChangeShapeType="1"/>
          </p:cNvSpPr>
          <p:nvPr/>
        </p:nvSpPr>
        <p:spPr bwMode="auto">
          <a:xfrm>
            <a:off x="1371494" y="2439359"/>
            <a:ext cx="0" cy="1003300"/>
          </a:xfrm>
          <a:prstGeom prst="line">
            <a:avLst/>
          </a:prstGeom>
          <a:noFill/>
          <a:ln w="19050" cmpd="sng">
            <a:solidFill>
              <a:schemeClr val="tx2"/>
            </a:solidFill>
            <a:prstDash val="lgDash"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buFont typeface="Arial" pitchFamily="34" charset="0"/>
              <a:buNone/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9" name="Line 7"/>
          <p:cNvSpPr>
            <a:spLocks noChangeShapeType="1"/>
          </p:cNvSpPr>
          <p:nvPr/>
        </p:nvSpPr>
        <p:spPr bwMode="auto">
          <a:xfrm>
            <a:off x="3463819" y="1961521"/>
            <a:ext cx="1905000" cy="0"/>
          </a:xfrm>
          <a:prstGeom prst="line">
            <a:avLst/>
          </a:prstGeom>
          <a:noFill/>
          <a:ln w="19050" cmpd="sng">
            <a:solidFill>
              <a:schemeClr val="tx2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buFont typeface="Arial" pitchFamily="34" charset="0"/>
              <a:buNone/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0" name="Line 8"/>
          <p:cNvSpPr>
            <a:spLocks noChangeShapeType="1"/>
          </p:cNvSpPr>
          <p:nvPr/>
        </p:nvSpPr>
        <p:spPr bwMode="auto">
          <a:xfrm flipV="1">
            <a:off x="3819419" y="2433009"/>
            <a:ext cx="688975" cy="6350"/>
          </a:xfrm>
          <a:prstGeom prst="line">
            <a:avLst/>
          </a:prstGeom>
          <a:noFill/>
          <a:ln w="19050" cmpd="sng">
            <a:solidFill>
              <a:schemeClr val="tx2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buFont typeface="Arial" pitchFamily="34" charset="0"/>
              <a:buNone/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1" name="Line 9"/>
          <p:cNvSpPr>
            <a:spLocks noChangeShapeType="1"/>
          </p:cNvSpPr>
          <p:nvPr/>
        </p:nvSpPr>
        <p:spPr bwMode="auto">
          <a:xfrm>
            <a:off x="4860819" y="2274259"/>
            <a:ext cx="533400" cy="0"/>
          </a:xfrm>
          <a:prstGeom prst="line">
            <a:avLst/>
          </a:prstGeom>
          <a:noFill/>
          <a:ln w="19050" cmpd="sng">
            <a:solidFill>
              <a:schemeClr val="tx2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buFont typeface="Arial" pitchFamily="34" charset="0"/>
              <a:buNone/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" name="Line 10"/>
          <p:cNvSpPr>
            <a:spLocks noChangeShapeType="1"/>
          </p:cNvSpPr>
          <p:nvPr/>
        </p:nvSpPr>
        <p:spPr bwMode="auto">
          <a:xfrm>
            <a:off x="1625494" y="2291721"/>
            <a:ext cx="0" cy="1136650"/>
          </a:xfrm>
          <a:prstGeom prst="line">
            <a:avLst/>
          </a:prstGeom>
          <a:noFill/>
          <a:ln w="19050" cmpd="sng">
            <a:solidFill>
              <a:schemeClr val="tx2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buFont typeface="Arial" pitchFamily="34" charset="0"/>
              <a:buNone/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93" name="Group 12"/>
          <p:cNvGrpSpPr>
            <a:grpSpLocks/>
          </p:cNvGrpSpPr>
          <p:nvPr/>
        </p:nvGrpSpPr>
        <p:grpSpPr bwMode="auto">
          <a:xfrm>
            <a:off x="3234457" y="3501009"/>
            <a:ext cx="2401888" cy="2786062"/>
            <a:chOff x="0" y="0"/>
            <a:chExt cx="1513" cy="1755"/>
          </a:xfrm>
        </p:grpSpPr>
        <p:sp>
          <p:nvSpPr>
            <p:cNvPr id="94" name="未知"/>
            <p:cNvSpPr>
              <a:spLocks/>
            </p:cNvSpPr>
            <p:nvPr/>
          </p:nvSpPr>
          <p:spPr bwMode="auto">
            <a:xfrm>
              <a:off x="0" y="0"/>
              <a:ext cx="1513" cy="879"/>
            </a:xfrm>
            <a:custGeom>
              <a:avLst/>
              <a:gdLst/>
              <a:ahLst/>
              <a:cxnLst>
                <a:cxn ang="0">
                  <a:pos x="722" y="0"/>
                </a:cxn>
                <a:cxn ang="0">
                  <a:pos x="0" y="417"/>
                </a:cxn>
                <a:cxn ang="0">
                  <a:pos x="800" y="879"/>
                </a:cxn>
                <a:cxn ang="0">
                  <a:pos x="1513" y="477"/>
                </a:cxn>
                <a:cxn ang="0">
                  <a:pos x="722" y="0"/>
                </a:cxn>
              </a:cxnLst>
              <a:rect l="0" t="0" r="r" b="b"/>
              <a:pathLst>
                <a:path w="1513" h="879">
                  <a:moveTo>
                    <a:pt x="722" y="0"/>
                  </a:moveTo>
                  <a:lnTo>
                    <a:pt x="0" y="417"/>
                  </a:lnTo>
                  <a:lnTo>
                    <a:pt x="800" y="879"/>
                  </a:lnTo>
                  <a:lnTo>
                    <a:pt x="1513" y="477"/>
                  </a:lnTo>
                  <a:lnTo>
                    <a:pt x="722" y="0"/>
                  </a:lnTo>
                  <a:close/>
                </a:path>
              </a:pathLst>
            </a:custGeom>
            <a:gradFill rotWithShape="0">
              <a:gsLst>
                <a:gs pos="0">
                  <a:srgbClr val="00CC00">
                    <a:gamma/>
                    <a:shade val="46275"/>
                    <a:invGamma/>
                  </a:srgbClr>
                </a:gs>
                <a:gs pos="100000">
                  <a:srgbClr val="00CC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5" name="未知"/>
            <p:cNvSpPr>
              <a:spLocks/>
            </p:cNvSpPr>
            <p:nvPr/>
          </p:nvSpPr>
          <p:spPr bwMode="auto">
            <a:xfrm>
              <a:off x="800" y="467"/>
              <a:ext cx="711" cy="1288"/>
            </a:xfrm>
            <a:custGeom>
              <a:avLst/>
              <a:gdLst/>
              <a:ahLst/>
              <a:cxnLst>
                <a:cxn ang="0">
                  <a:pos x="711" y="0"/>
                </a:cxn>
                <a:cxn ang="0">
                  <a:pos x="711" y="844"/>
                </a:cxn>
                <a:cxn ang="0">
                  <a:pos x="0" y="1288"/>
                </a:cxn>
                <a:cxn ang="0">
                  <a:pos x="0" y="400"/>
                </a:cxn>
                <a:cxn ang="0">
                  <a:pos x="711" y="0"/>
                </a:cxn>
              </a:cxnLst>
              <a:rect l="0" t="0" r="r" b="b"/>
              <a:pathLst>
                <a:path w="711" h="1288">
                  <a:moveTo>
                    <a:pt x="711" y="0"/>
                  </a:moveTo>
                  <a:lnTo>
                    <a:pt x="711" y="844"/>
                  </a:lnTo>
                  <a:lnTo>
                    <a:pt x="0" y="1288"/>
                  </a:lnTo>
                  <a:lnTo>
                    <a:pt x="0" y="400"/>
                  </a:lnTo>
                  <a:lnTo>
                    <a:pt x="711" y="0"/>
                  </a:lnTo>
                  <a:close/>
                </a:path>
              </a:pathLst>
            </a:custGeom>
            <a:gradFill rotWithShape="0">
              <a:gsLst>
                <a:gs pos="0">
                  <a:srgbClr val="00CC00"/>
                </a:gs>
                <a:gs pos="100000">
                  <a:srgbClr val="00CC00">
                    <a:gamma/>
                    <a:shade val="70588"/>
                    <a:invGamma/>
                  </a:srgb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6" name="未知"/>
            <p:cNvSpPr>
              <a:spLocks/>
            </p:cNvSpPr>
            <p:nvPr/>
          </p:nvSpPr>
          <p:spPr bwMode="auto">
            <a:xfrm>
              <a:off x="0" y="411"/>
              <a:ext cx="800" cy="13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78"/>
                </a:cxn>
                <a:cxn ang="0">
                  <a:pos x="800" y="1344"/>
                </a:cxn>
                <a:cxn ang="0">
                  <a:pos x="800" y="467"/>
                </a:cxn>
                <a:cxn ang="0">
                  <a:pos x="0" y="0"/>
                </a:cxn>
              </a:cxnLst>
              <a:rect l="0" t="0" r="r" b="b"/>
              <a:pathLst>
                <a:path w="800" h="1344">
                  <a:moveTo>
                    <a:pt x="0" y="0"/>
                  </a:moveTo>
                  <a:lnTo>
                    <a:pt x="0" y="878"/>
                  </a:lnTo>
                  <a:lnTo>
                    <a:pt x="800" y="1344"/>
                  </a:lnTo>
                  <a:lnTo>
                    <a:pt x="800" y="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CC00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97" name="Group 16"/>
          <p:cNvGrpSpPr>
            <a:grpSpLocks/>
          </p:cNvGrpSpPr>
          <p:nvPr/>
        </p:nvGrpSpPr>
        <p:grpSpPr bwMode="auto">
          <a:xfrm>
            <a:off x="3059832" y="3677221"/>
            <a:ext cx="2243138" cy="2097088"/>
            <a:chOff x="0" y="0"/>
            <a:chExt cx="1413" cy="1321"/>
          </a:xfrm>
        </p:grpSpPr>
        <p:sp>
          <p:nvSpPr>
            <p:cNvPr id="98" name="未知"/>
            <p:cNvSpPr>
              <a:spLocks/>
            </p:cNvSpPr>
            <p:nvPr/>
          </p:nvSpPr>
          <p:spPr bwMode="auto">
            <a:xfrm>
              <a:off x="0" y="0"/>
              <a:ext cx="622" cy="911"/>
            </a:xfrm>
            <a:custGeom>
              <a:avLst/>
              <a:gdLst/>
              <a:ahLst/>
              <a:cxnLst>
                <a:cxn ang="0">
                  <a:pos x="622" y="0"/>
                </a:cxn>
                <a:cxn ang="0">
                  <a:pos x="611" y="289"/>
                </a:cxn>
                <a:cxn ang="0">
                  <a:pos x="100" y="911"/>
                </a:cxn>
                <a:cxn ang="0">
                  <a:pos x="0" y="222"/>
                </a:cxn>
                <a:cxn ang="0">
                  <a:pos x="34" y="89"/>
                </a:cxn>
                <a:cxn ang="0">
                  <a:pos x="622" y="0"/>
                </a:cxn>
              </a:cxnLst>
              <a:rect l="0" t="0" r="r" b="b"/>
              <a:pathLst>
                <a:path w="622" h="911">
                  <a:moveTo>
                    <a:pt x="622" y="0"/>
                  </a:moveTo>
                  <a:lnTo>
                    <a:pt x="611" y="289"/>
                  </a:lnTo>
                  <a:lnTo>
                    <a:pt x="100" y="911"/>
                  </a:lnTo>
                  <a:lnTo>
                    <a:pt x="0" y="222"/>
                  </a:lnTo>
                  <a:lnTo>
                    <a:pt x="34" y="89"/>
                  </a:lnTo>
                  <a:lnTo>
                    <a:pt x="62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9" name="未知"/>
            <p:cNvSpPr>
              <a:spLocks/>
            </p:cNvSpPr>
            <p:nvPr/>
          </p:nvSpPr>
          <p:spPr bwMode="auto">
            <a:xfrm>
              <a:off x="611" y="17"/>
              <a:ext cx="802" cy="7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49"/>
                </a:cxn>
                <a:cxn ang="0">
                  <a:pos x="1069" y="960"/>
                </a:cxn>
                <a:cxn ang="0">
                  <a:pos x="1069" y="633"/>
                </a:cxn>
                <a:cxn ang="0">
                  <a:pos x="0" y="0"/>
                </a:cxn>
              </a:cxnLst>
              <a:rect l="0" t="0" r="r" b="b"/>
              <a:pathLst>
                <a:path w="1069" h="960">
                  <a:moveTo>
                    <a:pt x="0" y="0"/>
                  </a:moveTo>
                  <a:lnTo>
                    <a:pt x="0" y="349"/>
                  </a:lnTo>
                  <a:lnTo>
                    <a:pt x="1069" y="960"/>
                  </a:lnTo>
                  <a:lnTo>
                    <a:pt x="1069" y="6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0" name="未知"/>
            <p:cNvSpPr>
              <a:spLocks/>
            </p:cNvSpPr>
            <p:nvPr/>
          </p:nvSpPr>
          <p:spPr bwMode="auto">
            <a:xfrm>
              <a:off x="122" y="277"/>
              <a:ext cx="1289" cy="1044"/>
            </a:xfrm>
            <a:custGeom>
              <a:avLst/>
              <a:gdLst/>
              <a:ahLst/>
              <a:cxnLst>
                <a:cxn ang="0">
                  <a:pos x="500" y="0"/>
                </a:cxn>
                <a:cxn ang="0">
                  <a:pos x="1289" y="444"/>
                </a:cxn>
                <a:cxn ang="0">
                  <a:pos x="789" y="1044"/>
                </a:cxn>
                <a:cxn ang="0">
                  <a:pos x="0" y="601"/>
                </a:cxn>
                <a:cxn ang="0">
                  <a:pos x="500" y="0"/>
                </a:cxn>
              </a:cxnLst>
              <a:rect l="0" t="0" r="r" b="b"/>
              <a:pathLst>
                <a:path w="1289" h="1044">
                  <a:moveTo>
                    <a:pt x="500" y="0"/>
                  </a:moveTo>
                  <a:lnTo>
                    <a:pt x="1289" y="444"/>
                  </a:lnTo>
                  <a:lnTo>
                    <a:pt x="789" y="1044"/>
                  </a:lnTo>
                  <a:lnTo>
                    <a:pt x="0" y="601"/>
                  </a:lnTo>
                  <a:lnTo>
                    <a:pt x="500" y="0"/>
                  </a:lnTo>
                  <a:close/>
                </a:path>
              </a:pathLst>
            </a:custGeom>
            <a:solidFill>
              <a:srgbClr val="CC66FF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01" name="Group 20"/>
          <p:cNvGrpSpPr>
            <a:grpSpLocks/>
          </p:cNvGrpSpPr>
          <p:nvPr/>
        </p:nvGrpSpPr>
        <p:grpSpPr bwMode="auto">
          <a:xfrm>
            <a:off x="3991695" y="5029771"/>
            <a:ext cx="1093787" cy="1373188"/>
            <a:chOff x="0" y="0"/>
            <a:chExt cx="689" cy="865"/>
          </a:xfrm>
        </p:grpSpPr>
        <p:sp>
          <p:nvSpPr>
            <p:cNvPr id="102" name="未知"/>
            <p:cNvSpPr>
              <a:spLocks/>
            </p:cNvSpPr>
            <p:nvPr/>
          </p:nvSpPr>
          <p:spPr bwMode="auto">
            <a:xfrm>
              <a:off x="0" y="447"/>
              <a:ext cx="689" cy="418"/>
            </a:xfrm>
            <a:custGeom>
              <a:avLst/>
              <a:gdLst/>
              <a:ahLst/>
              <a:cxnLst>
                <a:cxn ang="0">
                  <a:pos x="279" y="0"/>
                </a:cxn>
                <a:cxn ang="0">
                  <a:pos x="689" y="218"/>
                </a:cxn>
                <a:cxn ang="0">
                  <a:pos x="256" y="418"/>
                </a:cxn>
                <a:cxn ang="0">
                  <a:pos x="0" y="241"/>
                </a:cxn>
                <a:cxn ang="0">
                  <a:pos x="279" y="0"/>
                </a:cxn>
              </a:cxnLst>
              <a:rect l="0" t="0" r="r" b="b"/>
              <a:pathLst>
                <a:path w="689" h="418">
                  <a:moveTo>
                    <a:pt x="279" y="0"/>
                  </a:moveTo>
                  <a:lnTo>
                    <a:pt x="689" y="218"/>
                  </a:lnTo>
                  <a:lnTo>
                    <a:pt x="256" y="418"/>
                  </a:lnTo>
                  <a:lnTo>
                    <a:pt x="0" y="241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3" name="未知"/>
            <p:cNvSpPr>
              <a:spLocks/>
            </p:cNvSpPr>
            <p:nvPr/>
          </p:nvSpPr>
          <p:spPr bwMode="auto">
            <a:xfrm>
              <a:off x="295" y="0"/>
              <a:ext cx="288" cy="6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83" y="225"/>
                </a:cxn>
                <a:cxn ang="0">
                  <a:pos x="383" y="820"/>
                </a:cxn>
                <a:cxn ang="0">
                  <a:pos x="0" y="611"/>
                </a:cxn>
                <a:cxn ang="0">
                  <a:pos x="0" y="0"/>
                </a:cxn>
              </a:cxnLst>
              <a:rect l="0" t="0" r="r" b="b"/>
              <a:pathLst>
                <a:path w="383" h="820">
                  <a:moveTo>
                    <a:pt x="0" y="0"/>
                  </a:moveTo>
                  <a:lnTo>
                    <a:pt x="383" y="225"/>
                  </a:lnTo>
                  <a:lnTo>
                    <a:pt x="383" y="820"/>
                  </a:lnTo>
                  <a:lnTo>
                    <a:pt x="0" y="6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7C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4" name="未知"/>
            <p:cNvSpPr>
              <a:spLocks/>
            </p:cNvSpPr>
            <p:nvPr/>
          </p:nvSpPr>
          <p:spPr bwMode="auto">
            <a:xfrm>
              <a:off x="45" y="0"/>
              <a:ext cx="255" cy="643"/>
            </a:xfrm>
            <a:custGeom>
              <a:avLst/>
              <a:gdLst/>
              <a:ahLst/>
              <a:cxnLst>
                <a:cxn ang="0">
                  <a:pos x="4" y="300"/>
                </a:cxn>
                <a:cxn ang="0">
                  <a:pos x="0" y="643"/>
                </a:cxn>
                <a:cxn ang="0">
                  <a:pos x="255" y="452"/>
                </a:cxn>
                <a:cxn ang="0">
                  <a:pos x="255" y="0"/>
                </a:cxn>
                <a:cxn ang="0">
                  <a:pos x="4" y="300"/>
                </a:cxn>
              </a:cxnLst>
              <a:rect l="0" t="0" r="r" b="b"/>
              <a:pathLst>
                <a:path w="255" h="643">
                  <a:moveTo>
                    <a:pt x="4" y="300"/>
                  </a:moveTo>
                  <a:lnTo>
                    <a:pt x="0" y="643"/>
                  </a:lnTo>
                  <a:lnTo>
                    <a:pt x="255" y="452"/>
                  </a:lnTo>
                  <a:lnTo>
                    <a:pt x="255" y="0"/>
                  </a:lnTo>
                  <a:lnTo>
                    <a:pt x="4" y="300"/>
                  </a:lnTo>
                  <a:close/>
                </a:path>
              </a:pathLst>
            </a:custGeom>
            <a:gradFill rotWithShape="0">
              <a:gsLst>
                <a:gs pos="0">
                  <a:srgbClr val="FFCC00"/>
                </a:gs>
                <a:gs pos="100000">
                  <a:srgbClr val="FFCC00">
                    <a:gamma/>
                    <a:shade val="66667"/>
                    <a:invGamma/>
                  </a:srgb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05" name="Group 24"/>
          <p:cNvGrpSpPr>
            <a:grpSpLocks/>
          </p:cNvGrpSpPr>
          <p:nvPr/>
        </p:nvGrpSpPr>
        <p:grpSpPr bwMode="auto">
          <a:xfrm>
            <a:off x="3358282" y="4872609"/>
            <a:ext cx="749300" cy="1087437"/>
            <a:chOff x="0" y="0"/>
            <a:chExt cx="472" cy="685"/>
          </a:xfrm>
        </p:grpSpPr>
        <p:sp>
          <p:nvSpPr>
            <p:cNvPr id="106" name="未知"/>
            <p:cNvSpPr>
              <a:spLocks/>
            </p:cNvSpPr>
            <p:nvPr/>
          </p:nvSpPr>
          <p:spPr bwMode="auto">
            <a:xfrm>
              <a:off x="61" y="0"/>
              <a:ext cx="180" cy="513"/>
            </a:xfrm>
            <a:custGeom>
              <a:avLst/>
              <a:gdLst/>
              <a:ahLst/>
              <a:cxnLst>
                <a:cxn ang="0">
                  <a:pos x="0" y="284"/>
                </a:cxn>
                <a:cxn ang="0">
                  <a:pos x="240" y="0"/>
                </a:cxn>
                <a:cxn ang="0">
                  <a:pos x="240" y="546"/>
                </a:cxn>
                <a:cxn ang="0">
                  <a:pos x="0" y="683"/>
                </a:cxn>
                <a:cxn ang="0">
                  <a:pos x="0" y="284"/>
                </a:cxn>
              </a:cxnLst>
              <a:rect l="0" t="0" r="r" b="b"/>
              <a:pathLst>
                <a:path w="240" h="683">
                  <a:moveTo>
                    <a:pt x="0" y="284"/>
                  </a:moveTo>
                  <a:lnTo>
                    <a:pt x="240" y="0"/>
                  </a:lnTo>
                  <a:lnTo>
                    <a:pt x="240" y="546"/>
                  </a:lnTo>
                  <a:lnTo>
                    <a:pt x="0" y="683"/>
                  </a:lnTo>
                  <a:lnTo>
                    <a:pt x="0" y="284"/>
                  </a:lnTo>
                  <a:close/>
                </a:path>
              </a:pathLst>
            </a:custGeom>
            <a:gradFill rotWithShape="0">
              <a:gsLst>
                <a:gs pos="0">
                  <a:srgbClr val="FFCC66"/>
                </a:gs>
                <a:gs pos="100000">
                  <a:srgbClr val="FFCC66">
                    <a:gamma/>
                    <a:shade val="66667"/>
                    <a:invGamma/>
                  </a:srgb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7" name="未知"/>
            <p:cNvSpPr>
              <a:spLocks/>
            </p:cNvSpPr>
            <p:nvPr/>
          </p:nvSpPr>
          <p:spPr bwMode="auto">
            <a:xfrm>
              <a:off x="0" y="412"/>
              <a:ext cx="311" cy="273"/>
            </a:xfrm>
            <a:custGeom>
              <a:avLst/>
              <a:gdLst/>
              <a:ahLst/>
              <a:cxnLst>
                <a:cxn ang="0">
                  <a:pos x="222" y="0"/>
                </a:cxn>
                <a:cxn ang="0">
                  <a:pos x="0" y="123"/>
                </a:cxn>
                <a:cxn ang="0">
                  <a:pos x="311" y="273"/>
                </a:cxn>
                <a:cxn ang="0">
                  <a:pos x="311" y="41"/>
                </a:cxn>
                <a:cxn ang="0">
                  <a:pos x="222" y="0"/>
                </a:cxn>
              </a:cxnLst>
              <a:rect l="0" t="0" r="r" b="b"/>
              <a:pathLst>
                <a:path w="311" h="273">
                  <a:moveTo>
                    <a:pt x="222" y="0"/>
                  </a:moveTo>
                  <a:lnTo>
                    <a:pt x="0" y="123"/>
                  </a:lnTo>
                  <a:lnTo>
                    <a:pt x="311" y="273"/>
                  </a:lnTo>
                  <a:lnTo>
                    <a:pt x="311" y="41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8" name="未知"/>
            <p:cNvSpPr>
              <a:spLocks/>
            </p:cNvSpPr>
            <p:nvPr/>
          </p:nvSpPr>
          <p:spPr bwMode="auto">
            <a:xfrm>
              <a:off x="227" y="8"/>
              <a:ext cx="245" cy="4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5" y="137"/>
                </a:cxn>
                <a:cxn ang="0">
                  <a:pos x="85" y="345"/>
                </a:cxn>
                <a:cxn ang="0">
                  <a:pos x="85" y="441"/>
                </a:cxn>
                <a:cxn ang="0">
                  <a:pos x="0" y="404"/>
                </a:cxn>
                <a:cxn ang="0">
                  <a:pos x="0" y="0"/>
                </a:cxn>
              </a:cxnLst>
              <a:rect l="0" t="0" r="r" b="b"/>
              <a:pathLst>
                <a:path w="245" h="441">
                  <a:moveTo>
                    <a:pt x="0" y="0"/>
                  </a:moveTo>
                  <a:lnTo>
                    <a:pt x="245" y="137"/>
                  </a:lnTo>
                  <a:lnTo>
                    <a:pt x="85" y="345"/>
                  </a:lnTo>
                  <a:lnTo>
                    <a:pt x="85" y="441"/>
                  </a:lnTo>
                  <a:lnTo>
                    <a:pt x="0" y="404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FF7C80"/>
                </a:gs>
                <a:gs pos="100000">
                  <a:srgbClr val="FF7C80">
                    <a:gamma/>
                    <a:shade val="60784"/>
                    <a:invGamma/>
                  </a:srgb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09" name="Rectangle 29"/>
          <p:cNvSpPr>
            <a:spLocks noChangeArrowheads="1"/>
          </p:cNvSpPr>
          <p:nvPr/>
        </p:nvSpPr>
        <p:spPr bwMode="auto">
          <a:xfrm>
            <a:off x="926994" y="4083423"/>
            <a:ext cx="1746250" cy="1905000"/>
          </a:xfrm>
          <a:prstGeom prst="rect">
            <a:avLst/>
          </a:prstGeom>
          <a:noFill/>
          <a:ln w="19050" cmpd="sng">
            <a:solidFill>
              <a:schemeClr val="tx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buFont typeface="Arial" pitchFamily="34" charset="0"/>
              <a:buNone/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0" name="Line 30"/>
          <p:cNvSpPr>
            <a:spLocks noChangeShapeType="1"/>
          </p:cNvSpPr>
          <p:nvPr/>
        </p:nvSpPr>
        <p:spPr bwMode="auto">
          <a:xfrm>
            <a:off x="926994" y="1224921"/>
            <a:ext cx="0" cy="1498600"/>
          </a:xfrm>
          <a:prstGeom prst="line">
            <a:avLst/>
          </a:prstGeom>
          <a:noFill/>
          <a:ln w="38100" cmpd="sng">
            <a:solidFill>
              <a:schemeClr val="bg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buFont typeface="Arial" pitchFamily="34" charset="0"/>
              <a:buNone/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1" name="Line 31"/>
          <p:cNvSpPr>
            <a:spLocks noChangeShapeType="1"/>
          </p:cNvSpPr>
          <p:nvPr/>
        </p:nvSpPr>
        <p:spPr bwMode="auto">
          <a:xfrm flipV="1">
            <a:off x="744431" y="1324934"/>
            <a:ext cx="1397000" cy="12700"/>
          </a:xfrm>
          <a:prstGeom prst="line">
            <a:avLst/>
          </a:prstGeom>
          <a:noFill/>
          <a:ln w="76200" cmpd="sng">
            <a:solidFill>
              <a:schemeClr val="bg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buFont typeface="Arial" pitchFamily="34" charset="0"/>
              <a:buNone/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2" name="Line 32"/>
          <p:cNvSpPr>
            <a:spLocks noChangeShapeType="1"/>
          </p:cNvSpPr>
          <p:nvPr/>
        </p:nvSpPr>
        <p:spPr bwMode="auto">
          <a:xfrm>
            <a:off x="2158894" y="1321759"/>
            <a:ext cx="0" cy="635000"/>
          </a:xfrm>
          <a:prstGeom prst="line">
            <a:avLst/>
          </a:prstGeom>
          <a:noFill/>
          <a:ln w="19050" cmpd="sng">
            <a:solidFill>
              <a:schemeClr val="tx2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buFont typeface="Arial" pitchFamily="34" charset="0"/>
              <a:buNone/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3" name="Line 33"/>
          <p:cNvSpPr>
            <a:spLocks noChangeShapeType="1"/>
          </p:cNvSpPr>
          <p:nvPr/>
        </p:nvSpPr>
        <p:spPr bwMode="auto">
          <a:xfrm flipH="1">
            <a:off x="914294" y="1956759"/>
            <a:ext cx="1244600" cy="774700"/>
          </a:xfrm>
          <a:prstGeom prst="line">
            <a:avLst/>
          </a:prstGeom>
          <a:noFill/>
          <a:ln w="19050" cmpd="sng">
            <a:solidFill>
              <a:schemeClr val="tx2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buFont typeface="Arial" pitchFamily="34" charset="0"/>
              <a:buNone/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4" name="Line 34"/>
          <p:cNvSpPr>
            <a:spLocks noChangeShapeType="1"/>
          </p:cNvSpPr>
          <p:nvPr/>
        </p:nvSpPr>
        <p:spPr bwMode="auto">
          <a:xfrm>
            <a:off x="3484456" y="2706059"/>
            <a:ext cx="1905000" cy="0"/>
          </a:xfrm>
          <a:prstGeom prst="line">
            <a:avLst/>
          </a:prstGeom>
          <a:noFill/>
          <a:ln w="19050" cmpd="sng">
            <a:solidFill>
              <a:schemeClr val="tx2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buFont typeface="Arial" pitchFamily="34" charset="0"/>
              <a:buNone/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5" name="Line 35"/>
          <p:cNvSpPr>
            <a:spLocks noChangeShapeType="1"/>
          </p:cNvSpPr>
          <p:nvPr/>
        </p:nvSpPr>
        <p:spPr bwMode="auto">
          <a:xfrm flipV="1">
            <a:off x="926994" y="4434260"/>
            <a:ext cx="0" cy="687388"/>
          </a:xfrm>
          <a:prstGeom prst="line">
            <a:avLst/>
          </a:prstGeom>
          <a:noFill/>
          <a:ln w="38100" cmpd="sng">
            <a:solidFill>
              <a:schemeClr val="bg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buFont typeface="Arial" pitchFamily="34" charset="0"/>
              <a:buNone/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6" name="Line 36"/>
          <p:cNvSpPr>
            <a:spLocks noChangeShapeType="1"/>
          </p:cNvSpPr>
          <p:nvPr/>
        </p:nvSpPr>
        <p:spPr bwMode="auto">
          <a:xfrm>
            <a:off x="926994" y="5118473"/>
            <a:ext cx="444500" cy="0"/>
          </a:xfrm>
          <a:prstGeom prst="line">
            <a:avLst/>
          </a:prstGeom>
          <a:noFill/>
          <a:ln w="19050" cmpd="sng">
            <a:solidFill>
              <a:schemeClr val="tx2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buFont typeface="Arial" pitchFamily="34" charset="0"/>
              <a:buNone/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7" name="Line 37"/>
          <p:cNvSpPr>
            <a:spLocks noChangeShapeType="1"/>
          </p:cNvSpPr>
          <p:nvPr/>
        </p:nvSpPr>
        <p:spPr bwMode="auto">
          <a:xfrm flipH="1">
            <a:off x="926994" y="4419973"/>
            <a:ext cx="444500" cy="0"/>
          </a:xfrm>
          <a:prstGeom prst="line">
            <a:avLst/>
          </a:prstGeom>
          <a:noFill/>
          <a:ln w="19050" cmpd="sng">
            <a:solidFill>
              <a:schemeClr val="tx2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buFont typeface="Arial" pitchFamily="34" charset="0"/>
              <a:buNone/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8" name="Line 38"/>
          <p:cNvSpPr>
            <a:spLocks noChangeShapeType="1"/>
          </p:cNvSpPr>
          <p:nvPr/>
        </p:nvSpPr>
        <p:spPr bwMode="auto">
          <a:xfrm>
            <a:off x="3819419" y="2706059"/>
            <a:ext cx="704850" cy="0"/>
          </a:xfrm>
          <a:prstGeom prst="line">
            <a:avLst/>
          </a:prstGeom>
          <a:noFill/>
          <a:ln w="38100" cmpd="sng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buFont typeface="Arial" pitchFamily="34" charset="0"/>
              <a:buNone/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9" name="Line 39"/>
          <p:cNvSpPr>
            <a:spLocks noChangeShapeType="1"/>
          </p:cNvSpPr>
          <p:nvPr/>
        </p:nvSpPr>
        <p:spPr bwMode="auto">
          <a:xfrm>
            <a:off x="3819419" y="2439359"/>
            <a:ext cx="0" cy="1003300"/>
          </a:xfrm>
          <a:prstGeom prst="line">
            <a:avLst/>
          </a:prstGeom>
          <a:noFill/>
          <a:ln w="19050" cmpd="sng">
            <a:solidFill>
              <a:schemeClr val="tx2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buFont typeface="Arial" pitchFamily="34" charset="0"/>
              <a:buNone/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0" name="Line 40"/>
          <p:cNvSpPr>
            <a:spLocks noChangeShapeType="1"/>
          </p:cNvSpPr>
          <p:nvPr/>
        </p:nvSpPr>
        <p:spPr bwMode="auto">
          <a:xfrm>
            <a:off x="926994" y="5493123"/>
            <a:ext cx="0" cy="493712"/>
          </a:xfrm>
          <a:prstGeom prst="line">
            <a:avLst/>
          </a:prstGeom>
          <a:noFill/>
          <a:ln w="38100" cmpd="sng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buFont typeface="Arial" pitchFamily="34" charset="0"/>
              <a:buNone/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1" name="Line 41"/>
          <p:cNvSpPr>
            <a:spLocks noChangeShapeType="1"/>
          </p:cNvSpPr>
          <p:nvPr/>
        </p:nvSpPr>
        <p:spPr bwMode="auto">
          <a:xfrm>
            <a:off x="926994" y="5986835"/>
            <a:ext cx="704850" cy="0"/>
          </a:xfrm>
          <a:prstGeom prst="line">
            <a:avLst/>
          </a:prstGeom>
          <a:noFill/>
          <a:ln w="38100" cmpd="sng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buFont typeface="Arial" pitchFamily="34" charset="0"/>
              <a:buNone/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2" name="Line 42"/>
          <p:cNvSpPr>
            <a:spLocks noChangeShapeType="1"/>
          </p:cNvSpPr>
          <p:nvPr/>
        </p:nvSpPr>
        <p:spPr bwMode="auto">
          <a:xfrm>
            <a:off x="4860819" y="2706059"/>
            <a:ext cx="528637" cy="0"/>
          </a:xfrm>
          <a:prstGeom prst="line">
            <a:avLst/>
          </a:prstGeom>
          <a:noFill/>
          <a:ln w="38100" cmpd="sng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buFont typeface="Arial" pitchFamily="34" charset="0"/>
              <a:buNone/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3" name="Line 43"/>
          <p:cNvSpPr>
            <a:spLocks noChangeShapeType="1"/>
          </p:cNvSpPr>
          <p:nvPr/>
        </p:nvSpPr>
        <p:spPr bwMode="auto">
          <a:xfrm>
            <a:off x="4860819" y="2274259"/>
            <a:ext cx="0" cy="1155700"/>
          </a:xfrm>
          <a:prstGeom prst="line">
            <a:avLst/>
          </a:prstGeom>
          <a:noFill/>
          <a:ln w="19050" cmpd="sng">
            <a:solidFill>
              <a:schemeClr val="tx2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buFont typeface="Arial" pitchFamily="34" charset="0"/>
              <a:buNone/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4" name="Line 44"/>
          <p:cNvSpPr>
            <a:spLocks noChangeShapeType="1"/>
          </p:cNvSpPr>
          <p:nvPr/>
        </p:nvSpPr>
        <p:spPr bwMode="auto">
          <a:xfrm>
            <a:off x="4506806" y="2440946"/>
            <a:ext cx="0" cy="987425"/>
          </a:xfrm>
          <a:prstGeom prst="line">
            <a:avLst/>
          </a:prstGeom>
          <a:noFill/>
          <a:ln w="19050" cmpd="sng">
            <a:solidFill>
              <a:schemeClr val="tx2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buFont typeface="Arial" pitchFamily="34" charset="0"/>
              <a:buNone/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5" name="Line 45"/>
          <p:cNvSpPr>
            <a:spLocks noChangeShapeType="1"/>
          </p:cNvSpPr>
          <p:nvPr/>
        </p:nvSpPr>
        <p:spPr bwMode="auto">
          <a:xfrm flipV="1">
            <a:off x="1625494" y="5469310"/>
            <a:ext cx="0" cy="525463"/>
          </a:xfrm>
          <a:prstGeom prst="line">
            <a:avLst/>
          </a:prstGeom>
          <a:noFill/>
          <a:ln w="19050" cmpd="sng">
            <a:solidFill>
              <a:schemeClr val="tx2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buFont typeface="Arial" pitchFamily="34" charset="0"/>
              <a:buNone/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6" name="Rectangle 58"/>
          <p:cNvSpPr>
            <a:spLocks noChangeArrowheads="1"/>
          </p:cNvSpPr>
          <p:nvPr/>
        </p:nvSpPr>
        <p:spPr bwMode="auto">
          <a:xfrm>
            <a:off x="3465406" y="1313821"/>
            <a:ext cx="1922463" cy="2116138"/>
          </a:xfrm>
          <a:prstGeom prst="rect">
            <a:avLst/>
          </a:prstGeom>
          <a:noFill/>
          <a:ln w="19050" cmpd="sng">
            <a:solidFill>
              <a:schemeClr val="tx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buFont typeface="Arial" pitchFamily="34" charset="0"/>
              <a:buNone/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7" name="Line 70"/>
          <p:cNvSpPr>
            <a:spLocks noChangeShapeType="1"/>
          </p:cNvSpPr>
          <p:nvPr/>
        </p:nvSpPr>
        <p:spPr bwMode="auto">
          <a:xfrm flipH="1">
            <a:off x="757131" y="1307471"/>
            <a:ext cx="1333500" cy="0"/>
          </a:xfrm>
          <a:prstGeom prst="line">
            <a:avLst/>
          </a:prstGeom>
          <a:noFill/>
          <a:ln w="9525" cmpd="sng">
            <a:solidFill>
              <a:schemeClr val="bg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buFont typeface="Arial" pitchFamily="34" charset="0"/>
              <a:buNone/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8" name="Text Box 97"/>
          <p:cNvSpPr txBox="1">
            <a:spLocks noChangeArrowheads="1"/>
          </p:cNvSpPr>
          <p:nvPr/>
        </p:nvSpPr>
        <p:spPr bwMode="auto">
          <a:xfrm>
            <a:off x="5940152" y="2436006"/>
            <a:ext cx="3033712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>
            <a:defPPr>
              <a:defRPr lang="zh-CN"/>
            </a:defPPr>
            <a:lvl1pPr marL="0" indent="0" algn="l">
              <a:lnSpc>
                <a:spcPct val="100000"/>
              </a:lnSpc>
              <a:buClr>
                <a:srgbClr val="FF0000"/>
              </a:buClr>
              <a:buFont typeface="Wingdings" pitchFamily="2" charset="2"/>
              <a:buNone/>
              <a:defRPr sz="2800" b="1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defRPr>
            </a:lvl1pPr>
          </a:lstStyle>
          <a:p>
            <a:r>
              <a:rPr lang="en-US" altLang="zh-CN" dirty="0" smtClean="0"/>
              <a:t>1</a:t>
            </a:r>
            <a:r>
              <a:rPr lang="en-US" altLang="zh-CN" dirty="0"/>
              <a:t>.</a:t>
            </a:r>
            <a:r>
              <a:rPr lang="zh-CN" dirty="0"/>
              <a:t>先</a:t>
            </a:r>
            <a:r>
              <a:rPr lang="zh-CN" dirty="0" smtClean="0"/>
              <a:t>画</a:t>
            </a:r>
            <a:r>
              <a:rPr lang="zh-CN" altLang="en-US" dirty="0" smtClean="0"/>
              <a:t>没有切割之前四棱柱的三视图；</a:t>
            </a:r>
            <a:endParaRPr lang="zh-CN" dirty="0"/>
          </a:p>
        </p:txBody>
      </p:sp>
      <p:sp>
        <p:nvSpPr>
          <p:cNvPr id="129" name="AutoShape 36"/>
          <p:cNvSpPr>
            <a:spLocks noChangeArrowheads="1"/>
          </p:cNvSpPr>
          <p:nvPr/>
        </p:nvSpPr>
        <p:spPr bwMode="auto">
          <a:xfrm>
            <a:off x="6069330" y="1483485"/>
            <a:ext cx="1079500" cy="8636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zh-CN" altLang="en-US" b="1" dirty="0" smtClean="0">
                <a:solidFill>
                  <a:srgbClr val="FFFF66"/>
                </a:solidFill>
                <a:ea typeface="华文行楷" pitchFamily="2" charset="-122"/>
              </a:rPr>
              <a:t>步骤</a:t>
            </a:r>
            <a:endParaRPr lang="zh-CN" altLang="en-US" b="1" dirty="0">
              <a:solidFill>
                <a:srgbClr val="FFFF66"/>
              </a:solidFill>
              <a:ea typeface="华文行楷" pitchFamily="2" charset="-122"/>
            </a:endParaRPr>
          </a:p>
        </p:txBody>
      </p:sp>
      <p:sp>
        <p:nvSpPr>
          <p:cNvPr id="130" name="Text Box 97"/>
          <p:cNvSpPr txBox="1">
            <a:spLocks noChangeArrowheads="1"/>
          </p:cNvSpPr>
          <p:nvPr/>
        </p:nvSpPr>
        <p:spPr bwMode="auto">
          <a:xfrm>
            <a:off x="5963861" y="3478625"/>
            <a:ext cx="3033712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>
            <a:defPPr>
              <a:defRPr lang="zh-CN"/>
            </a:defPPr>
            <a:lvl1pPr marL="0" indent="0" algn="l">
              <a:lnSpc>
                <a:spcPct val="100000"/>
              </a:lnSpc>
              <a:buClr>
                <a:srgbClr val="FF0000"/>
              </a:buClr>
              <a:buFont typeface="Wingdings" pitchFamily="2" charset="2"/>
              <a:buNone/>
              <a:defRPr sz="2800" b="1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defRPr>
            </a:lvl1pPr>
          </a:lstStyle>
          <a:p>
            <a:r>
              <a:rPr lang="en-US" altLang="zh-CN" dirty="0" smtClean="0"/>
              <a:t>2.</a:t>
            </a:r>
            <a:r>
              <a:rPr lang="zh-CN" altLang="en-US" dirty="0" smtClean="0"/>
              <a:t>逐个画出切割的基本体；</a:t>
            </a:r>
            <a:endParaRPr lang="en-US" altLang="zh-CN" dirty="0" smtClean="0"/>
          </a:p>
        </p:txBody>
      </p:sp>
      <p:sp>
        <p:nvSpPr>
          <p:cNvPr id="131" name="Text Box 97"/>
          <p:cNvSpPr txBox="1">
            <a:spLocks noChangeArrowheads="1"/>
          </p:cNvSpPr>
          <p:nvPr/>
        </p:nvSpPr>
        <p:spPr bwMode="auto">
          <a:xfrm>
            <a:off x="5940152" y="4520474"/>
            <a:ext cx="3033712" cy="1723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>
            <a:defPPr>
              <a:defRPr lang="zh-CN"/>
            </a:defPPr>
            <a:lvl1pPr marL="0" indent="0" algn="l">
              <a:lnSpc>
                <a:spcPct val="100000"/>
              </a:lnSpc>
              <a:buClr>
                <a:srgbClr val="FF0000"/>
              </a:buClr>
              <a:buFont typeface="Wingdings" pitchFamily="2" charset="2"/>
              <a:buNone/>
              <a:defRPr sz="2800" b="1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defRPr>
            </a:lvl1pPr>
          </a:lstStyle>
          <a:p>
            <a:r>
              <a:rPr lang="zh-CN" altLang="en-US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技巧</a:t>
            </a:r>
            <a:r>
              <a:rPr lang="zh-CN" altLang="en-US" dirty="0" smtClean="0"/>
              <a:t>：</a:t>
            </a:r>
            <a:r>
              <a:rPr lang="zh-CN" dirty="0" smtClean="0"/>
              <a:t>先画</a:t>
            </a:r>
            <a:r>
              <a:rPr lang="zh-CN" altLang="en-US" dirty="0" smtClean="0"/>
              <a:t>具有</a:t>
            </a:r>
            <a:r>
              <a:rPr lang="zh-CN" altLang="en-US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积聚性投影</a:t>
            </a:r>
            <a:r>
              <a:rPr lang="zh-CN" altLang="en-US" dirty="0" smtClean="0"/>
              <a:t>的视图或</a:t>
            </a:r>
            <a:r>
              <a:rPr lang="zh-CN" altLang="en-US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反映形体特征</a:t>
            </a:r>
            <a:r>
              <a:rPr lang="zh-CN" altLang="en-US" dirty="0" smtClean="0"/>
              <a:t>的视图。</a:t>
            </a:r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2040832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500"/>
                            </p:stCondLst>
                            <p:childTnLst>
                              <p:par>
                                <p:cTn id="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500"/>
                            </p:stCondLst>
                            <p:childTnLst>
                              <p:par>
                                <p:cTn id="10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500"/>
                            </p:stCondLst>
                            <p:childTnLst>
                              <p:par>
                                <p:cTn id="1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000"/>
                            </p:stCondLst>
                            <p:childTnLst>
                              <p:par>
                                <p:cTn id="1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500"/>
                            </p:stCondLst>
                            <p:childTnLst>
                              <p:par>
                                <p:cTn id="1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00"/>
                            </p:stCondLst>
                            <p:childTnLst>
                              <p:par>
                                <p:cTn id="16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utoUpdateAnimBg="0"/>
      <p:bldP spid="84" grpId="0" animBg="1"/>
      <p:bldP spid="109" grpId="0" animBg="1"/>
      <p:bldP spid="126" grpId="0" animBg="1"/>
      <p:bldP spid="128" grpId="0"/>
      <p:bldP spid="130" grpId="0"/>
      <p:bldP spid="13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2"/>
          <p:cNvSpPr>
            <a:spLocks noChangeArrowheads="1"/>
          </p:cNvSpPr>
          <p:nvPr/>
        </p:nvSpPr>
        <p:spPr bwMode="auto">
          <a:xfrm flipV="1">
            <a:off x="637389" y="1124743"/>
            <a:ext cx="5158748" cy="5328591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7" name="Picture 2" descr="2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897608"/>
            <a:ext cx="6858000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066461" y="219808"/>
            <a:ext cx="7620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zh-CN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【</a:t>
            </a:r>
            <a:r>
              <a:rPr lang="zh-CN" altLang="en-US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例</a:t>
            </a:r>
            <a:r>
              <a:rPr lang="en-US" altLang="zh-CN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】 </a:t>
            </a:r>
            <a:r>
              <a:rPr lang="zh-CN" altLang="en-US" b="1" dirty="0" smtClean="0">
                <a:latin typeface="隶书" pitchFamily="49" charset="-122"/>
                <a:ea typeface="隶书" pitchFamily="49" charset="-122"/>
              </a:rPr>
              <a:t>求</a:t>
            </a:r>
            <a:r>
              <a:rPr lang="zh-CN" altLang="en-US" b="1" dirty="0">
                <a:latin typeface="隶书" pitchFamily="49" charset="-122"/>
                <a:ea typeface="隶书" pitchFamily="49" charset="-122"/>
              </a:rPr>
              <a:t>作下面组合体的</a:t>
            </a:r>
            <a:r>
              <a:rPr lang="zh-CN" altLang="en-US" b="1" dirty="0" smtClean="0">
                <a:latin typeface="隶书" pitchFamily="49" charset="-122"/>
                <a:ea typeface="隶书" pitchFamily="49" charset="-122"/>
              </a:rPr>
              <a:t>三视图。</a:t>
            </a:r>
            <a:endParaRPr lang="zh-CN" altLang="en-US" b="1" dirty="0"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40" name="Rectangle 86"/>
          <p:cNvSpPr>
            <a:spLocks noChangeArrowheads="1"/>
          </p:cNvSpPr>
          <p:nvPr/>
        </p:nvSpPr>
        <p:spPr bwMode="auto">
          <a:xfrm>
            <a:off x="6110288" y="980728"/>
            <a:ext cx="2158199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/>
          <a:p>
            <a:pPr marL="457200" indent="-457200" algn="l">
              <a:buClr>
                <a:srgbClr val="FF0000"/>
              </a:buClr>
              <a:buFont typeface="Wingdings" pitchFamily="2" charset="2"/>
              <a:buChar char="Ø"/>
            </a:pPr>
            <a:r>
              <a:rPr lang="zh-CN" alt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画</a:t>
            </a: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三视图</a:t>
            </a:r>
            <a:endParaRPr lang="zh-CN" sz="2800" b="1" dirty="0">
              <a:effectLst>
                <a:outerShdw blurRad="38100" dist="38100" dir="2700000" algn="tl">
                  <a:srgbClr val="C0C0C0"/>
                </a:outerShdw>
              </a:effectLst>
              <a:latin typeface="楷体" pitchFamily="49" charset="-122"/>
              <a:ea typeface="楷体" pitchFamily="49" charset="-122"/>
            </a:endParaRPr>
          </a:p>
        </p:txBody>
      </p:sp>
      <p:grpSp>
        <p:nvGrpSpPr>
          <p:cNvPr id="93" name="Group 12"/>
          <p:cNvGrpSpPr>
            <a:grpSpLocks/>
          </p:cNvGrpSpPr>
          <p:nvPr/>
        </p:nvGrpSpPr>
        <p:grpSpPr bwMode="auto">
          <a:xfrm>
            <a:off x="3234457" y="3501009"/>
            <a:ext cx="2401888" cy="2786062"/>
            <a:chOff x="0" y="0"/>
            <a:chExt cx="1513" cy="1755"/>
          </a:xfrm>
        </p:grpSpPr>
        <p:sp>
          <p:nvSpPr>
            <p:cNvPr id="94" name="未知"/>
            <p:cNvSpPr>
              <a:spLocks/>
            </p:cNvSpPr>
            <p:nvPr/>
          </p:nvSpPr>
          <p:spPr bwMode="auto">
            <a:xfrm>
              <a:off x="0" y="0"/>
              <a:ext cx="1513" cy="879"/>
            </a:xfrm>
            <a:custGeom>
              <a:avLst/>
              <a:gdLst/>
              <a:ahLst/>
              <a:cxnLst>
                <a:cxn ang="0">
                  <a:pos x="722" y="0"/>
                </a:cxn>
                <a:cxn ang="0">
                  <a:pos x="0" y="417"/>
                </a:cxn>
                <a:cxn ang="0">
                  <a:pos x="800" y="879"/>
                </a:cxn>
                <a:cxn ang="0">
                  <a:pos x="1513" y="477"/>
                </a:cxn>
                <a:cxn ang="0">
                  <a:pos x="722" y="0"/>
                </a:cxn>
              </a:cxnLst>
              <a:rect l="0" t="0" r="r" b="b"/>
              <a:pathLst>
                <a:path w="1513" h="879">
                  <a:moveTo>
                    <a:pt x="722" y="0"/>
                  </a:moveTo>
                  <a:lnTo>
                    <a:pt x="0" y="417"/>
                  </a:lnTo>
                  <a:lnTo>
                    <a:pt x="800" y="879"/>
                  </a:lnTo>
                  <a:lnTo>
                    <a:pt x="1513" y="477"/>
                  </a:lnTo>
                  <a:lnTo>
                    <a:pt x="722" y="0"/>
                  </a:lnTo>
                  <a:close/>
                </a:path>
              </a:pathLst>
            </a:custGeom>
            <a:gradFill rotWithShape="0">
              <a:gsLst>
                <a:gs pos="0">
                  <a:srgbClr val="00CC00">
                    <a:gamma/>
                    <a:shade val="46275"/>
                    <a:invGamma/>
                  </a:srgbClr>
                </a:gs>
                <a:gs pos="100000">
                  <a:srgbClr val="00CC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5" name="未知"/>
            <p:cNvSpPr>
              <a:spLocks/>
            </p:cNvSpPr>
            <p:nvPr/>
          </p:nvSpPr>
          <p:spPr bwMode="auto">
            <a:xfrm>
              <a:off x="800" y="467"/>
              <a:ext cx="711" cy="1288"/>
            </a:xfrm>
            <a:custGeom>
              <a:avLst/>
              <a:gdLst/>
              <a:ahLst/>
              <a:cxnLst>
                <a:cxn ang="0">
                  <a:pos x="711" y="0"/>
                </a:cxn>
                <a:cxn ang="0">
                  <a:pos x="711" y="844"/>
                </a:cxn>
                <a:cxn ang="0">
                  <a:pos x="0" y="1288"/>
                </a:cxn>
                <a:cxn ang="0">
                  <a:pos x="0" y="400"/>
                </a:cxn>
                <a:cxn ang="0">
                  <a:pos x="711" y="0"/>
                </a:cxn>
              </a:cxnLst>
              <a:rect l="0" t="0" r="r" b="b"/>
              <a:pathLst>
                <a:path w="711" h="1288">
                  <a:moveTo>
                    <a:pt x="711" y="0"/>
                  </a:moveTo>
                  <a:lnTo>
                    <a:pt x="711" y="844"/>
                  </a:lnTo>
                  <a:lnTo>
                    <a:pt x="0" y="1288"/>
                  </a:lnTo>
                  <a:lnTo>
                    <a:pt x="0" y="400"/>
                  </a:lnTo>
                  <a:lnTo>
                    <a:pt x="711" y="0"/>
                  </a:lnTo>
                  <a:close/>
                </a:path>
              </a:pathLst>
            </a:custGeom>
            <a:gradFill rotWithShape="0">
              <a:gsLst>
                <a:gs pos="0">
                  <a:srgbClr val="00CC00"/>
                </a:gs>
                <a:gs pos="100000">
                  <a:srgbClr val="00CC00">
                    <a:gamma/>
                    <a:shade val="70588"/>
                    <a:invGamma/>
                  </a:srgb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6" name="未知"/>
            <p:cNvSpPr>
              <a:spLocks/>
            </p:cNvSpPr>
            <p:nvPr/>
          </p:nvSpPr>
          <p:spPr bwMode="auto">
            <a:xfrm>
              <a:off x="0" y="411"/>
              <a:ext cx="800" cy="13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78"/>
                </a:cxn>
                <a:cxn ang="0">
                  <a:pos x="800" y="1344"/>
                </a:cxn>
                <a:cxn ang="0">
                  <a:pos x="800" y="467"/>
                </a:cxn>
                <a:cxn ang="0">
                  <a:pos x="0" y="0"/>
                </a:cxn>
              </a:cxnLst>
              <a:rect l="0" t="0" r="r" b="b"/>
              <a:pathLst>
                <a:path w="800" h="1344">
                  <a:moveTo>
                    <a:pt x="0" y="0"/>
                  </a:moveTo>
                  <a:lnTo>
                    <a:pt x="0" y="878"/>
                  </a:lnTo>
                  <a:lnTo>
                    <a:pt x="800" y="1344"/>
                  </a:lnTo>
                  <a:lnTo>
                    <a:pt x="800" y="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CC00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97" name="Group 16"/>
          <p:cNvGrpSpPr>
            <a:grpSpLocks/>
          </p:cNvGrpSpPr>
          <p:nvPr/>
        </p:nvGrpSpPr>
        <p:grpSpPr bwMode="auto">
          <a:xfrm>
            <a:off x="3059832" y="3677221"/>
            <a:ext cx="2243138" cy="2097088"/>
            <a:chOff x="0" y="0"/>
            <a:chExt cx="1413" cy="1321"/>
          </a:xfrm>
        </p:grpSpPr>
        <p:sp>
          <p:nvSpPr>
            <p:cNvPr id="98" name="未知"/>
            <p:cNvSpPr>
              <a:spLocks/>
            </p:cNvSpPr>
            <p:nvPr/>
          </p:nvSpPr>
          <p:spPr bwMode="auto">
            <a:xfrm>
              <a:off x="0" y="0"/>
              <a:ext cx="622" cy="911"/>
            </a:xfrm>
            <a:custGeom>
              <a:avLst/>
              <a:gdLst/>
              <a:ahLst/>
              <a:cxnLst>
                <a:cxn ang="0">
                  <a:pos x="622" y="0"/>
                </a:cxn>
                <a:cxn ang="0">
                  <a:pos x="611" y="289"/>
                </a:cxn>
                <a:cxn ang="0">
                  <a:pos x="100" y="911"/>
                </a:cxn>
                <a:cxn ang="0">
                  <a:pos x="0" y="222"/>
                </a:cxn>
                <a:cxn ang="0">
                  <a:pos x="34" y="89"/>
                </a:cxn>
                <a:cxn ang="0">
                  <a:pos x="622" y="0"/>
                </a:cxn>
              </a:cxnLst>
              <a:rect l="0" t="0" r="r" b="b"/>
              <a:pathLst>
                <a:path w="622" h="911">
                  <a:moveTo>
                    <a:pt x="622" y="0"/>
                  </a:moveTo>
                  <a:lnTo>
                    <a:pt x="611" y="289"/>
                  </a:lnTo>
                  <a:lnTo>
                    <a:pt x="100" y="911"/>
                  </a:lnTo>
                  <a:lnTo>
                    <a:pt x="0" y="222"/>
                  </a:lnTo>
                  <a:lnTo>
                    <a:pt x="34" y="89"/>
                  </a:lnTo>
                  <a:lnTo>
                    <a:pt x="62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9" name="未知"/>
            <p:cNvSpPr>
              <a:spLocks/>
            </p:cNvSpPr>
            <p:nvPr/>
          </p:nvSpPr>
          <p:spPr bwMode="auto">
            <a:xfrm>
              <a:off x="611" y="17"/>
              <a:ext cx="802" cy="7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49"/>
                </a:cxn>
                <a:cxn ang="0">
                  <a:pos x="1069" y="960"/>
                </a:cxn>
                <a:cxn ang="0">
                  <a:pos x="1069" y="633"/>
                </a:cxn>
                <a:cxn ang="0">
                  <a:pos x="0" y="0"/>
                </a:cxn>
              </a:cxnLst>
              <a:rect l="0" t="0" r="r" b="b"/>
              <a:pathLst>
                <a:path w="1069" h="960">
                  <a:moveTo>
                    <a:pt x="0" y="0"/>
                  </a:moveTo>
                  <a:lnTo>
                    <a:pt x="0" y="349"/>
                  </a:lnTo>
                  <a:lnTo>
                    <a:pt x="1069" y="960"/>
                  </a:lnTo>
                  <a:lnTo>
                    <a:pt x="1069" y="6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0" name="未知"/>
            <p:cNvSpPr>
              <a:spLocks/>
            </p:cNvSpPr>
            <p:nvPr/>
          </p:nvSpPr>
          <p:spPr bwMode="auto">
            <a:xfrm>
              <a:off x="122" y="277"/>
              <a:ext cx="1289" cy="1044"/>
            </a:xfrm>
            <a:custGeom>
              <a:avLst/>
              <a:gdLst/>
              <a:ahLst/>
              <a:cxnLst>
                <a:cxn ang="0">
                  <a:pos x="500" y="0"/>
                </a:cxn>
                <a:cxn ang="0">
                  <a:pos x="1289" y="444"/>
                </a:cxn>
                <a:cxn ang="0">
                  <a:pos x="789" y="1044"/>
                </a:cxn>
                <a:cxn ang="0">
                  <a:pos x="0" y="601"/>
                </a:cxn>
                <a:cxn ang="0">
                  <a:pos x="500" y="0"/>
                </a:cxn>
              </a:cxnLst>
              <a:rect l="0" t="0" r="r" b="b"/>
              <a:pathLst>
                <a:path w="1289" h="1044">
                  <a:moveTo>
                    <a:pt x="500" y="0"/>
                  </a:moveTo>
                  <a:lnTo>
                    <a:pt x="1289" y="444"/>
                  </a:lnTo>
                  <a:lnTo>
                    <a:pt x="789" y="1044"/>
                  </a:lnTo>
                  <a:lnTo>
                    <a:pt x="0" y="601"/>
                  </a:lnTo>
                  <a:lnTo>
                    <a:pt x="500" y="0"/>
                  </a:lnTo>
                  <a:close/>
                </a:path>
              </a:pathLst>
            </a:custGeom>
            <a:solidFill>
              <a:srgbClr val="CC66FF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01" name="Group 20"/>
          <p:cNvGrpSpPr>
            <a:grpSpLocks/>
          </p:cNvGrpSpPr>
          <p:nvPr/>
        </p:nvGrpSpPr>
        <p:grpSpPr bwMode="auto">
          <a:xfrm>
            <a:off x="3991695" y="5029771"/>
            <a:ext cx="1093787" cy="1373188"/>
            <a:chOff x="0" y="0"/>
            <a:chExt cx="689" cy="865"/>
          </a:xfrm>
        </p:grpSpPr>
        <p:sp>
          <p:nvSpPr>
            <p:cNvPr id="102" name="未知"/>
            <p:cNvSpPr>
              <a:spLocks/>
            </p:cNvSpPr>
            <p:nvPr/>
          </p:nvSpPr>
          <p:spPr bwMode="auto">
            <a:xfrm>
              <a:off x="0" y="447"/>
              <a:ext cx="689" cy="418"/>
            </a:xfrm>
            <a:custGeom>
              <a:avLst/>
              <a:gdLst/>
              <a:ahLst/>
              <a:cxnLst>
                <a:cxn ang="0">
                  <a:pos x="279" y="0"/>
                </a:cxn>
                <a:cxn ang="0">
                  <a:pos x="689" y="218"/>
                </a:cxn>
                <a:cxn ang="0">
                  <a:pos x="256" y="418"/>
                </a:cxn>
                <a:cxn ang="0">
                  <a:pos x="0" y="241"/>
                </a:cxn>
                <a:cxn ang="0">
                  <a:pos x="279" y="0"/>
                </a:cxn>
              </a:cxnLst>
              <a:rect l="0" t="0" r="r" b="b"/>
              <a:pathLst>
                <a:path w="689" h="418">
                  <a:moveTo>
                    <a:pt x="279" y="0"/>
                  </a:moveTo>
                  <a:lnTo>
                    <a:pt x="689" y="218"/>
                  </a:lnTo>
                  <a:lnTo>
                    <a:pt x="256" y="418"/>
                  </a:lnTo>
                  <a:lnTo>
                    <a:pt x="0" y="241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3" name="未知"/>
            <p:cNvSpPr>
              <a:spLocks/>
            </p:cNvSpPr>
            <p:nvPr/>
          </p:nvSpPr>
          <p:spPr bwMode="auto">
            <a:xfrm>
              <a:off x="295" y="0"/>
              <a:ext cx="288" cy="6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83" y="225"/>
                </a:cxn>
                <a:cxn ang="0">
                  <a:pos x="383" y="820"/>
                </a:cxn>
                <a:cxn ang="0">
                  <a:pos x="0" y="611"/>
                </a:cxn>
                <a:cxn ang="0">
                  <a:pos x="0" y="0"/>
                </a:cxn>
              </a:cxnLst>
              <a:rect l="0" t="0" r="r" b="b"/>
              <a:pathLst>
                <a:path w="383" h="820">
                  <a:moveTo>
                    <a:pt x="0" y="0"/>
                  </a:moveTo>
                  <a:lnTo>
                    <a:pt x="383" y="225"/>
                  </a:lnTo>
                  <a:lnTo>
                    <a:pt x="383" y="820"/>
                  </a:lnTo>
                  <a:lnTo>
                    <a:pt x="0" y="6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7C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4" name="未知"/>
            <p:cNvSpPr>
              <a:spLocks/>
            </p:cNvSpPr>
            <p:nvPr/>
          </p:nvSpPr>
          <p:spPr bwMode="auto">
            <a:xfrm>
              <a:off x="45" y="0"/>
              <a:ext cx="255" cy="643"/>
            </a:xfrm>
            <a:custGeom>
              <a:avLst/>
              <a:gdLst/>
              <a:ahLst/>
              <a:cxnLst>
                <a:cxn ang="0">
                  <a:pos x="4" y="300"/>
                </a:cxn>
                <a:cxn ang="0">
                  <a:pos x="0" y="643"/>
                </a:cxn>
                <a:cxn ang="0">
                  <a:pos x="255" y="452"/>
                </a:cxn>
                <a:cxn ang="0">
                  <a:pos x="255" y="0"/>
                </a:cxn>
                <a:cxn ang="0">
                  <a:pos x="4" y="300"/>
                </a:cxn>
              </a:cxnLst>
              <a:rect l="0" t="0" r="r" b="b"/>
              <a:pathLst>
                <a:path w="255" h="643">
                  <a:moveTo>
                    <a:pt x="4" y="300"/>
                  </a:moveTo>
                  <a:lnTo>
                    <a:pt x="0" y="643"/>
                  </a:lnTo>
                  <a:lnTo>
                    <a:pt x="255" y="452"/>
                  </a:lnTo>
                  <a:lnTo>
                    <a:pt x="255" y="0"/>
                  </a:lnTo>
                  <a:lnTo>
                    <a:pt x="4" y="300"/>
                  </a:lnTo>
                  <a:close/>
                </a:path>
              </a:pathLst>
            </a:custGeom>
            <a:gradFill rotWithShape="0">
              <a:gsLst>
                <a:gs pos="0">
                  <a:srgbClr val="FFCC00"/>
                </a:gs>
                <a:gs pos="100000">
                  <a:srgbClr val="FFCC00">
                    <a:gamma/>
                    <a:shade val="66667"/>
                    <a:invGamma/>
                  </a:srgb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05" name="Group 24"/>
          <p:cNvGrpSpPr>
            <a:grpSpLocks/>
          </p:cNvGrpSpPr>
          <p:nvPr/>
        </p:nvGrpSpPr>
        <p:grpSpPr bwMode="auto">
          <a:xfrm>
            <a:off x="3358282" y="4872609"/>
            <a:ext cx="749300" cy="1087437"/>
            <a:chOff x="0" y="0"/>
            <a:chExt cx="472" cy="685"/>
          </a:xfrm>
        </p:grpSpPr>
        <p:sp>
          <p:nvSpPr>
            <p:cNvPr id="106" name="未知"/>
            <p:cNvSpPr>
              <a:spLocks/>
            </p:cNvSpPr>
            <p:nvPr/>
          </p:nvSpPr>
          <p:spPr bwMode="auto">
            <a:xfrm>
              <a:off x="61" y="0"/>
              <a:ext cx="180" cy="513"/>
            </a:xfrm>
            <a:custGeom>
              <a:avLst/>
              <a:gdLst/>
              <a:ahLst/>
              <a:cxnLst>
                <a:cxn ang="0">
                  <a:pos x="0" y="284"/>
                </a:cxn>
                <a:cxn ang="0">
                  <a:pos x="240" y="0"/>
                </a:cxn>
                <a:cxn ang="0">
                  <a:pos x="240" y="546"/>
                </a:cxn>
                <a:cxn ang="0">
                  <a:pos x="0" y="683"/>
                </a:cxn>
                <a:cxn ang="0">
                  <a:pos x="0" y="284"/>
                </a:cxn>
              </a:cxnLst>
              <a:rect l="0" t="0" r="r" b="b"/>
              <a:pathLst>
                <a:path w="240" h="683">
                  <a:moveTo>
                    <a:pt x="0" y="284"/>
                  </a:moveTo>
                  <a:lnTo>
                    <a:pt x="240" y="0"/>
                  </a:lnTo>
                  <a:lnTo>
                    <a:pt x="240" y="546"/>
                  </a:lnTo>
                  <a:lnTo>
                    <a:pt x="0" y="683"/>
                  </a:lnTo>
                  <a:lnTo>
                    <a:pt x="0" y="284"/>
                  </a:lnTo>
                  <a:close/>
                </a:path>
              </a:pathLst>
            </a:custGeom>
            <a:gradFill rotWithShape="0">
              <a:gsLst>
                <a:gs pos="0">
                  <a:srgbClr val="FFCC66"/>
                </a:gs>
                <a:gs pos="100000">
                  <a:srgbClr val="FFCC66">
                    <a:gamma/>
                    <a:shade val="66667"/>
                    <a:invGamma/>
                  </a:srgb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7" name="未知"/>
            <p:cNvSpPr>
              <a:spLocks/>
            </p:cNvSpPr>
            <p:nvPr/>
          </p:nvSpPr>
          <p:spPr bwMode="auto">
            <a:xfrm>
              <a:off x="0" y="412"/>
              <a:ext cx="311" cy="273"/>
            </a:xfrm>
            <a:custGeom>
              <a:avLst/>
              <a:gdLst/>
              <a:ahLst/>
              <a:cxnLst>
                <a:cxn ang="0">
                  <a:pos x="222" y="0"/>
                </a:cxn>
                <a:cxn ang="0">
                  <a:pos x="0" y="123"/>
                </a:cxn>
                <a:cxn ang="0">
                  <a:pos x="311" y="273"/>
                </a:cxn>
                <a:cxn ang="0">
                  <a:pos x="311" y="41"/>
                </a:cxn>
                <a:cxn ang="0">
                  <a:pos x="222" y="0"/>
                </a:cxn>
              </a:cxnLst>
              <a:rect l="0" t="0" r="r" b="b"/>
              <a:pathLst>
                <a:path w="311" h="273">
                  <a:moveTo>
                    <a:pt x="222" y="0"/>
                  </a:moveTo>
                  <a:lnTo>
                    <a:pt x="0" y="123"/>
                  </a:lnTo>
                  <a:lnTo>
                    <a:pt x="311" y="273"/>
                  </a:lnTo>
                  <a:lnTo>
                    <a:pt x="311" y="41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8" name="未知"/>
            <p:cNvSpPr>
              <a:spLocks/>
            </p:cNvSpPr>
            <p:nvPr/>
          </p:nvSpPr>
          <p:spPr bwMode="auto">
            <a:xfrm>
              <a:off x="227" y="8"/>
              <a:ext cx="245" cy="4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5" y="137"/>
                </a:cxn>
                <a:cxn ang="0">
                  <a:pos x="85" y="345"/>
                </a:cxn>
                <a:cxn ang="0">
                  <a:pos x="85" y="441"/>
                </a:cxn>
                <a:cxn ang="0">
                  <a:pos x="0" y="404"/>
                </a:cxn>
                <a:cxn ang="0">
                  <a:pos x="0" y="0"/>
                </a:cxn>
              </a:cxnLst>
              <a:rect l="0" t="0" r="r" b="b"/>
              <a:pathLst>
                <a:path w="245" h="441">
                  <a:moveTo>
                    <a:pt x="0" y="0"/>
                  </a:moveTo>
                  <a:lnTo>
                    <a:pt x="245" y="137"/>
                  </a:lnTo>
                  <a:lnTo>
                    <a:pt x="85" y="345"/>
                  </a:lnTo>
                  <a:lnTo>
                    <a:pt x="85" y="441"/>
                  </a:lnTo>
                  <a:lnTo>
                    <a:pt x="0" y="404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FF7C80"/>
                </a:gs>
                <a:gs pos="100000">
                  <a:srgbClr val="FF7C80">
                    <a:gamma/>
                    <a:shade val="60784"/>
                    <a:invGamma/>
                  </a:srgb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28" name="Text Box 97"/>
          <p:cNvSpPr txBox="1">
            <a:spLocks noChangeArrowheads="1"/>
          </p:cNvSpPr>
          <p:nvPr/>
        </p:nvSpPr>
        <p:spPr bwMode="auto">
          <a:xfrm>
            <a:off x="5936100" y="2690853"/>
            <a:ext cx="303371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>
            <a:defPPr>
              <a:defRPr lang="zh-CN"/>
            </a:defPPr>
            <a:lvl1pPr marL="0" indent="0" algn="l">
              <a:lnSpc>
                <a:spcPct val="100000"/>
              </a:lnSpc>
              <a:buClr>
                <a:srgbClr val="FF0000"/>
              </a:buClr>
              <a:buFont typeface="Wingdings" pitchFamily="2" charset="2"/>
              <a:buNone/>
              <a:defRPr sz="2800" b="1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defRPr>
            </a:lvl1pPr>
          </a:lstStyle>
          <a:p>
            <a:r>
              <a:rPr lang="en-US" altLang="zh-CN" dirty="0" smtClean="0"/>
              <a:t>3.</a:t>
            </a:r>
            <a:r>
              <a:rPr lang="zh-CN" altLang="en-US" dirty="0"/>
              <a:t>检查、描</a:t>
            </a:r>
            <a:r>
              <a:rPr lang="zh-CN" altLang="en-US" dirty="0" smtClean="0"/>
              <a:t>深。</a:t>
            </a:r>
            <a:endParaRPr lang="zh-CN" dirty="0"/>
          </a:p>
        </p:txBody>
      </p:sp>
      <p:sp>
        <p:nvSpPr>
          <p:cNvPr id="129" name="AutoShape 36"/>
          <p:cNvSpPr>
            <a:spLocks noChangeArrowheads="1"/>
          </p:cNvSpPr>
          <p:nvPr/>
        </p:nvSpPr>
        <p:spPr bwMode="auto">
          <a:xfrm>
            <a:off x="6069330" y="1483485"/>
            <a:ext cx="1079500" cy="8636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zh-CN" altLang="en-US" b="1" dirty="0" smtClean="0">
                <a:solidFill>
                  <a:srgbClr val="FFFF66"/>
                </a:solidFill>
                <a:ea typeface="华文行楷" pitchFamily="2" charset="-122"/>
              </a:rPr>
              <a:t>步骤</a:t>
            </a:r>
            <a:endParaRPr lang="zh-CN" altLang="en-US" b="1" dirty="0">
              <a:solidFill>
                <a:srgbClr val="FFFF66"/>
              </a:solidFill>
              <a:ea typeface="华文行楷" pitchFamily="2" charset="-122"/>
            </a:endParaRPr>
          </a:p>
        </p:txBody>
      </p:sp>
      <p:sp>
        <p:nvSpPr>
          <p:cNvPr id="131" name="Text Box 97"/>
          <p:cNvSpPr txBox="1">
            <a:spLocks noChangeArrowheads="1"/>
          </p:cNvSpPr>
          <p:nvPr/>
        </p:nvSpPr>
        <p:spPr bwMode="auto">
          <a:xfrm>
            <a:off x="6123871" y="3418296"/>
            <a:ext cx="2658171" cy="1723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>
            <a:defPPr>
              <a:defRPr lang="zh-CN"/>
            </a:defPPr>
            <a:lvl1pPr marL="0" indent="0" algn="l">
              <a:lnSpc>
                <a:spcPct val="100000"/>
              </a:lnSpc>
              <a:buClr>
                <a:srgbClr val="FF0000"/>
              </a:buClr>
              <a:buFont typeface="Wingdings" pitchFamily="2" charset="2"/>
              <a:buNone/>
              <a:defRPr sz="2800" b="1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defRPr>
            </a:lvl1pPr>
          </a:lstStyle>
          <a:p>
            <a:r>
              <a:rPr lang="zh-CN" altLang="en-US" dirty="0" smtClean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技巧</a:t>
            </a:r>
            <a:r>
              <a:rPr lang="zh-CN" altLang="en-US" dirty="0" smtClean="0"/>
              <a:t>：</a:t>
            </a:r>
            <a:endParaRPr lang="en-US" altLang="zh-CN" dirty="0" smtClean="0"/>
          </a:p>
          <a:p>
            <a:r>
              <a:rPr lang="en-US" altLang="zh-CN" dirty="0" smtClean="0"/>
              <a:t>P</a:t>
            </a:r>
            <a:r>
              <a:rPr lang="zh-CN" altLang="en-US" dirty="0"/>
              <a:t>为</a:t>
            </a:r>
            <a:r>
              <a:rPr lang="zh-CN" altLang="en-US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正垂面</a:t>
            </a:r>
            <a:r>
              <a:rPr lang="zh-CN" altLang="en-US" dirty="0"/>
              <a:t>，其投影为</a:t>
            </a:r>
            <a:r>
              <a:rPr lang="zh-CN" altLang="en-US" dirty="0" smtClean="0"/>
              <a:t>：</a:t>
            </a:r>
            <a:r>
              <a:rPr lang="zh-CN" altLang="en-US" dirty="0" smtClean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一</a:t>
            </a:r>
            <a:r>
              <a:rPr lang="zh-CN" altLang="en-US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斜两</a:t>
            </a:r>
            <a:r>
              <a:rPr lang="zh-CN" altLang="en-US" dirty="0" smtClean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类似</a:t>
            </a:r>
            <a:r>
              <a:rPr lang="zh-CN" altLang="en-US" dirty="0" smtClean="0"/>
              <a:t>。</a:t>
            </a:r>
            <a:endParaRPr lang="zh-CN" dirty="0"/>
          </a:p>
        </p:txBody>
      </p:sp>
      <p:sp>
        <p:nvSpPr>
          <p:cNvPr id="54" name="Rectangle 2"/>
          <p:cNvSpPr>
            <a:spLocks noChangeArrowheads="1"/>
          </p:cNvSpPr>
          <p:nvPr/>
        </p:nvSpPr>
        <p:spPr bwMode="auto">
          <a:xfrm>
            <a:off x="899443" y="1290414"/>
            <a:ext cx="1746250" cy="2116138"/>
          </a:xfrm>
          <a:prstGeom prst="rect">
            <a:avLst/>
          </a:prstGeom>
          <a:noFill/>
          <a:ln w="19050" cmpd="sng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buFont typeface="Arial" pitchFamily="34" charset="0"/>
              <a:buNone/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5" name="Line 3"/>
          <p:cNvSpPr>
            <a:spLocks noChangeShapeType="1"/>
          </p:cNvSpPr>
          <p:nvPr/>
        </p:nvSpPr>
        <p:spPr bwMode="auto">
          <a:xfrm flipH="1">
            <a:off x="886743" y="5362352"/>
            <a:ext cx="711200" cy="0"/>
          </a:xfrm>
          <a:prstGeom prst="line">
            <a:avLst/>
          </a:prstGeom>
          <a:noFill/>
          <a:ln w="19050" cmpd="sng">
            <a:solidFill>
              <a:schemeClr val="tx2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buFont typeface="Arial" pitchFamily="34" charset="0"/>
              <a:buNone/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6" name="Line 4"/>
          <p:cNvSpPr>
            <a:spLocks noChangeShapeType="1"/>
          </p:cNvSpPr>
          <p:nvPr/>
        </p:nvSpPr>
        <p:spPr bwMode="auto">
          <a:xfrm flipV="1">
            <a:off x="1343943" y="4308252"/>
            <a:ext cx="0" cy="698500"/>
          </a:xfrm>
          <a:prstGeom prst="line">
            <a:avLst/>
          </a:prstGeom>
          <a:noFill/>
          <a:ln w="19050" cmpd="sng">
            <a:solidFill>
              <a:schemeClr val="tx2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buFont typeface="Arial" pitchFamily="34" charset="0"/>
              <a:buNone/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" name="Line 5"/>
          <p:cNvSpPr>
            <a:spLocks noChangeShapeType="1"/>
          </p:cNvSpPr>
          <p:nvPr/>
        </p:nvSpPr>
        <p:spPr bwMode="auto">
          <a:xfrm flipV="1">
            <a:off x="2131343" y="3965352"/>
            <a:ext cx="0" cy="1917700"/>
          </a:xfrm>
          <a:prstGeom prst="line">
            <a:avLst/>
          </a:prstGeom>
          <a:noFill/>
          <a:ln w="19050" cmpd="sng">
            <a:solidFill>
              <a:schemeClr val="tx2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buFont typeface="Arial" pitchFamily="34" charset="0"/>
              <a:buNone/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" name="Line 6"/>
          <p:cNvSpPr>
            <a:spLocks noChangeShapeType="1"/>
          </p:cNvSpPr>
          <p:nvPr/>
        </p:nvSpPr>
        <p:spPr bwMode="auto">
          <a:xfrm>
            <a:off x="1343943" y="2415952"/>
            <a:ext cx="0" cy="1003300"/>
          </a:xfrm>
          <a:prstGeom prst="line">
            <a:avLst/>
          </a:prstGeom>
          <a:noFill/>
          <a:ln w="19050" cmpd="sng">
            <a:solidFill>
              <a:schemeClr val="tx2"/>
            </a:solidFill>
            <a:prstDash val="lgDash"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buFont typeface="Arial" pitchFamily="34" charset="0"/>
              <a:buNone/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" name="Line 7"/>
          <p:cNvSpPr>
            <a:spLocks noChangeShapeType="1"/>
          </p:cNvSpPr>
          <p:nvPr/>
        </p:nvSpPr>
        <p:spPr bwMode="auto">
          <a:xfrm>
            <a:off x="3461736" y="1888784"/>
            <a:ext cx="1905000" cy="0"/>
          </a:xfrm>
          <a:prstGeom prst="line">
            <a:avLst/>
          </a:prstGeom>
          <a:noFill/>
          <a:ln w="19050" cmpd="sng">
            <a:solidFill>
              <a:schemeClr val="tx2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buFont typeface="Arial" pitchFamily="34" charset="0"/>
              <a:buNone/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" name="Line 8"/>
          <p:cNvSpPr>
            <a:spLocks noChangeShapeType="1"/>
          </p:cNvSpPr>
          <p:nvPr/>
        </p:nvSpPr>
        <p:spPr bwMode="auto">
          <a:xfrm flipV="1">
            <a:off x="3788176" y="2401020"/>
            <a:ext cx="688975" cy="6350"/>
          </a:xfrm>
          <a:prstGeom prst="line">
            <a:avLst/>
          </a:prstGeom>
          <a:noFill/>
          <a:ln w="19050" cmpd="sng">
            <a:solidFill>
              <a:schemeClr val="tx2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buFont typeface="Arial" pitchFamily="34" charset="0"/>
              <a:buNone/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" name="Line 9"/>
          <p:cNvSpPr>
            <a:spLocks noChangeShapeType="1"/>
          </p:cNvSpPr>
          <p:nvPr/>
        </p:nvSpPr>
        <p:spPr bwMode="auto">
          <a:xfrm>
            <a:off x="4829576" y="2242270"/>
            <a:ext cx="533400" cy="0"/>
          </a:xfrm>
          <a:prstGeom prst="line">
            <a:avLst/>
          </a:prstGeom>
          <a:noFill/>
          <a:ln w="19050" cmpd="sng">
            <a:solidFill>
              <a:schemeClr val="tx2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buFont typeface="Arial" pitchFamily="34" charset="0"/>
              <a:buNone/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2" name="Line 10"/>
          <p:cNvSpPr>
            <a:spLocks noChangeShapeType="1"/>
          </p:cNvSpPr>
          <p:nvPr/>
        </p:nvSpPr>
        <p:spPr bwMode="auto">
          <a:xfrm>
            <a:off x="1597943" y="2268314"/>
            <a:ext cx="0" cy="1136650"/>
          </a:xfrm>
          <a:prstGeom prst="line">
            <a:avLst/>
          </a:prstGeom>
          <a:noFill/>
          <a:ln w="19050" cmpd="sng">
            <a:solidFill>
              <a:schemeClr val="tx2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buFont typeface="Arial" pitchFamily="34" charset="0"/>
              <a:buNone/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3" name="Rectangle 28"/>
          <p:cNvSpPr>
            <a:spLocks noChangeArrowheads="1"/>
          </p:cNvSpPr>
          <p:nvPr/>
        </p:nvSpPr>
        <p:spPr bwMode="auto">
          <a:xfrm>
            <a:off x="4144293" y="4384452"/>
            <a:ext cx="412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zh-CN" sz="3600" i="1" dirty="0">
                <a:ea typeface="ˎ̥"/>
                <a:cs typeface="ˎ̥"/>
              </a:rPr>
              <a:t>P</a:t>
            </a:r>
            <a:endParaRPr lang="zh-CN" altLang="zh-CN" sz="1800" b="0" dirty="0">
              <a:latin typeface="Arial" pitchFamily="34" charset="0"/>
            </a:endParaRPr>
          </a:p>
        </p:txBody>
      </p:sp>
      <p:sp>
        <p:nvSpPr>
          <p:cNvPr id="64" name="Rectangle 29"/>
          <p:cNvSpPr>
            <a:spLocks noChangeArrowheads="1"/>
          </p:cNvSpPr>
          <p:nvPr/>
        </p:nvSpPr>
        <p:spPr bwMode="auto">
          <a:xfrm>
            <a:off x="899443" y="3971702"/>
            <a:ext cx="1746250" cy="1905000"/>
          </a:xfrm>
          <a:prstGeom prst="rect">
            <a:avLst/>
          </a:prstGeom>
          <a:noFill/>
          <a:ln w="19050" cmpd="sng">
            <a:solidFill>
              <a:schemeClr val="tx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buFont typeface="Arial" pitchFamily="34" charset="0"/>
              <a:buNone/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5" name="Line 30"/>
          <p:cNvSpPr>
            <a:spLocks noChangeShapeType="1"/>
          </p:cNvSpPr>
          <p:nvPr/>
        </p:nvSpPr>
        <p:spPr bwMode="auto">
          <a:xfrm>
            <a:off x="899443" y="1201514"/>
            <a:ext cx="0" cy="1498600"/>
          </a:xfrm>
          <a:prstGeom prst="line">
            <a:avLst/>
          </a:prstGeom>
          <a:noFill/>
          <a:ln w="38100" cmpd="sng">
            <a:solidFill>
              <a:schemeClr val="bg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buFont typeface="Arial" pitchFamily="34" charset="0"/>
              <a:buNone/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6" name="Line 31"/>
          <p:cNvSpPr>
            <a:spLocks noChangeShapeType="1"/>
          </p:cNvSpPr>
          <p:nvPr/>
        </p:nvSpPr>
        <p:spPr bwMode="auto">
          <a:xfrm flipV="1">
            <a:off x="716880" y="1301527"/>
            <a:ext cx="1397000" cy="12700"/>
          </a:xfrm>
          <a:prstGeom prst="line">
            <a:avLst/>
          </a:prstGeom>
          <a:noFill/>
          <a:ln w="76200" cmpd="sng">
            <a:solidFill>
              <a:schemeClr val="bg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buFont typeface="Arial" pitchFamily="34" charset="0"/>
              <a:buNone/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7" name="Line 32"/>
          <p:cNvSpPr>
            <a:spLocks noChangeShapeType="1"/>
          </p:cNvSpPr>
          <p:nvPr/>
        </p:nvSpPr>
        <p:spPr bwMode="auto">
          <a:xfrm>
            <a:off x="2131343" y="1298352"/>
            <a:ext cx="0" cy="635000"/>
          </a:xfrm>
          <a:prstGeom prst="line">
            <a:avLst/>
          </a:prstGeom>
          <a:noFill/>
          <a:ln w="19050" cmpd="sng">
            <a:solidFill>
              <a:schemeClr val="tx2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buFont typeface="Arial" pitchFamily="34" charset="0"/>
              <a:buNone/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" name="Line 33"/>
          <p:cNvSpPr>
            <a:spLocks noChangeShapeType="1"/>
          </p:cNvSpPr>
          <p:nvPr/>
        </p:nvSpPr>
        <p:spPr bwMode="auto">
          <a:xfrm flipH="1">
            <a:off x="886743" y="1933352"/>
            <a:ext cx="1244600" cy="774700"/>
          </a:xfrm>
          <a:prstGeom prst="line">
            <a:avLst/>
          </a:prstGeom>
          <a:noFill/>
          <a:ln w="19050" cmpd="sng">
            <a:solidFill>
              <a:schemeClr val="tx2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buFont typeface="Arial" pitchFamily="34" charset="0"/>
              <a:buNone/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" name="Line 34"/>
          <p:cNvSpPr>
            <a:spLocks noChangeShapeType="1"/>
          </p:cNvSpPr>
          <p:nvPr/>
        </p:nvSpPr>
        <p:spPr bwMode="auto">
          <a:xfrm>
            <a:off x="3459088" y="2665105"/>
            <a:ext cx="1905000" cy="0"/>
          </a:xfrm>
          <a:prstGeom prst="line">
            <a:avLst/>
          </a:prstGeom>
          <a:noFill/>
          <a:ln w="19050" cmpd="sng">
            <a:solidFill>
              <a:schemeClr val="tx2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buFont typeface="Arial" pitchFamily="34" charset="0"/>
              <a:buNone/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" name="Line 35"/>
          <p:cNvSpPr>
            <a:spLocks noChangeShapeType="1"/>
          </p:cNvSpPr>
          <p:nvPr/>
        </p:nvSpPr>
        <p:spPr bwMode="auto">
          <a:xfrm flipV="1">
            <a:off x="899443" y="4322539"/>
            <a:ext cx="0" cy="687388"/>
          </a:xfrm>
          <a:prstGeom prst="line">
            <a:avLst/>
          </a:prstGeom>
          <a:noFill/>
          <a:ln w="38100" cmpd="sng">
            <a:solidFill>
              <a:schemeClr val="bg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buFont typeface="Arial" pitchFamily="34" charset="0"/>
              <a:buNone/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" name="Line 36"/>
          <p:cNvSpPr>
            <a:spLocks noChangeShapeType="1"/>
          </p:cNvSpPr>
          <p:nvPr/>
        </p:nvSpPr>
        <p:spPr bwMode="auto">
          <a:xfrm>
            <a:off x="899443" y="5006752"/>
            <a:ext cx="444500" cy="0"/>
          </a:xfrm>
          <a:prstGeom prst="line">
            <a:avLst/>
          </a:prstGeom>
          <a:noFill/>
          <a:ln w="19050" cmpd="sng">
            <a:solidFill>
              <a:schemeClr val="tx2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buFont typeface="Arial" pitchFamily="34" charset="0"/>
              <a:buNone/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" name="Line 37"/>
          <p:cNvSpPr>
            <a:spLocks noChangeShapeType="1"/>
          </p:cNvSpPr>
          <p:nvPr/>
        </p:nvSpPr>
        <p:spPr bwMode="auto">
          <a:xfrm flipH="1">
            <a:off x="899443" y="4308252"/>
            <a:ext cx="444500" cy="0"/>
          </a:xfrm>
          <a:prstGeom prst="line">
            <a:avLst/>
          </a:prstGeom>
          <a:noFill/>
          <a:ln w="19050" cmpd="sng">
            <a:solidFill>
              <a:schemeClr val="tx2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buFont typeface="Arial" pitchFamily="34" charset="0"/>
              <a:buNone/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3" name="Line 38"/>
          <p:cNvSpPr>
            <a:spLocks noChangeShapeType="1"/>
          </p:cNvSpPr>
          <p:nvPr/>
        </p:nvSpPr>
        <p:spPr bwMode="auto">
          <a:xfrm>
            <a:off x="3788758" y="2669307"/>
            <a:ext cx="704850" cy="0"/>
          </a:xfrm>
          <a:prstGeom prst="line">
            <a:avLst/>
          </a:prstGeom>
          <a:noFill/>
          <a:ln w="38100" cmpd="sng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buFont typeface="Arial" pitchFamily="34" charset="0"/>
              <a:buNone/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4" name="Line 39"/>
          <p:cNvSpPr>
            <a:spLocks noChangeShapeType="1"/>
          </p:cNvSpPr>
          <p:nvPr/>
        </p:nvSpPr>
        <p:spPr bwMode="auto">
          <a:xfrm>
            <a:off x="3791868" y="2415952"/>
            <a:ext cx="0" cy="1003300"/>
          </a:xfrm>
          <a:prstGeom prst="line">
            <a:avLst/>
          </a:prstGeom>
          <a:noFill/>
          <a:ln w="19050" cmpd="sng">
            <a:solidFill>
              <a:schemeClr val="tx2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buFont typeface="Arial" pitchFamily="34" charset="0"/>
              <a:buNone/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5" name="Line 40"/>
          <p:cNvSpPr>
            <a:spLocks noChangeShapeType="1"/>
          </p:cNvSpPr>
          <p:nvPr/>
        </p:nvSpPr>
        <p:spPr bwMode="auto">
          <a:xfrm>
            <a:off x="899443" y="5381402"/>
            <a:ext cx="0" cy="493712"/>
          </a:xfrm>
          <a:prstGeom prst="line">
            <a:avLst/>
          </a:prstGeom>
          <a:noFill/>
          <a:ln w="38100" cmpd="sng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buFont typeface="Arial" pitchFamily="34" charset="0"/>
              <a:buNone/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6" name="Line 41"/>
          <p:cNvSpPr>
            <a:spLocks noChangeShapeType="1"/>
          </p:cNvSpPr>
          <p:nvPr/>
        </p:nvSpPr>
        <p:spPr bwMode="auto">
          <a:xfrm>
            <a:off x="899443" y="5875114"/>
            <a:ext cx="704850" cy="0"/>
          </a:xfrm>
          <a:prstGeom prst="line">
            <a:avLst/>
          </a:prstGeom>
          <a:noFill/>
          <a:ln w="38100" cmpd="sng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buFont typeface="Arial" pitchFamily="34" charset="0"/>
              <a:buNone/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7" name="Line 42"/>
          <p:cNvSpPr>
            <a:spLocks noChangeShapeType="1"/>
          </p:cNvSpPr>
          <p:nvPr/>
        </p:nvSpPr>
        <p:spPr bwMode="auto">
          <a:xfrm>
            <a:off x="4858736" y="2669307"/>
            <a:ext cx="528637" cy="0"/>
          </a:xfrm>
          <a:prstGeom prst="line">
            <a:avLst/>
          </a:prstGeom>
          <a:noFill/>
          <a:ln w="38100" cmpd="sng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buFont typeface="Arial" pitchFamily="34" charset="0"/>
              <a:buNone/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8" name="Line 43"/>
          <p:cNvSpPr>
            <a:spLocks noChangeShapeType="1"/>
          </p:cNvSpPr>
          <p:nvPr/>
        </p:nvSpPr>
        <p:spPr bwMode="auto">
          <a:xfrm>
            <a:off x="4833268" y="2250852"/>
            <a:ext cx="0" cy="1155700"/>
          </a:xfrm>
          <a:prstGeom prst="line">
            <a:avLst/>
          </a:prstGeom>
          <a:noFill/>
          <a:ln w="19050" cmpd="sng">
            <a:solidFill>
              <a:schemeClr val="tx2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buFont typeface="Arial" pitchFamily="34" charset="0"/>
              <a:buNone/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9" name="Line 44"/>
          <p:cNvSpPr>
            <a:spLocks noChangeShapeType="1"/>
          </p:cNvSpPr>
          <p:nvPr/>
        </p:nvSpPr>
        <p:spPr bwMode="auto">
          <a:xfrm>
            <a:off x="4474492" y="2386984"/>
            <a:ext cx="0" cy="987425"/>
          </a:xfrm>
          <a:prstGeom prst="line">
            <a:avLst/>
          </a:prstGeom>
          <a:noFill/>
          <a:ln w="19050" cmpd="sng">
            <a:solidFill>
              <a:schemeClr val="tx2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buFont typeface="Arial" pitchFamily="34" charset="0"/>
              <a:buNone/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0" name="Line 45"/>
          <p:cNvSpPr>
            <a:spLocks noChangeShapeType="1"/>
          </p:cNvSpPr>
          <p:nvPr/>
        </p:nvSpPr>
        <p:spPr bwMode="auto">
          <a:xfrm flipV="1">
            <a:off x="1597943" y="5357589"/>
            <a:ext cx="0" cy="525463"/>
          </a:xfrm>
          <a:prstGeom prst="line">
            <a:avLst/>
          </a:prstGeom>
          <a:noFill/>
          <a:ln w="19050" cmpd="sng">
            <a:solidFill>
              <a:schemeClr val="tx2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buFont typeface="Arial" pitchFamily="34" charset="0"/>
              <a:buNone/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81" name="Group 47"/>
          <p:cNvGrpSpPr>
            <a:grpSpLocks/>
          </p:cNvGrpSpPr>
          <p:nvPr/>
        </p:nvGrpSpPr>
        <p:grpSpPr bwMode="auto">
          <a:xfrm>
            <a:off x="886743" y="3941539"/>
            <a:ext cx="1254125" cy="1954213"/>
            <a:chOff x="0" y="0"/>
            <a:chExt cx="790" cy="1231"/>
          </a:xfrm>
        </p:grpSpPr>
        <p:sp>
          <p:nvSpPr>
            <p:cNvPr id="82" name="Line 48"/>
            <p:cNvSpPr>
              <a:spLocks noChangeShapeType="1"/>
            </p:cNvSpPr>
            <p:nvPr/>
          </p:nvSpPr>
          <p:spPr bwMode="auto">
            <a:xfrm flipH="1">
              <a:off x="11" y="22"/>
              <a:ext cx="779" cy="0"/>
            </a:xfrm>
            <a:prstGeom prst="line">
              <a:avLst/>
            </a:prstGeom>
            <a:noFill/>
            <a:ln w="76200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2" name="Line 49"/>
            <p:cNvSpPr>
              <a:spLocks noChangeShapeType="1"/>
            </p:cNvSpPr>
            <p:nvPr/>
          </p:nvSpPr>
          <p:spPr bwMode="auto">
            <a:xfrm flipH="1">
              <a:off x="14" y="0"/>
              <a:ext cx="1" cy="253"/>
            </a:xfrm>
            <a:prstGeom prst="line">
              <a:avLst/>
            </a:prstGeom>
            <a:noFill/>
            <a:ln w="76200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" name="Line 50"/>
            <p:cNvSpPr>
              <a:spLocks noChangeShapeType="1"/>
            </p:cNvSpPr>
            <p:nvPr/>
          </p:nvSpPr>
          <p:spPr bwMode="auto">
            <a:xfrm flipV="1">
              <a:off x="0" y="232"/>
              <a:ext cx="295" cy="0"/>
            </a:xfrm>
            <a:prstGeom prst="line">
              <a:avLst/>
            </a:prstGeom>
            <a:noFill/>
            <a:ln w="76200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4" name="Line 51"/>
            <p:cNvSpPr>
              <a:spLocks noChangeShapeType="1"/>
            </p:cNvSpPr>
            <p:nvPr/>
          </p:nvSpPr>
          <p:spPr bwMode="auto">
            <a:xfrm>
              <a:off x="284" y="214"/>
              <a:ext cx="1" cy="469"/>
            </a:xfrm>
            <a:prstGeom prst="line">
              <a:avLst/>
            </a:prstGeom>
            <a:noFill/>
            <a:ln w="76200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5" name="Line 52"/>
            <p:cNvSpPr>
              <a:spLocks noChangeShapeType="1"/>
            </p:cNvSpPr>
            <p:nvPr/>
          </p:nvSpPr>
          <p:spPr bwMode="auto">
            <a:xfrm flipH="1" flipV="1">
              <a:off x="18" y="659"/>
              <a:ext cx="271" cy="2"/>
            </a:xfrm>
            <a:prstGeom prst="line">
              <a:avLst/>
            </a:prstGeom>
            <a:noFill/>
            <a:ln w="76200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6" name="Line 53"/>
            <p:cNvSpPr>
              <a:spLocks noChangeShapeType="1"/>
            </p:cNvSpPr>
            <p:nvPr/>
          </p:nvSpPr>
          <p:spPr bwMode="auto">
            <a:xfrm flipH="1">
              <a:off x="0" y="640"/>
              <a:ext cx="1" cy="278"/>
            </a:xfrm>
            <a:prstGeom prst="line">
              <a:avLst/>
            </a:prstGeom>
            <a:noFill/>
            <a:ln w="76200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7" name="Line 54"/>
            <p:cNvSpPr>
              <a:spLocks noChangeShapeType="1"/>
            </p:cNvSpPr>
            <p:nvPr/>
          </p:nvSpPr>
          <p:spPr bwMode="auto">
            <a:xfrm flipV="1">
              <a:off x="4" y="896"/>
              <a:ext cx="450" cy="0"/>
            </a:xfrm>
            <a:prstGeom prst="line">
              <a:avLst/>
            </a:prstGeom>
            <a:noFill/>
            <a:ln w="76200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8" name="Line 55"/>
            <p:cNvSpPr>
              <a:spLocks noChangeShapeType="1"/>
            </p:cNvSpPr>
            <p:nvPr/>
          </p:nvSpPr>
          <p:spPr bwMode="auto">
            <a:xfrm>
              <a:off x="451" y="878"/>
              <a:ext cx="2" cy="351"/>
            </a:xfrm>
            <a:prstGeom prst="line">
              <a:avLst/>
            </a:prstGeom>
            <a:noFill/>
            <a:ln w="76200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9" name="Line 56"/>
            <p:cNvSpPr>
              <a:spLocks noChangeShapeType="1"/>
            </p:cNvSpPr>
            <p:nvPr/>
          </p:nvSpPr>
          <p:spPr bwMode="auto">
            <a:xfrm flipV="1">
              <a:off x="448" y="1207"/>
              <a:ext cx="334" cy="5"/>
            </a:xfrm>
            <a:prstGeom prst="line">
              <a:avLst/>
            </a:prstGeom>
            <a:noFill/>
            <a:ln w="76200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0" name="Line 57"/>
            <p:cNvSpPr>
              <a:spLocks noChangeShapeType="1"/>
            </p:cNvSpPr>
            <p:nvPr/>
          </p:nvSpPr>
          <p:spPr bwMode="auto">
            <a:xfrm>
              <a:off x="774" y="9"/>
              <a:ext cx="2" cy="1222"/>
            </a:xfrm>
            <a:prstGeom prst="line">
              <a:avLst/>
            </a:prstGeom>
            <a:noFill/>
            <a:ln w="76200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41" name="Rectangle 58"/>
          <p:cNvSpPr>
            <a:spLocks noChangeArrowheads="1"/>
          </p:cNvSpPr>
          <p:nvPr/>
        </p:nvSpPr>
        <p:spPr bwMode="auto">
          <a:xfrm>
            <a:off x="3437855" y="1290414"/>
            <a:ext cx="1922463" cy="2116138"/>
          </a:xfrm>
          <a:prstGeom prst="rect">
            <a:avLst/>
          </a:prstGeom>
          <a:noFill/>
          <a:ln w="19050" cmpd="sng">
            <a:solidFill>
              <a:schemeClr val="tx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buFont typeface="Arial" pitchFamily="34" charset="0"/>
              <a:buNone/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42" name="Group 59"/>
          <p:cNvGrpSpPr>
            <a:grpSpLocks/>
          </p:cNvGrpSpPr>
          <p:nvPr/>
        </p:nvGrpSpPr>
        <p:grpSpPr bwMode="auto">
          <a:xfrm>
            <a:off x="3424288" y="1906869"/>
            <a:ext cx="1951038" cy="776287"/>
            <a:chOff x="0" y="0"/>
            <a:chExt cx="1220" cy="489"/>
          </a:xfrm>
        </p:grpSpPr>
        <p:sp>
          <p:nvSpPr>
            <p:cNvPr id="143" name="Line 60"/>
            <p:cNvSpPr>
              <a:spLocks noChangeShapeType="1"/>
            </p:cNvSpPr>
            <p:nvPr/>
          </p:nvSpPr>
          <p:spPr bwMode="auto">
            <a:xfrm flipH="1" flipV="1">
              <a:off x="9" y="14"/>
              <a:ext cx="2" cy="458"/>
            </a:xfrm>
            <a:prstGeom prst="line">
              <a:avLst/>
            </a:prstGeom>
            <a:noFill/>
            <a:ln w="57150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4" name="Line 61"/>
            <p:cNvSpPr>
              <a:spLocks noChangeShapeType="1"/>
            </p:cNvSpPr>
            <p:nvPr/>
          </p:nvSpPr>
          <p:spPr bwMode="auto">
            <a:xfrm>
              <a:off x="3" y="11"/>
              <a:ext cx="1217" cy="0"/>
            </a:xfrm>
            <a:prstGeom prst="line">
              <a:avLst/>
            </a:prstGeom>
            <a:noFill/>
            <a:ln w="57150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5" name="Line 62"/>
            <p:cNvSpPr>
              <a:spLocks noChangeShapeType="1"/>
            </p:cNvSpPr>
            <p:nvPr/>
          </p:nvSpPr>
          <p:spPr bwMode="auto">
            <a:xfrm flipH="1">
              <a:off x="1213" y="0"/>
              <a:ext cx="0" cy="209"/>
            </a:xfrm>
            <a:prstGeom prst="line">
              <a:avLst/>
            </a:prstGeom>
            <a:noFill/>
            <a:ln w="57150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6" name="Line 63"/>
            <p:cNvSpPr>
              <a:spLocks noChangeShapeType="1"/>
            </p:cNvSpPr>
            <p:nvPr/>
          </p:nvSpPr>
          <p:spPr bwMode="auto">
            <a:xfrm flipH="1">
              <a:off x="881" y="200"/>
              <a:ext cx="339" cy="1"/>
            </a:xfrm>
            <a:prstGeom prst="line">
              <a:avLst/>
            </a:prstGeom>
            <a:noFill/>
            <a:ln w="57150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7" name="Line 64"/>
            <p:cNvSpPr>
              <a:spLocks noChangeShapeType="1"/>
            </p:cNvSpPr>
            <p:nvPr/>
          </p:nvSpPr>
          <p:spPr bwMode="auto">
            <a:xfrm>
              <a:off x="885" y="205"/>
              <a:ext cx="2" cy="274"/>
            </a:xfrm>
            <a:prstGeom prst="line">
              <a:avLst/>
            </a:prstGeom>
            <a:noFill/>
            <a:ln w="57150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8" name="Line 65"/>
            <p:cNvSpPr>
              <a:spLocks noChangeShapeType="1"/>
            </p:cNvSpPr>
            <p:nvPr/>
          </p:nvSpPr>
          <p:spPr bwMode="auto">
            <a:xfrm flipH="1">
              <a:off x="653" y="473"/>
              <a:ext cx="241" cy="2"/>
            </a:xfrm>
            <a:prstGeom prst="line">
              <a:avLst/>
            </a:prstGeom>
            <a:noFill/>
            <a:ln w="57150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9" name="Line 66"/>
            <p:cNvSpPr>
              <a:spLocks noChangeShapeType="1"/>
            </p:cNvSpPr>
            <p:nvPr/>
          </p:nvSpPr>
          <p:spPr bwMode="auto">
            <a:xfrm flipH="1" flipV="1">
              <a:off x="655" y="298"/>
              <a:ext cx="2" cy="191"/>
            </a:xfrm>
            <a:prstGeom prst="line">
              <a:avLst/>
            </a:prstGeom>
            <a:noFill/>
            <a:ln w="57150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0" name="Line 67"/>
            <p:cNvSpPr>
              <a:spLocks noChangeShapeType="1"/>
            </p:cNvSpPr>
            <p:nvPr/>
          </p:nvSpPr>
          <p:spPr bwMode="auto">
            <a:xfrm>
              <a:off x="230" y="310"/>
              <a:ext cx="421" cy="0"/>
            </a:xfrm>
            <a:prstGeom prst="line">
              <a:avLst/>
            </a:prstGeom>
            <a:noFill/>
            <a:ln w="57150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1" name="Line 68"/>
            <p:cNvSpPr>
              <a:spLocks noChangeShapeType="1"/>
            </p:cNvSpPr>
            <p:nvPr/>
          </p:nvSpPr>
          <p:spPr bwMode="auto">
            <a:xfrm flipV="1">
              <a:off x="0" y="468"/>
              <a:ext cx="247" cy="4"/>
            </a:xfrm>
            <a:prstGeom prst="line">
              <a:avLst/>
            </a:prstGeom>
            <a:noFill/>
            <a:ln w="57150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2" name="Line 69"/>
            <p:cNvSpPr>
              <a:spLocks noChangeShapeType="1"/>
            </p:cNvSpPr>
            <p:nvPr/>
          </p:nvSpPr>
          <p:spPr bwMode="auto">
            <a:xfrm>
              <a:off x="231" y="291"/>
              <a:ext cx="0" cy="190"/>
            </a:xfrm>
            <a:prstGeom prst="line">
              <a:avLst/>
            </a:prstGeom>
            <a:noFill/>
            <a:ln w="57150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53" name="Line 70"/>
          <p:cNvSpPr>
            <a:spLocks noChangeShapeType="1"/>
          </p:cNvSpPr>
          <p:nvPr/>
        </p:nvSpPr>
        <p:spPr bwMode="auto">
          <a:xfrm flipH="1">
            <a:off x="729580" y="1284064"/>
            <a:ext cx="1333500" cy="0"/>
          </a:xfrm>
          <a:prstGeom prst="line">
            <a:avLst/>
          </a:prstGeom>
          <a:noFill/>
          <a:ln w="9525" cmpd="sng">
            <a:solidFill>
              <a:schemeClr val="bg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buFont typeface="Arial" pitchFamily="34" charset="0"/>
              <a:buNone/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54" name="Group 71"/>
          <p:cNvGrpSpPr>
            <a:grpSpLocks/>
          </p:cNvGrpSpPr>
          <p:nvPr/>
        </p:nvGrpSpPr>
        <p:grpSpPr bwMode="auto">
          <a:xfrm>
            <a:off x="780380" y="1196752"/>
            <a:ext cx="4597400" cy="4679949"/>
            <a:chOff x="0" y="0"/>
            <a:chExt cx="2896" cy="2948"/>
          </a:xfrm>
        </p:grpSpPr>
        <p:grpSp>
          <p:nvGrpSpPr>
            <p:cNvPr id="155" name="Group 72"/>
            <p:cNvGrpSpPr>
              <a:grpSpLocks/>
            </p:cNvGrpSpPr>
            <p:nvPr/>
          </p:nvGrpSpPr>
          <p:grpSpPr bwMode="auto">
            <a:xfrm>
              <a:off x="0" y="0"/>
              <a:ext cx="2896" cy="2948"/>
              <a:chOff x="0" y="0"/>
              <a:chExt cx="2896" cy="2948"/>
            </a:xfrm>
          </p:grpSpPr>
          <p:grpSp>
            <p:nvGrpSpPr>
              <p:cNvPr id="157" name="Group 73"/>
              <p:cNvGrpSpPr>
                <a:grpSpLocks/>
              </p:cNvGrpSpPr>
              <p:nvPr/>
            </p:nvGrpSpPr>
            <p:grpSpPr bwMode="auto">
              <a:xfrm>
                <a:off x="0" y="0"/>
                <a:ext cx="1178" cy="1389"/>
                <a:chOff x="0" y="0"/>
                <a:chExt cx="1178" cy="1389"/>
              </a:xfrm>
            </p:grpSpPr>
            <p:sp>
              <p:nvSpPr>
                <p:cNvPr id="172" name="Rectangle 74"/>
                <p:cNvSpPr>
                  <a:spLocks noChangeArrowheads="1"/>
                </p:cNvSpPr>
                <p:nvPr/>
              </p:nvSpPr>
              <p:spPr bwMode="auto">
                <a:xfrm>
                  <a:off x="78" y="56"/>
                  <a:ext cx="1100" cy="1333"/>
                </a:xfrm>
                <a:prstGeom prst="rect">
                  <a:avLst/>
                </a:prstGeom>
                <a:noFill/>
                <a:ln w="57150" cmpd="sng">
                  <a:solidFill>
                    <a:schemeClr val="tx2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pPr eaLnBrk="0" hangingPunct="0">
                    <a:buFont typeface="Arial" pitchFamily="34" charset="0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73" name="Line 75"/>
                <p:cNvSpPr>
                  <a:spLocks noChangeShapeType="1"/>
                </p:cNvSpPr>
                <p:nvPr/>
              </p:nvSpPr>
              <p:spPr bwMode="auto">
                <a:xfrm>
                  <a:off x="518" y="672"/>
                  <a:ext cx="0" cy="716"/>
                </a:xfrm>
                <a:prstGeom prst="line">
                  <a:avLst/>
                </a:prstGeom>
                <a:noFill/>
                <a:ln w="57150" cmpd="sng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pPr eaLnBrk="0" hangingPunct="0">
                    <a:buFont typeface="Arial" pitchFamily="34" charset="0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74" name="Line 76"/>
                <p:cNvSpPr>
                  <a:spLocks noChangeShapeType="1"/>
                </p:cNvSpPr>
                <p:nvPr/>
              </p:nvSpPr>
              <p:spPr bwMode="auto">
                <a:xfrm>
                  <a:off x="78" y="0"/>
                  <a:ext cx="0" cy="944"/>
                </a:xfrm>
                <a:prstGeom prst="line">
                  <a:avLst/>
                </a:prstGeom>
                <a:noFill/>
                <a:ln w="76200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pPr eaLnBrk="0" hangingPunct="0">
                    <a:buFont typeface="Arial" pitchFamily="34" charset="0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75" name="Line 77"/>
                <p:cNvSpPr>
                  <a:spLocks noChangeShapeType="1"/>
                </p:cNvSpPr>
                <p:nvPr/>
              </p:nvSpPr>
              <p:spPr bwMode="auto">
                <a:xfrm>
                  <a:off x="0" y="55"/>
                  <a:ext cx="856" cy="0"/>
                </a:xfrm>
                <a:prstGeom prst="line">
                  <a:avLst/>
                </a:prstGeom>
                <a:noFill/>
                <a:ln w="57150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pPr eaLnBrk="0" hangingPunct="0">
                    <a:buFont typeface="Arial" pitchFamily="34" charset="0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76" name="Line 78"/>
                <p:cNvSpPr>
                  <a:spLocks noChangeShapeType="1"/>
                </p:cNvSpPr>
                <p:nvPr/>
              </p:nvSpPr>
              <p:spPr bwMode="auto">
                <a:xfrm>
                  <a:off x="854" y="61"/>
                  <a:ext cx="0" cy="400"/>
                </a:xfrm>
                <a:prstGeom prst="line">
                  <a:avLst/>
                </a:prstGeom>
                <a:noFill/>
                <a:ln w="57150" cmpd="sng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pPr eaLnBrk="0" hangingPunct="0">
                    <a:buFont typeface="Arial" pitchFamily="34" charset="0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77" name="Line 79"/>
                <p:cNvSpPr>
                  <a:spLocks noChangeShapeType="1"/>
                </p:cNvSpPr>
                <p:nvPr/>
              </p:nvSpPr>
              <p:spPr bwMode="auto">
                <a:xfrm flipH="1">
                  <a:off x="70" y="461"/>
                  <a:ext cx="784" cy="488"/>
                </a:xfrm>
                <a:prstGeom prst="line">
                  <a:avLst/>
                </a:prstGeom>
                <a:noFill/>
                <a:ln w="57150" cmpd="sng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pPr eaLnBrk="0" hangingPunct="0">
                    <a:buFont typeface="Arial" pitchFamily="34" charset="0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158" name="Group 80"/>
              <p:cNvGrpSpPr>
                <a:grpSpLocks/>
              </p:cNvGrpSpPr>
              <p:nvPr/>
            </p:nvGrpSpPr>
            <p:grpSpPr bwMode="auto">
              <a:xfrm>
                <a:off x="846" y="1735"/>
                <a:ext cx="350" cy="1213"/>
                <a:chOff x="-16" y="9"/>
                <a:chExt cx="350" cy="1213"/>
              </a:xfrm>
            </p:grpSpPr>
            <p:sp>
              <p:nvSpPr>
                <p:cNvPr id="169" name="Line 81"/>
                <p:cNvSpPr>
                  <a:spLocks noChangeShapeType="1"/>
                </p:cNvSpPr>
                <p:nvPr/>
              </p:nvSpPr>
              <p:spPr bwMode="auto">
                <a:xfrm>
                  <a:off x="-16" y="15"/>
                  <a:ext cx="330" cy="2"/>
                </a:xfrm>
                <a:prstGeom prst="line">
                  <a:avLst/>
                </a:prstGeom>
                <a:noFill/>
                <a:ln w="5715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eaLnBrk="0" hangingPunct="0">
                    <a:buFont typeface="Arial" pitchFamily="34" charset="0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70" name="Line 82"/>
                <p:cNvSpPr>
                  <a:spLocks noChangeShapeType="1"/>
                </p:cNvSpPr>
                <p:nvPr/>
              </p:nvSpPr>
              <p:spPr bwMode="auto">
                <a:xfrm>
                  <a:off x="322" y="9"/>
                  <a:ext cx="0" cy="1212"/>
                </a:xfrm>
                <a:prstGeom prst="line">
                  <a:avLst/>
                </a:prstGeom>
                <a:noFill/>
                <a:ln w="5715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eaLnBrk="0" hangingPunct="0">
                    <a:buFont typeface="Arial" pitchFamily="34" charset="0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71" name="Line 83"/>
                <p:cNvSpPr>
                  <a:spLocks noChangeShapeType="1"/>
                </p:cNvSpPr>
                <p:nvPr/>
              </p:nvSpPr>
              <p:spPr bwMode="auto">
                <a:xfrm flipV="1">
                  <a:off x="0" y="1220"/>
                  <a:ext cx="334" cy="2"/>
                </a:xfrm>
                <a:prstGeom prst="line">
                  <a:avLst/>
                </a:prstGeom>
                <a:noFill/>
                <a:ln w="5715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eaLnBrk="0" hangingPunct="0">
                    <a:buFont typeface="Arial" pitchFamily="34" charset="0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159" name="Group 84"/>
              <p:cNvGrpSpPr>
                <a:grpSpLocks/>
              </p:cNvGrpSpPr>
              <p:nvPr/>
            </p:nvGrpSpPr>
            <p:grpSpPr bwMode="auto">
              <a:xfrm>
                <a:off x="1680" y="39"/>
                <a:ext cx="1216" cy="1354"/>
                <a:chOff x="0" y="0"/>
                <a:chExt cx="1216" cy="1354"/>
              </a:xfrm>
            </p:grpSpPr>
            <p:sp>
              <p:nvSpPr>
                <p:cNvPr id="160" name="Line 85"/>
                <p:cNvSpPr>
                  <a:spLocks noChangeShapeType="1"/>
                </p:cNvSpPr>
                <p:nvPr/>
              </p:nvSpPr>
              <p:spPr bwMode="auto">
                <a:xfrm flipV="1">
                  <a:off x="8" y="8"/>
                  <a:ext cx="0" cy="400"/>
                </a:xfrm>
                <a:prstGeom prst="line">
                  <a:avLst/>
                </a:prstGeom>
                <a:noFill/>
                <a:ln w="5715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eaLnBrk="0" hangingPunct="0">
                    <a:buFont typeface="Arial" pitchFamily="34" charset="0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61" name="Line 86"/>
                <p:cNvSpPr>
                  <a:spLocks noChangeShapeType="1"/>
                </p:cNvSpPr>
                <p:nvPr/>
              </p:nvSpPr>
              <p:spPr bwMode="auto">
                <a:xfrm>
                  <a:off x="0" y="0"/>
                  <a:ext cx="1200" cy="2"/>
                </a:xfrm>
                <a:prstGeom prst="line">
                  <a:avLst/>
                </a:prstGeom>
                <a:noFill/>
                <a:ln w="5715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eaLnBrk="0" hangingPunct="0">
                    <a:buFont typeface="Arial" pitchFamily="34" charset="0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62" name="Line 87"/>
                <p:cNvSpPr>
                  <a:spLocks noChangeShapeType="1"/>
                </p:cNvSpPr>
                <p:nvPr/>
              </p:nvSpPr>
              <p:spPr bwMode="auto">
                <a:xfrm>
                  <a:off x="1200" y="8"/>
                  <a:ext cx="0" cy="396"/>
                </a:xfrm>
                <a:prstGeom prst="line">
                  <a:avLst/>
                </a:prstGeom>
                <a:noFill/>
                <a:ln w="5715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eaLnBrk="0" hangingPunct="0">
                    <a:buFont typeface="Arial" pitchFamily="34" charset="0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63" name="Line 88"/>
                <p:cNvSpPr>
                  <a:spLocks noChangeShapeType="1"/>
                </p:cNvSpPr>
                <p:nvPr/>
              </p:nvSpPr>
              <p:spPr bwMode="auto">
                <a:xfrm flipV="1">
                  <a:off x="8" y="1344"/>
                  <a:ext cx="1200" cy="0"/>
                </a:xfrm>
                <a:prstGeom prst="line">
                  <a:avLst/>
                </a:prstGeom>
                <a:noFill/>
                <a:ln w="5715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eaLnBrk="0" hangingPunct="0">
                    <a:buFont typeface="Arial" pitchFamily="34" charset="0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64" name="Line 89"/>
                <p:cNvSpPr>
                  <a:spLocks noChangeShapeType="1"/>
                </p:cNvSpPr>
                <p:nvPr/>
              </p:nvSpPr>
              <p:spPr bwMode="auto">
                <a:xfrm>
                  <a:off x="0" y="872"/>
                  <a:ext cx="0" cy="472"/>
                </a:xfrm>
                <a:prstGeom prst="line">
                  <a:avLst/>
                </a:prstGeom>
                <a:noFill/>
                <a:ln w="5715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eaLnBrk="0" hangingPunct="0">
                    <a:buFont typeface="Arial" pitchFamily="34" charset="0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65" name="Line 90"/>
                <p:cNvSpPr>
                  <a:spLocks noChangeShapeType="1"/>
                </p:cNvSpPr>
                <p:nvPr/>
              </p:nvSpPr>
              <p:spPr bwMode="auto">
                <a:xfrm>
                  <a:off x="1213" y="624"/>
                  <a:ext cx="3" cy="730"/>
                </a:xfrm>
                <a:prstGeom prst="line">
                  <a:avLst/>
                </a:prstGeom>
                <a:noFill/>
                <a:ln w="5715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eaLnBrk="0" hangingPunct="0">
                    <a:buFont typeface="Arial" pitchFamily="34" charset="0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66" name="Line 91"/>
                <p:cNvSpPr>
                  <a:spLocks noChangeShapeType="1"/>
                </p:cNvSpPr>
                <p:nvPr/>
              </p:nvSpPr>
              <p:spPr bwMode="auto">
                <a:xfrm>
                  <a:off x="224" y="880"/>
                  <a:ext cx="0" cy="464"/>
                </a:xfrm>
                <a:prstGeom prst="line">
                  <a:avLst/>
                </a:prstGeom>
                <a:noFill/>
                <a:ln w="5715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eaLnBrk="0" hangingPunct="0">
                    <a:buFont typeface="Arial" pitchFamily="34" charset="0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67" name="Line 92"/>
                <p:cNvSpPr>
                  <a:spLocks noChangeShapeType="1"/>
                </p:cNvSpPr>
                <p:nvPr/>
              </p:nvSpPr>
              <p:spPr bwMode="auto">
                <a:xfrm>
                  <a:off x="640" y="872"/>
                  <a:ext cx="0" cy="480"/>
                </a:xfrm>
                <a:prstGeom prst="line">
                  <a:avLst/>
                </a:prstGeom>
                <a:noFill/>
                <a:ln w="5715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eaLnBrk="0" hangingPunct="0">
                    <a:buFont typeface="Arial" pitchFamily="34" charset="0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68" name="Line 93"/>
                <p:cNvSpPr>
                  <a:spLocks noChangeShapeType="1"/>
                </p:cNvSpPr>
                <p:nvPr/>
              </p:nvSpPr>
              <p:spPr bwMode="auto">
                <a:xfrm flipH="1">
                  <a:off x="880" y="888"/>
                  <a:ext cx="0" cy="456"/>
                </a:xfrm>
                <a:prstGeom prst="line">
                  <a:avLst/>
                </a:prstGeom>
                <a:noFill/>
                <a:ln w="5715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eaLnBrk="0" hangingPunct="0">
                    <a:buFont typeface="Arial" pitchFamily="34" charset="0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</p:grpSp>
        <p:sp>
          <p:nvSpPr>
            <p:cNvPr id="156" name="Line 94"/>
            <p:cNvSpPr>
              <a:spLocks noChangeShapeType="1"/>
            </p:cNvSpPr>
            <p:nvPr/>
          </p:nvSpPr>
          <p:spPr bwMode="auto">
            <a:xfrm flipH="1">
              <a:off x="9" y="63"/>
              <a:ext cx="824" cy="0"/>
            </a:xfrm>
            <a:prstGeom prst="line">
              <a:avLst/>
            </a:prstGeom>
            <a:noFill/>
            <a:ln w="88900" cmpd="sng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78" name="Line 95"/>
          <p:cNvSpPr>
            <a:spLocks noChangeShapeType="1"/>
          </p:cNvSpPr>
          <p:nvPr/>
        </p:nvSpPr>
        <p:spPr bwMode="auto">
          <a:xfrm flipH="1">
            <a:off x="888330" y="1944464"/>
            <a:ext cx="1227138" cy="765175"/>
          </a:xfrm>
          <a:prstGeom prst="line">
            <a:avLst/>
          </a:prstGeom>
          <a:noFill/>
          <a:ln w="57150" cmpd="sng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buFont typeface="Arial" pitchFamily="34" charset="0"/>
              <a:buNone/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03016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/>
      <p:bldP spid="131" grpId="0"/>
      <p:bldP spid="63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2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897608"/>
            <a:ext cx="6858000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066461" y="219808"/>
            <a:ext cx="7620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zh-CN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【</a:t>
            </a:r>
            <a:r>
              <a:rPr lang="zh-CN" altLang="en-US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例</a:t>
            </a:r>
            <a:r>
              <a:rPr lang="en-US" altLang="zh-CN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】 </a:t>
            </a:r>
            <a:r>
              <a:rPr lang="zh-CN" altLang="en-US" b="1" dirty="0" smtClean="0">
                <a:latin typeface="隶书" pitchFamily="49" charset="-122"/>
                <a:ea typeface="隶书" pitchFamily="49" charset="-122"/>
              </a:rPr>
              <a:t>求</a:t>
            </a:r>
            <a:r>
              <a:rPr lang="zh-CN" altLang="en-US" b="1" dirty="0">
                <a:latin typeface="隶书" pitchFamily="49" charset="-122"/>
                <a:ea typeface="隶书" pitchFamily="49" charset="-122"/>
              </a:rPr>
              <a:t>作下面组合体的</a:t>
            </a:r>
            <a:r>
              <a:rPr lang="zh-CN" altLang="en-US" b="1" dirty="0" smtClean="0">
                <a:latin typeface="隶书" pitchFamily="49" charset="-122"/>
                <a:ea typeface="隶书" pitchFamily="49" charset="-122"/>
              </a:rPr>
              <a:t>三视图。</a:t>
            </a:r>
            <a:endParaRPr lang="zh-CN" altLang="en-US" b="1" dirty="0">
              <a:latin typeface="隶书" pitchFamily="49" charset="-122"/>
              <a:ea typeface="隶书" pitchFamily="49" charset="-122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53961" name="ShockwaveFlash1" r:id="rId2" imgW="8137639" imgH="5043616"/>
        </mc:Choice>
        <mc:Fallback>
          <p:control name="ShockwaveFlash1" r:id="rId2" imgW="8137639" imgH="5043616">
            <p:pic>
              <p:nvPicPr>
                <p:cNvPr id="0" name="ShockwaveFlash1"/>
                <p:cNvPicPr preferRelativeResize="0">
                  <a:picLocks noChangeAspect="1"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84213" y="1196975"/>
                  <a:ext cx="8137525" cy="50434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89912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2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897608"/>
            <a:ext cx="6858000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066461" y="219808"/>
            <a:ext cx="7620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zh-CN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【</a:t>
            </a:r>
            <a:r>
              <a:rPr lang="zh-CN" altLang="en-US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例</a:t>
            </a:r>
            <a:r>
              <a:rPr lang="en-US" altLang="zh-CN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】 </a:t>
            </a:r>
            <a:r>
              <a:rPr lang="zh-CN" altLang="en-US" b="1" dirty="0" smtClean="0">
                <a:latin typeface="隶书" pitchFamily="49" charset="-122"/>
                <a:ea typeface="隶书" pitchFamily="49" charset="-122"/>
              </a:rPr>
              <a:t>求</a:t>
            </a:r>
            <a:r>
              <a:rPr lang="zh-CN" altLang="en-US" b="1" dirty="0">
                <a:latin typeface="隶书" pitchFamily="49" charset="-122"/>
                <a:ea typeface="隶书" pitchFamily="49" charset="-122"/>
              </a:rPr>
              <a:t>作下面组合体的</a:t>
            </a:r>
            <a:r>
              <a:rPr lang="zh-CN" altLang="en-US" b="1" dirty="0" smtClean="0">
                <a:latin typeface="隶书" pitchFamily="49" charset="-122"/>
                <a:ea typeface="隶书" pitchFamily="49" charset="-122"/>
              </a:rPr>
              <a:t>三视图。</a:t>
            </a:r>
            <a:endParaRPr lang="zh-CN" altLang="en-US" b="1" dirty="0">
              <a:latin typeface="隶书" pitchFamily="49" charset="-122"/>
              <a:ea typeface="隶书" pitchFamily="49" charset="-122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54986" name="ShockwaveFlash2" r:id="rId2" imgW="8228571" imgH="5106113"/>
        </mc:Choice>
        <mc:Fallback>
          <p:control name="ShockwaveFlash2" r:id="rId2" imgW="8228571" imgH="5106113">
            <p:pic>
              <p:nvPicPr>
                <p:cNvPr id="0" name="ShockwaveFlash2"/>
                <p:cNvPicPr preferRelativeResize="0">
                  <a:picLocks noChangeAspect="1"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11188" y="1196975"/>
                  <a:ext cx="8229600" cy="51054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96900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6" name="Rectangle 4"/>
          <p:cNvSpPr>
            <a:spLocks noChangeArrowheads="1"/>
          </p:cNvSpPr>
          <p:nvPr/>
        </p:nvSpPr>
        <p:spPr bwMode="auto">
          <a:xfrm>
            <a:off x="755576" y="1628800"/>
            <a:ext cx="7200800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l">
              <a:spcBef>
                <a:spcPct val="0"/>
              </a:spcBef>
            </a:pPr>
            <a:r>
              <a:rPr lang="zh-CN" altLang="en-US" sz="3600" b="1" dirty="0" smtClean="0">
                <a:solidFill>
                  <a:srgbClr val="FFFF66"/>
                </a:solidFill>
                <a:latin typeface="楷体_GB2312"/>
                <a:ea typeface="楷体_GB2312"/>
                <a:cs typeface="楷体_GB2312"/>
              </a:rPr>
              <a:t>第二次</a:t>
            </a:r>
            <a:r>
              <a:rPr lang="zh-CN" altLang="en-US" sz="3600" b="1" dirty="0">
                <a:solidFill>
                  <a:srgbClr val="FFFF66"/>
                </a:solidFill>
                <a:latin typeface="楷体_GB2312"/>
                <a:ea typeface="楷体_GB2312"/>
                <a:cs typeface="楷体_GB2312"/>
              </a:rPr>
              <a:t>课作业</a:t>
            </a:r>
            <a:r>
              <a:rPr lang="zh-CN" altLang="en-US" sz="3600" b="1" dirty="0" smtClean="0">
                <a:solidFill>
                  <a:srgbClr val="FFFF66"/>
                </a:solidFill>
                <a:latin typeface="楷体_GB2312"/>
                <a:ea typeface="楷体_GB2312"/>
                <a:cs typeface="楷体_GB2312"/>
              </a:rPr>
              <a:t>：</a:t>
            </a:r>
            <a:endParaRPr lang="en-US" altLang="zh-CN" sz="3600" b="1" dirty="0" smtClean="0">
              <a:solidFill>
                <a:srgbClr val="FFFF66"/>
              </a:solidFill>
              <a:latin typeface="楷体_GB2312"/>
              <a:ea typeface="楷体_GB2312"/>
              <a:cs typeface="楷体_GB2312"/>
            </a:endParaRPr>
          </a:p>
          <a:p>
            <a:pPr algn="l">
              <a:spcBef>
                <a:spcPct val="0"/>
              </a:spcBef>
            </a:pPr>
            <a:r>
              <a:rPr lang="zh-CN" altLang="en-US" sz="3200" b="1" dirty="0" smtClean="0">
                <a:solidFill>
                  <a:srgbClr val="FFFF66"/>
                </a:solidFill>
                <a:latin typeface="楷体_GB2312"/>
                <a:ea typeface="楷体_GB2312"/>
                <a:cs typeface="楷体_GB2312"/>
              </a:rPr>
              <a:t>（画组合体视图）</a:t>
            </a:r>
            <a:endParaRPr lang="zh-CN" altLang="en-US" sz="3200" b="1" dirty="0">
              <a:solidFill>
                <a:srgbClr val="FFFF66"/>
              </a:solidFill>
              <a:latin typeface="楷体_GB2312"/>
              <a:ea typeface="楷体_GB2312"/>
              <a:cs typeface="楷体_GB2312"/>
            </a:endParaRPr>
          </a:p>
        </p:txBody>
      </p:sp>
      <p:sp>
        <p:nvSpPr>
          <p:cNvPr id="125957" name="Rectangle 5"/>
          <p:cNvSpPr>
            <a:spLocks noChangeArrowheads="1"/>
          </p:cNvSpPr>
          <p:nvPr/>
        </p:nvSpPr>
        <p:spPr bwMode="auto">
          <a:xfrm>
            <a:off x="2315374" y="2996952"/>
            <a:ext cx="227337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3600" b="1" dirty="0" smtClean="0">
                <a:solidFill>
                  <a:srgbClr val="0000FF"/>
                </a:solidFill>
                <a:latin typeface="楷体_GB2312"/>
                <a:ea typeface="楷体_GB2312"/>
                <a:cs typeface="楷体_GB2312"/>
              </a:rPr>
              <a:t>P21</a:t>
            </a:r>
            <a:r>
              <a:rPr lang="zh-CN" altLang="en-US" sz="3600" b="1" dirty="0" smtClean="0">
                <a:solidFill>
                  <a:srgbClr val="0000FF"/>
                </a:solidFill>
                <a:latin typeface="楷体_GB2312"/>
                <a:ea typeface="楷体_GB2312"/>
                <a:cs typeface="楷体_GB2312"/>
              </a:rPr>
              <a:t>：</a:t>
            </a:r>
            <a:r>
              <a:rPr lang="en-US" altLang="zh-CN" sz="3600" b="1" dirty="0" smtClean="0">
                <a:solidFill>
                  <a:srgbClr val="0000FF"/>
                </a:solidFill>
                <a:latin typeface="楷体_GB2312"/>
                <a:ea typeface="楷体_GB2312"/>
                <a:cs typeface="楷体_GB2312"/>
              </a:rPr>
              <a:t>1</a:t>
            </a:r>
            <a:r>
              <a:rPr lang="zh-CN" altLang="en-US" sz="3600" b="1" dirty="0" smtClean="0">
                <a:solidFill>
                  <a:srgbClr val="0000FF"/>
                </a:solidFill>
                <a:latin typeface="楷体_GB2312"/>
                <a:ea typeface="楷体_GB2312"/>
                <a:cs typeface="楷体_GB2312"/>
              </a:rPr>
              <a:t>，</a:t>
            </a:r>
            <a:r>
              <a:rPr lang="en-US" altLang="zh-CN" sz="3600" b="1" dirty="0" smtClean="0">
                <a:solidFill>
                  <a:srgbClr val="0000FF"/>
                </a:solidFill>
                <a:latin typeface="楷体_GB2312"/>
                <a:ea typeface="楷体_GB2312"/>
                <a:cs typeface="楷体_GB2312"/>
              </a:rPr>
              <a:t>2</a:t>
            </a:r>
            <a:endParaRPr lang="en-US" altLang="zh-CN" sz="3600" b="1" dirty="0">
              <a:solidFill>
                <a:srgbClr val="0000FF"/>
              </a:solidFill>
              <a:latin typeface="楷体_GB2312"/>
              <a:ea typeface="楷体_GB2312"/>
              <a:cs typeface="楷体_GB2312"/>
            </a:endParaRPr>
          </a:p>
        </p:txBody>
      </p:sp>
      <p:pic>
        <p:nvPicPr>
          <p:cNvPr id="10" name="Picture 2" descr="26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50950"/>
            <a:ext cx="6858000" cy="1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文本占位符 1"/>
          <p:cNvSpPr txBox="1">
            <a:spLocks/>
          </p:cNvSpPr>
          <p:nvPr/>
        </p:nvSpPr>
        <p:spPr bwMode="auto">
          <a:xfrm>
            <a:off x="1335211" y="260350"/>
            <a:ext cx="316840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zh-CN" altLang="en-US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作　　业</a:t>
            </a:r>
            <a:endParaRPr lang="zh-CN" altLang="en-US" sz="3600" b="1" dirty="0">
              <a:solidFill>
                <a:schemeClr val="accent2"/>
              </a:solidFill>
              <a:latin typeface="隶书" pitchFamily="49" charset="-122"/>
              <a:ea typeface="隶书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4055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4294967295"/>
          </p:nvPr>
        </p:nvSpPr>
        <p:spPr bwMode="auto">
          <a:xfrm>
            <a:off x="1015752" y="332656"/>
            <a:ext cx="7489205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>
              <a:buFontTx/>
              <a:buNone/>
            </a:pPr>
            <a:r>
              <a:rPr lang="en-US" altLang="zh-CN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4.2</a:t>
            </a:r>
            <a:r>
              <a:rPr lang="zh-CN" altLang="en-US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画组合体的视图</a:t>
            </a:r>
          </a:p>
        </p:txBody>
      </p:sp>
      <p:pic>
        <p:nvPicPr>
          <p:cNvPr id="7171" name="Picture 3" descr="26"/>
          <p:cNvPicPr>
            <a:picLocks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268413"/>
            <a:ext cx="7199312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ectangle 77"/>
          <p:cNvSpPr>
            <a:spLocks noChangeArrowheads="1"/>
          </p:cNvSpPr>
          <p:nvPr/>
        </p:nvSpPr>
        <p:spPr bwMode="auto">
          <a:xfrm>
            <a:off x="755576" y="1412776"/>
            <a:ext cx="7992888" cy="1615827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/>
          <a:p>
            <a:pPr algn="l">
              <a:lnSpc>
                <a:spcPct val="125000"/>
              </a:lnSpc>
            </a:pPr>
            <a:r>
              <a:rPr lang="zh-CN" alt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　　运用</a:t>
            </a:r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形体分析法</a:t>
            </a: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，通过分析组合方式，把组合体</a:t>
            </a:r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分解</a:t>
            </a: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为若干个基本体，按照投影规律把基本体三维实物</a:t>
            </a:r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逐个画成</a:t>
            </a: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二维平面图形的过程</a:t>
            </a:r>
            <a:r>
              <a:rPr lang="zh-CN" alt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。</a:t>
            </a:r>
            <a:endParaRPr lang="zh-CN" altLang="en-US" sz="2800" b="1" dirty="0">
              <a:effectLst>
                <a:outerShdw blurRad="38100" dist="38100" dir="2700000" algn="tl">
                  <a:srgbClr val="C0C0C0"/>
                </a:outerShdw>
              </a:effectLst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 flipV="1">
            <a:off x="828191" y="3284984"/>
            <a:ext cx="7847657" cy="302433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67" name="Group 4"/>
          <p:cNvGrpSpPr>
            <a:grpSpLocks/>
          </p:cNvGrpSpPr>
          <p:nvPr/>
        </p:nvGrpSpPr>
        <p:grpSpPr bwMode="auto">
          <a:xfrm>
            <a:off x="5952629" y="3373438"/>
            <a:ext cx="2363787" cy="3074988"/>
            <a:chOff x="0" y="0"/>
            <a:chExt cx="942" cy="1226"/>
          </a:xfrm>
        </p:grpSpPr>
        <p:sp>
          <p:nvSpPr>
            <p:cNvPr id="68" name="未知"/>
            <p:cNvSpPr>
              <a:spLocks/>
            </p:cNvSpPr>
            <p:nvPr/>
          </p:nvSpPr>
          <p:spPr bwMode="auto">
            <a:xfrm rot="14392234" flipH="1">
              <a:off x="120" y="192"/>
              <a:ext cx="326" cy="256"/>
            </a:xfrm>
            <a:custGeom>
              <a:avLst/>
              <a:gdLst/>
              <a:ahLst/>
              <a:cxnLst>
                <a:cxn ang="0">
                  <a:pos x="0" y="364"/>
                </a:cxn>
                <a:cxn ang="0">
                  <a:pos x="385" y="589"/>
                </a:cxn>
                <a:cxn ang="0">
                  <a:pos x="749" y="58"/>
                </a:cxn>
                <a:cxn ang="0">
                  <a:pos x="625" y="0"/>
                </a:cxn>
                <a:cxn ang="0">
                  <a:pos x="0" y="364"/>
                </a:cxn>
              </a:cxnLst>
              <a:rect l="0" t="0" r="r" b="b"/>
              <a:pathLst>
                <a:path w="749" h="589">
                  <a:moveTo>
                    <a:pt x="0" y="364"/>
                  </a:moveTo>
                  <a:lnTo>
                    <a:pt x="385" y="589"/>
                  </a:lnTo>
                  <a:lnTo>
                    <a:pt x="749" y="58"/>
                  </a:lnTo>
                  <a:lnTo>
                    <a:pt x="625" y="0"/>
                  </a:lnTo>
                  <a:lnTo>
                    <a:pt x="0" y="364"/>
                  </a:lnTo>
                  <a:close/>
                </a:path>
              </a:pathLst>
            </a:custGeom>
            <a:gradFill rotWithShape="0">
              <a:gsLst>
                <a:gs pos="0">
                  <a:srgbClr val="00CC00"/>
                </a:gs>
                <a:gs pos="100000">
                  <a:srgbClr val="00CC00">
                    <a:gamma/>
                    <a:shade val="37255"/>
                    <a:invGamma/>
                  </a:srgb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9" name="未知"/>
            <p:cNvSpPr>
              <a:spLocks/>
            </p:cNvSpPr>
            <p:nvPr/>
          </p:nvSpPr>
          <p:spPr bwMode="auto">
            <a:xfrm>
              <a:off x="590" y="373"/>
              <a:ext cx="195" cy="4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2"/>
                </a:cxn>
                <a:cxn ang="0">
                  <a:pos x="195" y="430"/>
                </a:cxn>
                <a:cxn ang="0">
                  <a:pos x="182" y="97"/>
                </a:cxn>
                <a:cxn ang="0">
                  <a:pos x="0" y="0"/>
                </a:cxn>
              </a:cxnLst>
              <a:rect l="0" t="0" r="r" b="b"/>
              <a:pathLst>
                <a:path w="195" h="430">
                  <a:moveTo>
                    <a:pt x="0" y="0"/>
                  </a:moveTo>
                  <a:lnTo>
                    <a:pt x="0" y="312"/>
                  </a:lnTo>
                  <a:lnTo>
                    <a:pt x="195" y="430"/>
                  </a:lnTo>
                  <a:lnTo>
                    <a:pt x="182" y="97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CC00">
                    <a:gamma/>
                    <a:shade val="46275"/>
                    <a:invGamma/>
                  </a:srgbClr>
                </a:gs>
                <a:gs pos="100000">
                  <a:srgbClr val="00CC00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0" name="未知"/>
            <p:cNvSpPr>
              <a:spLocks/>
            </p:cNvSpPr>
            <p:nvPr/>
          </p:nvSpPr>
          <p:spPr bwMode="auto">
            <a:xfrm>
              <a:off x="0" y="476"/>
              <a:ext cx="278" cy="261"/>
            </a:xfrm>
            <a:custGeom>
              <a:avLst/>
              <a:gdLst/>
              <a:ahLst/>
              <a:cxnLst>
                <a:cxn ang="0">
                  <a:pos x="0" y="129"/>
                </a:cxn>
                <a:cxn ang="0">
                  <a:pos x="193" y="0"/>
                </a:cxn>
                <a:cxn ang="0">
                  <a:pos x="231" y="24"/>
                </a:cxn>
                <a:cxn ang="0">
                  <a:pos x="160" y="217"/>
                </a:cxn>
                <a:cxn ang="0">
                  <a:pos x="0" y="129"/>
                </a:cxn>
              </a:cxnLst>
              <a:rect l="0" t="0" r="r" b="b"/>
              <a:pathLst>
                <a:path w="231" h="217">
                  <a:moveTo>
                    <a:pt x="0" y="129"/>
                  </a:moveTo>
                  <a:lnTo>
                    <a:pt x="193" y="0"/>
                  </a:lnTo>
                  <a:lnTo>
                    <a:pt x="231" y="24"/>
                  </a:lnTo>
                  <a:lnTo>
                    <a:pt x="160" y="217"/>
                  </a:lnTo>
                  <a:lnTo>
                    <a:pt x="0" y="129"/>
                  </a:lnTo>
                  <a:close/>
                </a:path>
              </a:pathLst>
            </a:custGeom>
            <a:gradFill rotWithShape="0">
              <a:gsLst>
                <a:gs pos="0">
                  <a:srgbClr val="00CC00"/>
                </a:gs>
                <a:gs pos="100000">
                  <a:srgbClr val="00CC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1" name="未知"/>
            <p:cNvSpPr>
              <a:spLocks/>
            </p:cNvSpPr>
            <p:nvPr/>
          </p:nvSpPr>
          <p:spPr bwMode="auto">
            <a:xfrm>
              <a:off x="366" y="381"/>
              <a:ext cx="232" cy="450"/>
            </a:xfrm>
            <a:custGeom>
              <a:avLst/>
              <a:gdLst/>
              <a:ahLst/>
              <a:cxnLst>
                <a:cxn ang="0">
                  <a:pos x="0" y="450"/>
                </a:cxn>
                <a:cxn ang="0">
                  <a:pos x="232" y="328"/>
                </a:cxn>
                <a:cxn ang="0">
                  <a:pos x="232" y="0"/>
                </a:cxn>
                <a:cxn ang="0">
                  <a:pos x="0" y="450"/>
                </a:cxn>
              </a:cxnLst>
              <a:rect l="0" t="0" r="r" b="b"/>
              <a:pathLst>
                <a:path w="232" h="450">
                  <a:moveTo>
                    <a:pt x="0" y="450"/>
                  </a:moveTo>
                  <a:lnTo>
                    <a:pt x="232" y="328"/>
                  </a:lnTo>
                  <a:lnTo>
                    <a:pt x="232" y="0"/>
                  </a:lnTo>
                  <a:lnTo>
                    <a:pt x="0" y="450"/>
                  </a:lnTo>
                  <a:close/>
                </a:path>
              </a:pathLst>
            </a:custGeom>
            <a:gradFill rotWithShape="0">
              <a:gsLst>
                <a:gs pos="0">
                  <a:srgbClr val="FF9966"/>
                </a:gs>
                <a:gs pos="100000">
                  <a:srgbClr val="FF9966">
                    <a:gamma/>
                    <a:shade val="72549"/>
                    <a:invGamma/>
                  </a:srgb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2" name="未知"/>
            <p:cNvSpPr>
              <a:spLocks/>
            </p:cNvSpPr>
            <p:nvPr/>
          </p:nvSpPr>
          <p:spPr bwMode="auto">
            <a:xfrm>
              <a:off x="166" y="259"/>
              <a:ext cx="442" cy="586"/>
            </a:xfrm>
            <a:custGeom>
              <a:avLst/>
              <a:gdLst/>
              <a:ahLst/>
              <a:cxnLst>
                <a:cxn ang="0">
                  <a:pos x="0" y="450"/>
                </a:cxn>
                <a:cxn ang="0">
                  <a:pos x="192" y="586"/>
                </a:cxn>
                <a:cxn ang="0">
                  <a:pos x="442" y="120"/>
                </a:cxn>
                <a:cxn ang="0">
                  <a:pos x="227" y="0"/>
                </a:cxn>
                <a:cxn ang="0">
                  <a:pos x="0" y="450"/>
                </a:cxn>
              </a:cxnLst>
              <a:rect l="0" t="0" r="r" b="b"/>
              <a:pathLst>
                <a:path w="442" h="586">
                  <a:moveTo>
                    <a:pt x="0" y="450"/>
                  </a:moveTo>
                  <a:lnTo>
                    <a:pt x="192" y="586"/>
                  </a:lnTo>
                  <a:lnTo>
                    <a:pt x="442" y="120"/>
                  </a:lnTo>
                  <a:lnTo>
                    <a:pt x="227" y="0"/>
                  </a:lnTo>
                  <a:lnTo>
                    <a:pt x="0" y="450"/>
                  </a:lnTo>
                  <a:close/>
                </a:path>
              </a:pathLst>
            </a:custGeom>
            <a:solidFill>
              <a:srgbClr val="FF99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3" name="未知"/>
            <p:cNvSpPr>
              <a:spLocks/>
            </p:cNvSpPr>
            <p:nvPr/>
          </p:nvSpPr>
          <p:spPr bwMode="auto">
            <a:xfrm rot="14392234" flipH="1">
              <a:off x="477" y="616"/>
              <a:ext cx="177" cy="38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70"/>
                </a:cxn>
                <a:cxn ang="0">
                  <a:pos x="400" y="880"/>
                </a:cxn>
                <a:cxn ang="0">
                  <a:pos x="407" y="233"/>
                </a:cxn>
                <a:cxn ang="0">
                  <a:pos x="0" y="0"/>
                </a:cxn>
              </a:cxnLst>
              <a:rect l="0" t="0" r="r" b="b"/>
              <a:pathLst>
                <a:path w="407" h="880">
                  <a:moveTo>
                    <a:pt x="0" y="0"/>
                  </a:moveTo>
                  <a:lnTo>
                    <a:pt x="0" y="670"/>
                  </a:lnTo>
                  <a:lnTo>
                    <a:pt x="400" y="880"/>
                  </a:lnTo>
                  <a:lnTo>
                    <a:pt x="407" y="233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CC00">
                    <a:gamma/>
                    <a:shade val="46275"/>
                    <a:invGamma/>
                  </a:srgbClr>
                </a:gs>
                <a:gs pos="100000">
                  <a:srgbClr val="00CC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4" name="未知"/>
            <p:cNvSpPr>
              <a:spLocks/>
            </p:cNvSpPr>
            <p:nvPr/>
          </p:nvSpPr>
          <p:spPr bwMode="auto">
            <a:xfrm>
              <a:off x="533" y="371"/>
              <a:ext cx="409" cy="749"/>
            </a:xfrm>
            <a:custGeom>
              <a:avLst/>
              <a:gdLst/>
              <a:ahLst/>
              <a:cxnLst>
                <a:cxn ang="0">
                  <a:pos x="196" y="86"/>
                </a:cxn>
                <a:cxn ang="0">
                  <a:pos x="340" y="0"/>
                </a:cxn>
                <a:cxn ang="0">
                  <a:pos x="340" y="408"/>
                </a:cxn>
                <a:cxn ang="0">
                  <a:pos x="0" y="623"/>
                </a:cxn>
                <a:cxn ang="0">
                  <a:pos x="2" y="458"/>
                </a:cxn>
                <a:cxn ang="0">
                  <a:pos x="196" y="336"/>
                </a:cxn>
                <a:cxn ang="0">
                  <a:pos x="196" y="86"/>
                </a:cxn>
              </a:cxnLst>
              <a:rect l="0" t="0" r="r" b="b"/>
              <a:pathLst>
                <a:path w="340" h="623">
                  <a:moveTo>
                    <a:pt x="196" y="86"/>
                  </a:moveTo>
                  <a:lnTo>
                    <a:pt x="340" y="0"/>
                  </a:lnTo>
                  <a:lnTo>
                    <a:pt x="340" y="408"/>
                  </a:lnTo>
                  <a:lnTo>
                    <a:pt x="0" y="623"/>
                  </a:lnTo>
                  <a:lnTo>
                    <a:pt x="2" y="458"/>
                  </a:lnTo>
                  <a:lnTo>
                    <a:pt x="196" y="336"/>
                  </a:lnTo>
                  <a:lnTo>
                    <a:pt x="196" y="86"/>
                  </a:lnTo>
                  <a:close/>
                </a:path>
              </a:pathLst>
            </a:custGeom>
            <a:gradFill rotWithShape="0">
              <a:gsLst>
                <a:gs pos="0">
                  <a:srgbClr val="00CC00"/>
                </a:gs>
                <a:gs pos="100000">
                  <a:srgbClr val="00CC0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5" name="未知"/>
            <p:cNvSpPr>
              <a:spLocks/>
            </p:cNvSpPr>
            <p:nvPr/>
          </p:nvSpPr>
          <p:spPr bwMode="auto">
            <a:xfrm rot="14392234" flipH="1">
              <a:off x="-90" y="663"/>
              <a:ext cx="712" cy="414"/>
            </a:xfrm>
            <a:custGeom>
              <a:avLst/>
              <a:gdLst/>
              <a:ahLst/>
              <a:cxnLst>
                <a:cxn ang="0">
                  <a:pos x="0" y="225"/>
                </a:cxn>
                <a:cxn ang="0">
                  <a:pos x="1237" y="953"/>
                </a:cxn>
                <a:cxn ang="0">
                  <a:pos x="1637" y="720"/>
                </a:cxn>
                <a:cxn ang="0">
                  <a:pos x="386" y="0"/>
                </a:cxn>
                <a:cxn ang="0">
                  <a:pos x="0" y="225"/>
                </a:cxn>
              </a:cxnLst>
              <a:rect l="0" t="0" r="r" b="b"/>
              <a:pathLst>
                <a:path w="1637" h="953">
                  <a:moveTo>
                    <a:pt x="0" y="225"/>
                  </a:moveTo>
                  <a:lnTo>
                    <a:pt x="1237" y="953"/>
                  </a:lnTo>
                  <a:lnTo>
                    <a:pt x="1637" y="720"/>
                  </a:lnTo>
                  <a:lnTo>
                    <a:pt x="386" y="0"/>
                  </a:lnTo>
                  <a:lnTo>
                    <a:pt x="0" y="225"/>
                  </a:lnTo>
                  <a:close/>
                </a:path>
              </a:pathLst>
            </a:custGeom>
            <a:gradFill rotWithShape="0">
              <a:gsLst>
                <a:gs pos="0">
                  <a:srgbClr val="00CC00">
                    <a:gamma/>
                    <a:shade val="64706"/>
                    <a:invGamma/>
                  </a:srgbClr>
                </a:gs>
                <a:gs pos="100000">
                  <a:srgbClr val="00CC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6" name="未知"/>
            <p:cNvSpPr>
              <a:spLocks/>
            </p:cNvSpPr>
            <p:nvPr/>
          </p:nvSpPr>
          <p:spPr bwMode="auto">
            <a:xfrm rot="14392234" flipH="1">
              <a:off x="313" y="13"/>
              <a:ext cx="541" cy="5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66"/>
                </a:cxn>
                <a:cxn ang="0">
                  <a:pos x="1244" y="1186"/>
                </a:cxn>
                <a:cxn ang="0">
                  <a:pos x="1244" y="720"/>
                </a:cxn>
                <a:cxn ang="0">
                  <a:pos x="0" y="0"/>
                </a:cxn>
              </a:cxnLst>
              <a:rect l="0" t="0" r="r" b="b"/>
              <a:pathLst>
                <a:path w="1244" h="1186">
                  <a:moveTo>
                    <a:pt x="0" y="0"/>
                  </a:moveTo>
                  <a:lnTo>
                    <a:pt x="0" y="466"/>
                  </a:lnTo>
                  <a:lnTo>
                    <a:pt x="1244" y="1186"/>
                  </a:lnTo>
                  <a:lnTo>
                    <a:pt x="1244" y="72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CC00">
                    <a:gamma/>
                    <a:shade val="46275"/>
                    <a:invGamma/>
                  </a:srgbClr>
                </a:gs>
                <a:gs pos="100000">
                  <a:srgbClr val="00CC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77" name="Group 15"/>
          <p:cNvGrpSpPr>
            <a:grpSpLocks/>
          </p:cNvGrpSpPr>
          <p:nvPr/>
        </p:nvGrpSpPr>
        <p:grpSpPr bwMode="auto">
          <a:xfrm>
            <a:off x="1514227" y="3453854"/>
            <a:ext cx="2619375" cy="2705100"/>
            <a:chOff x="0" y="0"/>
            <a:chExt cx="1650" cy="1704"/>
          </a:xfrm>
        </p:grpSpPr>
        <p:sp>
          <p:nvSpPr>
            <p:cNvPr id="78" name="Line 16"/>
            <p:cNvSpPr>
              <a:spLocks noChangeShapeType="1"/>
            </p:cNvSpPr>
            <p:nvPr/>
          </p:nvSpPr>
          <p:spPr bwMode="auto">
            <a:xfrm>
              <a:off x="768" y="0"/>
              <a:ext cx="0" cy="842"/>
            </a:xfrm>
            <a:prstGeom prst="line">
              <a:avLst/>
            </a:prstGeom>
            <a:noFill/>
            <a:ln w="952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9" name="Line 17"/>
            <p:cNvSpPr>
              <a:spLocks noChangeShapeType="1"/>
            </p:cNvSpPr>
            <p:nvPr/>
          </p:nvSpPr>
          <p:spPr bwMode="auto">
            <a:xfrm flipH="1">
              <a:off x="522" y="8"/>
              <a:ext cx="248" cy="0"/>
            </a:xfrm>
            <a:prstGeom prst="line">
              <a:avLst/>
            </a:prstGeom>
            <a:noFill/>
            <a:ln w="952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0" name="Line 18"/>
            <p:cNvSpPr>
              <a:spLocks noChangeShapeType="1"/>
            </p:cNvSpPr>
            <p:nvPr/>
          </p:nvSpPr>
          <p:spPr bwMode="auto">
            <a:xfrm flipH="1">
              <a:off x="520" y="2"/>
              <a:ext cx="0" cy="554"/>
            </a:xfrm>
            <a:prstGeom prst="line">
              <a:avLst/>
            </a:prstGeom>
            <a:noFill/>
            <a:ln w="952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1" name="Line 19"/>
            <p:cNvSpPr>
              <a:spLocks noChangeShapeType="1"/>
            </p:cNvSpPr>
            <p:nvPr/>
          </p:nvSpPr>
          <p:spPr bwMode="auto">
            <a:xfrm flipH="1">
              <a:off x="0" y="554"/>
              <a:ext cx="520" cy="0"/>
            </a:xfrm>
            <a:prstGeom prst="line">
              <a:avLst/>
            </a:prstGeom>
            <a:noFill/>
            <a:ln w="952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2" name="Line 20"/>
            <p:cNvSpPr>
              <a:spLocks noChangeShapeType="1"/>
            </p:cNvSpPr>
            <p:nvPr/>
          </p:nvSpPr>
          <p:spPr bwMode="auto">
            <a:xfrm>
              <a:off x="8" y="562"/>
              <a:ext cx="0" cy="266"/>
            </a:xfrm>
            <a:prstGeom prst="line">
              <a:avLst/>
            </a:prstGeom>
            <a:noFill/>
            <a:ln w="952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3" name="Line 21"/>
            <p:cNvSpPr>
              <a:spLocks noChangeShapeType="1"/>
            </p:cNvSpPr>
            <p:nvPr/>
          </p:nvSpPr>
          <p:spPr bwMode="auto">
            <a:xfrm flipH="1">
              <a:off x="8" y="834"/>
              <a:ext cx="768" cy="0"/>
            </a:xfrm>
            <a:prstGeom prst="line">
              <a:avLst/>
            </a:prstGeom>
            <a:noFill/>
            <a:ln w="952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4" name="Line 22"/>
            <p:cNvSpPr>
              <a:spLocks noChangeShapeType="1"/>
            </p:cNvSpPr>
            <p:nvPr/>
          </p:nvSpPr>
          <p:spPr bwMode="auto">
            <a:xfrm>
              <a:off x="6" y="1168"/>
              <a:ext cx="0" cy="536"/>
            </a:xfrm>
            <a:prstGeom prst="line">
              <a:avLst/>
            </a:prstGeom>
            <a:noFill/>
            <a:ln w="952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5" name="Line 23"/>
            <p:cNvSpPr>
              <a:spLocks noChangeShapeType="1"/>
            </p:cNvSpPr>
            <p:nvPr/>
          </p:nvSpPr>
          <p:spPr bwMode="auto">
            <a:xfrm>
              <a:off x="0" y="1164"/>
              <a:ext cx="768" cy="0"/>
            </a:xfrm>
            <a:prstGeom prst="line">
              <a:avLst/>
            </a:prstGeom>
            <a:noFill/>
            <a:ln w="952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6" name="Line 24"/>
            <p:cNvSpPr>
              <a:spLocks noChangeShapeType="1"/>
            </p:cNvSpPr>
            <p:nvPr/>
          </p:nvSpPr>
          <p:spPr bwMode="auto">
            <a:xfrm>
              <a:off x="764" y="1160"/>
              <a:ext cx="4" cy="538"/>
            </a:xfrm>
            <a:prstGeom prst="line">
              <a:avLst/>
            </a:prstGeom>
            <a:noFill/>
            <a:ln w="952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7" name="Line 25"/>
            <p:cNvSpPr>
              <a:spLocks noChangeShapeType="1"/>
            </p:cNvSpPr>
            <p:nvPr/>
          </p:nvSpPr>
          <p:spPr bwMode="auto">
            <a:xfrm>
              <a:off x="0" y="1704"/>
              <a:ext cx="762" cy="0"/>
            </a:xfrm>
            <a:prstGeom prst="line">
              <a:avLst/>
            </a:prstGeom>
            <a:noFill/>
            <a:ln w="952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8" name="Line 26"/>
            <p:cNvSpPr>
              <a:spLocks noChangeShapeType="1"/>
            </p:cNvSpPr>
            <p:nvPr/>
          </p:nvSpPr>
          <p:spPr bwMode="auto">
            <a:xfrm>
              <a:off x="1098" y="12"/>
              <a:ext cx="0" cy="828"/>
            </a:xfrm>
            <a:prstGeom prst="line">
              <a:avLst/>
            </a:prstGeom>
            <a:noFill/>
            <a:ln w="952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9" name="Line 27"/>
            <p:cNvSpPr>
              <a:spLocks noChangeShapeType="1"/>
            </p:cNvSpPr>
            <p:nvPr/>
          </p:nvSpPr>
          <p:spPr bwMode="auto">
            <a:xfrm flipV="1">
              <a:off x="1096" y="834"/>
              <a:ext cx="554" cy="2"/>
            </a:xfrm>
            <a:prstGeom prst="line">
              <a:avLst/>
            </a:prstGeom>
            <a:noFill/>
            <a:ln w="952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0" name="Line 28"/>
            <p:cNvSpPr>
              <a:spLocks noChangeShapeType="1"/>
            </p:cNvSpPr>
            <p:nvPr/>
          </p:nvSpPr>
          <p:spPr bwMode="auto">
            <a:xfrm flipV="1">
              <a:off x="1092" y="6"/>
              <a:ext cx="558" cy="6"/>
            </a:xfrm>
            <a:prstGeom prst="line">
              <a:avLst/>
            </a:prstGeom>
            <a:noFill/>
            <a:ln w="952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1" name="Line 29"/>
            <p:cNvSpPr>
              <a:spLocks noChangeShapeType="1"/>
            </p:cNvSpPr>
            <p:nvPr/>
          </p:nvSpPr>
          <p:spPr bwMode="auto">
            <a:xfrm>
              <a:off x="1650" y="6"/>
              <a:ext cx="0" cy="834"/>
            </a:xfrm>
            <a:prstGeom prst="line">
              <a:avLst/>
            </a:prstGeom>
            <a:noFill/>
            <a:ln w="952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2" name="Line 30"/>
            <p:cNvSpPr>
              <a:spLocks noChangeShapeType="1"/>
            </p:cNvSpPr>
            <p:nvPr/>
          </p:nvSpPr>
          <p:spPr bwMode="auto">
            <a:xfrm>
              <a:off x="516" y="1166"/>
              <a:ext cx="0" cy="536"/>
            </a:xfrm>
            <a:prstGeom prst="line">
              <a:avLst/>
            </a:prstGeom>
            <a:noFill/>
            <a:ln w="952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3" name="Line 31"/>
            <p:cNvSpPr>
              <a:spLocks noChangeShapeType="1"/>
            </p:cNvSpPr>
            <p:nvPr/>
          </p:nvSpPr>
          <p:spPr bwMode="auto">
            <a:xfrm flipV="1">
              <a:off x="1100" y="546"/>
              <a:ext cx="548" cy="4"/>
            </a:xfrm>
            <a:prstGeom prst="line">
              <a:avLst/>
            </a:prstGeom>
            <a:noFill/>
            <a:ln w="952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94" name="Group 32"/>
          <p:cNvGrpSpPr>
            <a:grpSpLocks/>
          </p:cNvGrpSpPr>
          <p:nvPr/>
        </p:nvGrpSpPr>
        <p:grpSpPr bwMode="auto">
          <a:xfrm>
            <a:off x="1514227" y="3457029"/>
            <a:ext cx="2387600" cy="2463800"/>
            <a:chOff x="0" y="0"/>
            <a:chExt cx="1504" cy="1552"/>
          </a:xfrm>
        </p:grpSpPr>
        <p:sp>
          <p:nvSpPr>
            <p:cNvPr id="95" name="Line 33"/>
            <p:cNvSpPr>
              <a:spLocks noChangeShapeType="1"/>
            </p:cNvSpPr>
            <p:nvPr/>
          </p:nvSpPr>
          <p:spPr bwMode="auto">
            <a:xfrm flipH="1">
              <a:off x="4" y="0"/>
              <a:ext cx="520" cy="560"/>
            </a:xfrm>
            <a:prstGeom prst="line">
              <a:avLst/>
            </a:prstGeom>
            <a:noFill/>
            <a:ln w="9525" cmpd="sng">
              <a:solidFill>
                <a:srgbClr val="FF33CC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6" name="Line 34"/>
            <p:cNvSpPr>
              <a:spLocks noChangeShapeType="1"/>
            </p:cNvSpPr>
            <p:nvPr/>
          </p:nvSpPr>
          <p:spPr bwMode="auto">
            <a:xfrm>
              <a:off x="0" y="1312"/>
              <a:ext cx="512" cy="0"/>
            </a:xfrm>
            <a:prstGeom prst="line">
              <a:avLst/>
            </a:prstGeom>
            <a:noFill/>
            <a:ln w="9525" cmpd="sng">
              <a:solidFill>
                <a:srgbClr val="FF33CC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7" name="Line 35"/>
            <p:cNvSpPr>
              <a:spLocks noChangeShapeType="1"/>
            </p:cNvSpPr>
            <p:nvPr/>
          </p:nvSpPr>
          <p:spPr bwMode="auto">
            <a:xfrm>
              <a:off x="8" y="1552"/>
              <a:ext cx="512" cy="0"/>
            </a:xfrm>
            <a:prstGeom prst="line">
              <a:avLst/>
            </a:prstGeom>
            <a:noFill/>
            <a:ln w="9525" cmpd="sng">
              <a:solidFill>
                <a:srgbClr val="FF33CC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8" name="Line 36"/>
            <p:cNvSpPr>
              <a:spLocks noChangeShapeType="1"/>
            </p:cNvSpPr>
            <p:nvPr/>
          </p:nvSpPr>
          <p:spPr bwMode="auto">
            <a:xfrm>
              <a:off x="1244" y="12"/>
              <a:ext cx="0" cy="532"/>
            </a:xfrm>
            <a:prstGeom prst="line">
              <a:avLst/>
            </a:prstGeom>
            <a:noFill/>
            <a:ln w="9525" cmpd="sng">
              <a:solidFill>
                <a:srgbClr val="FF33CC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9" name="Line 37"/>
            <p:cNvSpPr>
              <a:spLocks noChangeShapeType="1"/>
            </p:cNvSpPr>
            <p:nvPr/>
          </p:nvSpPr>
          <p:spPr bwMode="auto">
            <a:xfrm>
              <a:off x="1504" y="4"/>
              <a:ext cx="0" cy="540"/>
            </a:xfrm>
            <a:prstGeom prst="line">
              <a:avLst/>
            </a:prstGeom>
            <a:noFill/>
            <a:ln w="9525" cmpd="sng">
              <a:solidFill>
                <a:srgbClr val="FF33CC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00" name="Group 38"/>
          <p:cNvGrpSpPr>
            <a:grpSpLocks/>
          </p:cNvGrpSpPr>
          <p:nvPr/>
        </p:nvGrpSpPr>
        <p:grpSpPr bwMode="auto">
          <a:xfrm>
            <a:off x="1520577" y="3460204"/>
            <a:ext cx="2619375" cy="2705100"/>
            <a:chOff x="0" y="0"/>
            <a:chExt cx="1650" cy="1704"/>
          </a:xfrm>
        </p:grpSpPr>
        <p:sp>
          <p:nvSpPr>
            <p:cNvPr id="101" name="Line 39"/>
            <p:cNvSpPr>
              <a:spLocks noChangeShapeType="1"/>
            </p:cNvSpPr>
            <p:nvPr/>
          </p:nvSpPr>
          <p:spPr bwMode="auto">
            <a:xfrm>
              <a:off x="768" y="0"/>
              <a:ext cx="0" cy="842"/>
            </a:xfrm>
            <a:prstGeom prst="line">
              <a:avLst/>
            </a:pr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2" name="Line 40"/>
            <p:cNvSpPr>
              <a:spLocks noChangeShapeType="1"/>
            </p:cNvSpPr>
            <p:nvPr/>
          </p:nvSpPr>
          <p:spPr bwMode="auto">
            <a:xfrm flipH="1">
              <a:off x="522" y="8"/>
              <a:ext cx="248" cy="0"/>
            </a:xfrm>
            <a:prstGeom prst="line">
              <a:avLst/>
            </a:pr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3" name="Line 41"/>
            <p:cNvSpPr>
              <a:spLocks noChangeShapeType="1"/>
            </p:cNvSpPr>
            <p:nvPr/>
          </p:nvSpPr>
          <p:spPr bwMode="auto">
            <a:xfrm flipH="1">
              <a:off x="520" y="2"/>
              <a:ext cx="0" cy="554"/>
            </a:xfrm>
            <a:prstGeom prst="line">
              <a:avLst/>
            </a:pr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4" name="Line 42"/>
            <p:cNvSpPr>
              <a:spLocks noChangeShapeType="1"/>
            </p:cNvSpPr>
            <p:nvPr/>
          </p:nvSpPr>
          <p:spPr bwMode="auto">
            <a:xfrm flipH="1">
              <a:off x="0" y="554"/>
              <a:ext cx="520" cy="0"/>
            </a:xfrm>
            <a:prstGeom prst="line">
              <a:avLst/>
            </a:pr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5" name="Line 43"/>
            <p:cNvSpPr>
              <a:spLocks noChangeShapeType="1"/>
            </p:cNvSpPr>
            <p:nvPr/>
          </p:nvSpPr>
          <p:spPr bwMode="auto">
            <a:xfrm>
              <a:off x="8" y="562"/>
              <a:ext cx="0" cy="266"/>
            </a:xfrm>
            <a:prstGeom prst="line">
              <a:avLst/>
            </a:pr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6" name="Line 44"/>
            <p:cNvSpPr>
              <a:spLocks noChangeShapeType="1"/>
            </p:cNvSpPr>
            <p:nvPr/>
          </p:nvSpPr>
          <p:spPr bwMode="auto">
            <a:xfrm flipH="1">
              <a:off x="8" y="834"/>
              <a:ext cx="768" cy="0"/>
            </a:xfrm>
            <a:prstGeom prst="line">
              <a:avLst/>
            </a:pr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7" name="Line 45"/>
            <p:cNvSpPr>
              <a:spLocks noChangeShapeType="1"/>
            </p:cNvSpPr>
            <p:nvPr/>
          </p:nvSpPr>
          <p:spPr bwMode="auto">
            <a:xfrm>
              <a:off x="6" y="1168"/>
              <a:ext cx="0" cy="536"/>
            </a:xfrm>
            <a:prstGeom prst="line">
              <a:avLst/>
            </a:pr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8" name="Line 46"/>
            <p:cNvSpPr>
              <a:spLocks noChangeShapeType="1"/>
            </p:cNvSpPr>
            <p:nvPr/>
          </p:nvSpPr>
          <p:spPr bwMode="auto">
            <a:xfrm>
              <a:off x="0" y="1164"/>
              <a:ext cx="768" cy="0"/>
            </a:xfrm>
            <a:prstGeom prst="line">
              <a:avLst/>
            </a:pr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9" name="Line 47"/>
            <p:cNvSpPr>
              <a:spLocks noChangeShapeType="1"/>
            </p:cNvSpPr>
            <p:nvPr/>
          </p:nvSpPr>
          <p:spPr bwMode="auto">
            <a:xfrm>
              <a:off x="764" y="1160"/>
              <a:ext cx="4" cy="538"/>
            </a:xfrm>
            <a:prstGeom prst="line">
              <a:avLst/>
            </a:pr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0" name="Line 48"/>
            <p:cNvSpPr>
              <a:spLocks noChangeShapeType="1"/>
            </p:cNvSpPr>
            <p:nvPr/>
          </p:nvSpPr>
          <p:spPr bwMode="auto">
            <a:xfrm>
              <a:off x="0" y="1704"/>
              <a:ext cx="762" cy="0"/>
            </a:xfrm>
            <a:prstGeom prst="line">
              <a:avLst/>
            </a:pr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" name="Line 49"/>
            <p:cNvSpPr>
              <a:spLocks noChangeShapeType="1"/>
            </p:cNvSpPr>
            <p:nvPr/>
          </p:nvSpPr>
          <p:spPr bwMode="auto">
            <a:xfrm>
              <a:off x="1098" y="12"/>
              <a:ext cx="0" cy="828"/>
            </a:xfrm>
            <a:prstGeom prst="line">
              <a:avLst/>
            </a:pr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2" name="Line 50"/>
            <p:cNvSpPr>
              <a:spLocks noChangeShapeType="1"/>
            </p:cNvSpPr>
            <p:nvPr/>
          </p:nvSpPr>
          <p:spPr bwMode="auto">
            <a:xfrm flipV="1">
              <a:off x="1096" y="834"/>
              <a:ext cx="554" cy="2"/>
            </a:xfrm>
            <a:prstGeom prst="line">
              <a:avLst/>
            </a:pr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3" name="Line 51"/>
            <p:cNvSpPr>
              <a:spLocks noChangeShapeType="1"/>
            </p:cNvSpPr>
            <p:nvPr/>
          </p:nvSpPr>
          <p:spPr bwMode="auto">
            <a:xfrm flipV="1">
              <a:off x="1092" y="6"/>
              <a:ext cx="558" cy="6"/>
            </a:xfrm>
            <a:prstGeom prst="line">
              <a:avLst/>
            </a:pr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4" name="Line 52"/>
            <p:cNvSpPr>
              <a:spLocks noChangeShapeType="1"/>
            </p:cNvSpPr>
            <p:nvPr/>
          </p:nvSpPr>
          <p:spPr bwMode="auto">
            <a:xfrm>
              <a:off x="1650" y="6"/>
              <a:ext cx="0" cy="834"/>
            </a:xfrm>
            <a:prstGeom prst="line">
              <a:avLst/>
            </a:pr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5" name="Line 53"/>
            <p:cNvSpPr>
              <a:spLocks noChangeShapeType="1"/>
            </p:cNvSpPr>
            <p:nvPr/>
          </p:nvSpPr>
          <p:spPr bwMode="auto">
            <a:xfrm>
              <a:off x="516" y="1166"/>
              <a:ext cx="0" cy="536"/>
            </a:xfrm>
            <a:prstGeom prst="line">
              <a:avLst/>
            </a:pr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6" name="Line 54"/>
            <p:cNvSpPr>
              <a:spLocks noChangeShapeType="1"/>
            </p:cNvSpPr>
            <p:nvPr/>
          </p:nvSpPr>
          <p:spPr bwMode="auto">
            <a:xfrm flipV="1">
              <a:off x="1100" y="546"/>
              <a:ext cx="548" cy="4"/>
            </a:xfrm>
            <a:prstGeom prst="line">
              <a:avLst/>
            </a:pr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17" name="Group 55"/>
          <p:cNvGrpSpPr>
            <a:grpSpLocks/>
          </p:cNvGrpSpPr>
          <p:nvPr/>
        </p:nvGrpSpPr>
        <p:grpSpPr bwMode="auto">
          <a:xfrm>
            <a:off x="1539627" y="3463379"/>
            <a:ext cx="2359025" cy="2463800"/>
            <a:chOff x="0" y="0"/>
            <a:chExt cx="1504" cy="1552"/>
          </a:xfrm>
        </p:grpSpPr>
        <p:sp>
          <p:nvSpPr>
            <p:cNvPr id="118" name="Line 56"/>
            <p:cNvSpPr>
              <a:spLocks noChangeShapeType="1"/>
            </p:cNvSpPr>
            <p:nvPr/>
          </p:nvSpPr>
          <p:spPr bwMode="auto">
            <a:xfrm flipH="1">
              <a:off x="4" y="0"/>
              <a:ext cx="520" cy="560"/>
            </a:xfrm>
            <a:prstGeom prst="line">
              <a:avLst/>
            </a:prstGeom>
            <a:noFill/>
            <a:ln w="38100" cmpd="sng">
              <a:solidFill>
                <a:srgbClr val="FF33CC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9" name="Line 57"/>
            <p:cNvSpPr>
              <a:spLocks noChangeShapeType="1"/>
            </p:cNvSpPr>
            <p:nvPr/>
          </p:nvSpPr>
          <p:spPr bwMode="auto">
            <a:xfrm>
              <a:off x="0" y="1312"/>
              <a:ext cx="512" cy="0"/>
            </a:xfrm>
            <a:prstGeom prst="line">
              <a:avLst/>
            </a:prstGeom>
            <a:noFill/>
            <a:ln w="38100" cmpd="sng">
              <a:solidFill>
                <a:srgbClr val="FF33CC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0" name="Line 58"/>
            <p:cNvSpPr>
              <a:spLocks noChangeShapeType="1"/>
            </p:cNvSpPr>
            <p:nvPr/>
          </p:nvSpPr>
          <p:spPr bwMode="auto">
            <a:xfrm>
              <a:off x="8" y="1552"/>
              <a:ext cx="512" cy="0"/>
            </a:xfrm>
            <a:prstGeom prst="line">
              <a:avLst/>
            </a:prstGeom>
            <a:noFill/>
            <a:ln w="38100" cmpd="sng">
              <a:solidFill>
                <a:srgbClr val="FF33CC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1" name="Line 59"/>
            <p:cNvSpPr>
              <a:spLocks noChangeShapeType="1"/>
            </p:cNvSpPr>
            <p:nvPr/>
          </p:nvSpPr>
          <p:spPr bwMode="auto">
            <a:xfrm>
              <a:off x="1244" y="12"/>
              <a:ext cx="0" cy="532"/>
            </a:xfrm>
            <a:prstGeom prst="line">
              <a:avLst/>
            </a:prstGeom>
            <a:noFill/>
            <a:ln w="38100" cmpd="sng">
              <a:solidFill>
                <a:srgbClr val="FF33CC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2" name="Line 60"/>
            <p:cNvSpPr>
              <a:spLocks noChangeShapeType="1"/>
            </p:cNvSpPr>
            <p:nvPr/>
          </p:nvSpPr>
          <p:spPr bwMode="auto">
            <a:xfrm>
              <a:off x="1504" y="4"/>
              <a:ext cx="0" cy="540"/>
            </a:xfrm>
            <a:prstGeom prst="line">
              <a:avLst/>
            </a:prstGeom>
            <a:noFill/>
            <a:ln w="38100" cmpd="sng">
              <a:solidFill>
                <a:srgbClr val="FF33CC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buFont typeface="Arial" pitchFamily="34" charset="0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23" name="AutoShape 7"/>
          <p:cNvSpPr>
            <a:spLocks noChangeArrowheads="1"/>
          </p:cNvSpPr>
          <p:nvPr/>
        </p:nvSpPr>
        <p:spPr bwMode="auto">
          <a:xfrm>
            <a:off x="5257304" y="3879851"/>
            <a:ext cx="1146175" cy="406400"/>
          </a:xfrm>
          <a:prstGeom prst="wedgeRoundRectCallout">
            <a:avLst>
              <a:gd name="adj1" fmla="val 63991"/>
              <a:gd name="adj2" fmla="val 210157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Font typeface="Arial" pitchFamily="34" charset="0"/>
              <a:buNone/>
            </a:pPr>
            <a:r>
              <a:rPr lang="zh-CN" altLang="en-US" sz="2800" b="0">
                <a:latin typeface="黑体" pitchFamily="49" charset="-122"/>
                <a:ea typeface="黑体" pitchFamily="49" charset="-122"/>
              </a:rPr>
              <a:t>三棱柱</a:t>
            </a:r>
            <a:endParaRPr lang="zh-CN" sz="2800" b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24" name="AutoShape 9"/>
          <p:cNvSpPr>
            <a:spLocks noChangeArrowheads="1"/>
          </p:cNvSpPr>
          <p:nvPr/>
        </p:nvSpPr>
        <p:spPr bwMode="auto">
          <a:xfrm>
            <a:off x="5198786" y="5708104"/>
            <a:ext cx="1047750" cy="425450"/>
          </a:xfrm>
          <a:prstGeom prst="wedgeRoundRectCallout">
            <a:avLst>
              <a:gd name="adj1" fmla="val 78345"/>
              <a:gd name="adj2" fmla="val -106686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Font typeface="Arial" pitchFamily="34" charset="0"/>
              <a:buNone/>
            </a:pPr>
            <a:r>
              <a:rPr lang="en-US" altLang="zh-CN" sz="2800" b="0">
                <a:latin typeface="黑体" pitchFamily="49" charset="-122"/>
                <a:ea typeface="黑体" pitchFamily="49" charset="-122"/>
              </a:rPr>
              <a:t>L</a:t>
            </a:r>
            <a:r>
              <a:rPr lang="zh-CN" altLang="en-US" sz="2800" b="0">
                <a:latin typeface="黑体" pitchFamily="49" charset="-122"/>
                <a:ea typeface="黑体" pitchFamily="49" charset="-122"/>
              </a:rPr>
              <a:t>棱柱</a:t>
            </a:r>
            <a:endParaRPr lang="zh-CN" sz="2000" b="0"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74651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2" grpId="0" build="p"/>
      <p:bldP spid="6" grpId="0" animBg="1"/>
      <p:bldP spid="123" grpId="0" animBg="1" autoUpdateAnimBg="0"/>
      <p:bldP spid="124" grpId="0" animBg="1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4294967295"/>
          </p:nvPr>
        </p:nvSpPr>
        <p:spPr bwMode="auto">
          <a:xfrm>
            <a:off x="1015752" y="332656"/>
            <a:ext cx="7489205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>
              <a:buFontTx/>
              <a:buNone/>
            </a:pPr>
            <a:r>
              <a:rPr lang="en-US" altLang="zh-CN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4.2</a:t>
            </a:r>
            <a:r>
              <a:rPr lang="zh-CN" altLang="en-US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画组合体的视图</a:t>
            </a:r>
          </a:p>
        </p:txBody>
      </p:sp>
      <p:pic>
        <p:nvPicPr>
          <p:cNvPr id="7171" name="Picture 3" descr="26"/>
          <p:cNvPicPr>
            <a:picLocks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268413"/>
            <a:ext cx="7199312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Text Box 65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763406" y="1406670"/>
            <a:ext cx="4600681" cy="461665"/>
          </a:xfrm>
          <a:prstGeom prst="rect">
            <a:avLst/>
          </a:prstGeom>
          <a:gradFill rotWithShape="0">
            <a:gsLst>
              <a:gs pos="0">
                <a:srgbClr val="FFFF99"/>
              </a:gs>
              <a:gs pos="50000">
                <a:srgbClr val="FFFFFF"/>
              </a:gs>
              <a:gs pos="100000">
                <a:srgbClr val="FFFF99"/>
              </a:gs>
            </a:gsLst>
            <a:lin ang="5400000" scaled="1"/>
          </a:gradFill>
          <a:ln w="38100">
            <a:solidFill>
              <a:srgbClr val="3333CC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b="1" kern="0" dirty="0" smtClean="0">
                <a:solidFill>
                  <a:srgbClr val="FF0000"/>
                </a:solidFill>
                <a:latin typeface="宋体" pitchFamily="2" charset="-122"/>
                <a:ea typeface="楷体_GB2312"/>
                <a:cs typeface="楷体_GB2312"/>
              </a:rPr>
              <a:t>画</a:t>
            </a:r>
            <a:r>
              <a:rPr kumimoji="0" lang="zh-CN" altLang="en-US" b="1" kern="0" dirty="0">
                <a:solidFill>
                  <a:srgbClr val="FF0000"/>
                </a:solidFill>
                <a:latin typeface="宋体" pitchFamily="2" charset="-122"/>
                <a:ea typeface="楷体_GB2312"/>
                <a:cs typeface="楷体_GB2312"/>
              </a:rPr>
              <a:t>组合体三视图的步骤</a:t>
            </a:r>
            <a:endParaRPr kumimoji="0" lang="zh-CN" altLang="en-US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楷体_GB2312"/>
              <a:cs typeface="楷体_GB2312"/>
            </a:endParaRPr>
          </a:p>
        </p:txBody>
      </p:sp>
      <p:sp>
        <p:nvSpPr>
          <p:cNvPr id="65" name="Text Box 5"/>
          <p:cNvSpPr txBox="1">
            <a:spLocks noChangeArrowheads="1"/>
          </p:cNvSpPr>
          <p:nvPr/>
        </p:nvSpPr>
        <p:spPr bwMode="auto">
          <a:xfrm>
            <a:off x="6736779" y="2133054"/>
            <a:ext cx="2089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algn="l" eaLnBrk="1" hangingPunct="1"/>
            <a:r>
              <a:rPr lang="en-US" altLang="zh-CN" sz="28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1.</a:t>
            </a:r>
            <a:r>
              <a:rPr lang="zh-CN" altLang="en-US" sz="28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形体分析</a:t>
            </a:r>
            <a:endParaRPr lang="zh-CN" altLang="en-US" sz="2800">
              <a:solidFill>
                <a:schemeClr val="accent2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66" name="Rectangle 6"/>
          <p:cNvSpPr>
            <a:spLocks noChangeArrowheads="1"/>
          </p:cNvSpPr>
          <p:nvPr/>
        </p:nvSpPr>
        <p:spPr bwMode="auto">
          <a:xfrm flipV="1">
            <a:off x="578866" y="1988592"/>
            <a:ext cx="5942013" cy="4176712"/>
          </a:xfrm>
          <a:prstGeom prst="rect">
            <a:avLst/>
          </a:prstGeom>
          <a:solidFill>
            <a:srgbClr val="CDFFFF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5" name="Text Box 10"/>
          <p:cNvSpPr txBox="1">
            <a:spLocks noChangeArrowheads="1"/>
          </p:cNvSpPr>
          <p:nvPr/>
        </p:nvSpPr>
        <p:spPr bwMode="auto">
          <a:xfrm>
            <a:off x="6736779" y="2780754"/>
            <a:ext cx="234156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algn="l" eaLnBrk="1" hangingPunct="1"/>
            <a:r>
              <a:rPr lang="en-US" altLang="zh-CN" b="1">
                <a:latin typeface="楷体_GB2312" pitchFamily="49" charset="-122"/>
                <a:ea typeface="楷体_GB2312" pitchFamily="49" charset="-122"/>
                <a:sym typeface="Symbol" pitchFamily="18" charset="2"/>
              </a:rPr>
              <a:t>  </a:t>
            </a:r>
            <a:r>
              <a:rPr lang="zh-CN" altLang="en-US" b="1">
                <a:latin typeface="楷体_GB2312" pitchFamily="49" charset="-122"/>
                <a:ea typeface="楷体_GB2312" pitchFamily="49" charset="-122"/>
                <a:sym typeface="Symbol" pitchFamily="18" charset="2"/>
              </a:rPr>
              <a:t>对组合体进行形体分解 </a:t>
            </a:r>
            <a:r>
              <a:rPr lang="en-US" altLang="zh-CN" b="1">
                <a:ea typeface="楷体_GB2312" pitchFamily="49" charset="-122"/>
                <a:sym typeface="Symbol" pitchFamily="18" charset="2"/>
              </a:rPr>
              <a:t>——</a:t>
            </a:r>
            <a:r>
              <a:rPr lang="en-US" altLang="zh-CN" b="1">
                <a:latin typeface="楷体_GB2312" pitchFamily="49" charset="-122"/>
                <a:ea typeface="楷体_GB2312" pitchFamily="49" charset="-122"/>
                <a:sym typeface="Symbol" pitchFamily="18" charset="2"/>
              </a:rPr>
              <a:t> </a:t>
            </a:r>
            <a:r>
              <a:rPr lang="zh-CN" altLang="en-US" b="1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  <a:sym typeface="Symbol" pitchFamily="18" charset="2"/>
              </a:rPr>
              <a:t>分块</a:t>
            </a:r>
            <a:r>
              <a:rPr lang="zh-CN" altLang="en-US" b="1">
                <a:latin typeface="楷体_GB2312" pitchFamily="49" charset="-122"/>
                <a:ea typeface="楷体_GB2312" pitchFamily="49" charset="-122"/>
                <a:sym typeface="Symbol" pitchFamily="18" charset="2"/>
              </a:rPr>
              <a:t>。</a:t>
            </a:r>
            <a:endParaRPr lang="zh-CN" altLang="en-US" b="1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26" name="Text Box 11"/>
          <p:cNvSpPr txBox="1">
            <a:spLocks noChangeArrowheads="1"/>
          </p:cNvSpPr>
          <p:nvPr/>
        </p:nvSpPr>
        <p:spPr bwMode="auto">
          <a:xfrm>
            <a:off x="6665341" y="4185692"/>
            <a:ext cx="244316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algn="l" eaLnBrk="1" hangingPunct="1"/>
            <a:r>
              <a:rPr lang="en-US" altLang="zh-CN" b="1">
                <a:latin typeface="楷体_GB2312" pitchFamily="49" charset="-122"/>
                <a:ea typeface="楷体_GB2312" pitchFamily="49" charset="-122"/>
                <a:sym typeface="Symbol" pitchFamily="18" charset="2"/>
              </a:rPr>
              <a:t>  </a:t>
            </a:r>
            <a:r>
              <a:rPr lang="zh-CN" altLang="en-US" b="1">
                <a:latin typeface="楷体_GB2312" pitchFamily="49" charset="-122"/>
                <a:ea typeface="楷体_GB2312" pitchFamily="49" charset="-122"/>
                <a:sym typeface="Symbol" pitchFamily="18" charset="2"/>
              </a:rPr>
              <a:t>弄清各部分的形状及相对位置关系。</a:t>
            </a:r>
          </a:p>
        </p:txBody>
      </p:sp>
      <p:pic>
        <p:nvPicPr>
          <p:cNvPr id="127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404" y="2058442"/>
            <a:ext cx="3486150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8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54" y="2968079"/>
            <a:ext cx="2630487" cy="206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2008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64" grpId="0" animBg="1"/>
      <p:bldP spid="65" grpId="0" build="p" autoUpdateAnimBg="0"/>
      <p:bldP spid="66" grpId="0" animBg="1"/>
      <p:bldP spid="125" grpId="0" build="p" autoUpdateAnimBg="0"/>
      <p:bldP spid="126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4294967295"/>
          </p:nvPr>
        </p:nvSpPr>
        <p:spPr bwMode="auto">
          <a:xfrm>
            <a:off x="1015752" y="332656"/>
            <a:ext cx="7489205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>
              <a:buFontTx/>
              <a:buNone/>
            </a:pPr>
            <a:r>
              <a:rPr lang="en-US" altLang="zh-CN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4.2</a:t>
            </a:r>
            <a:r>
              <a:rPr lang="zh-CN" altLang="en-US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画组合体的视图</a:t>
            </a:r>
          </a:p>
        </p:txBody>
      </p:sp>
      <p:pic>
        <p:nvPicPr>
          <p:cNvPr id="7171" name="Picture 3" descr="26"/>
          <p:cNvPicPr>
            <a:picLocks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268413"/>
            <a:ext cx="7199312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Text Box 65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763406" y="1406670"/>
            <a:ext cx="4600681" cy="461665"/>
          </a:xfrm>
          <a:prstGeom prst="rect">
            <a:avLst/>
          </a:prstGeom>
          <a:gradFill rotWithShape="0">
            <a:gsLst>
              <a:gs pos="0">
                <a:srgbClr val="FFFF99"/>
              </a:gs>
              <a:gs pos="50000">
                <a:srgbClr val="FFFFFF"/>
              </a:gs>
              <a:gs pos="100000">
                <a:srgbClr val="FFFF99"/>
              </a:gs>
            </a:gsLst>
            <a:lin ang="5400000" scaled="1"/>
          </a:gradFill>
          <a:ln w="38100">
            <a:solidFill>
              <a:srgbClr val="3333CC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b="1" kern="0" dirty="0" smtClean="0">
                <a:solidFill>
                  <a:srgbClr val="FF0000"/>
                </a:solidFill>
                <a:latin typeface="宋体" pitchFamily="2" charset="-122"/>
                <a:ea typeface="楷体_GB2312"/>
                <a:cs typeface="楷体_GB2312"/>
              </a:rPr>
              <a:t>画</a:t>
            </a:r>
            <a:r>
              <a:rPr kumimoji="0" lang="zh-CN" altLang="en-US" b="1" kern="0" dirty="0">
                <a:solidFill>
                  <a:srgbClr val="FF0000"/>
                </a:solidFill>
                <a:latin typeface="宋体" pitchFamily="2" charset="-122"/>
                <a:ea typeface="楷体_GB2312"/>
                <a:cs typeface="楷体_GB2312"/>
              </a:rPr>
              <a:t>组合体三视图的步骤</a:t>
            </a:r>
            <a:endParaRPr kumimoji="0" lang="zh-CN" altLang="en-US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楷体_GB2312"/>
              <a:cs typeface="楷体_GB2312"/>
            </a:endParaRPr>
          </a:p>
        </p:txBody>
      </p:sp>
      <p:sp>
        <p:nvSpPr>
          <p:cNvPr id="66" name="Rectangle 6"/>
          <p:cNvSpPr>
            <a:spLocks noChangeArrowheads="1"/>
          </p:cNvSpPr>
          <p:nvPr/>
        </p:nvSpPr>
        <p:spPr bwMode="auto">
          <a:xfrm flipV="1">
            <a:off x="578866" y="1988592"/>
            <a:ext cx="5942013" cy="4176712"/>
          </a:xfrm>
          <a:prstGeom prst="rect">
            <a:avLst/>
          </a:prstGeom>
          <a:solidFill>
            <a:srgbClr val="CDFFFF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127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404" y="2058442"/>
            <a:ext cx="3486150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8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54" y="2968079"/>
            <a:ext cx="2630487" cy="206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6588125" y="1700213"/>
            <a:ext cx="24844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algn="l" eaLnBrk="1" hangingPunct="1"/>
            <a:r>
              <a:rPr lang="en-US" altLang="zh-CN" sz="28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2.</a:t>
            </a:r>
            <a:r>
              <a:rPr lang="zh-CN" altLang="en-US" sz="28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确定主视图</a:t>
            </a:r>
            <a:endParaRPr lang="zh-CN" altLang="en-US" sz="2800">
              <a:solidFill>
                <a:schemeClr val="accent2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6732588" y="2492375"/>
            <a:ext cx="20891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algn="l" eaLnBrk="1" hangingPunct="1"/>
            <a:r>
              <a:rPr kumimoji="0" lang="zh-CN" altLang="en-US" b="1">
                <a:latin typeface="宋体" pitchFamily="2" charset="-122"/>
                <a:ea typeface="楷体_GB2312" pitchFamily="49" charset="-122"/>
              </a:rPr>
              <a:t>选择</a:t>
            </a:r>
            <a:r>
              <a:rPr lang="zh-CN" altLang="en-US" b="1">
                <a:latin typeface="宋体" pitchFamily="2" charset="-122"/>
                <a:ea typeface="楷体_GB2312" pitchFamily="49" charset="-122"/>
              </a:rPr>
              <a:t>组合体位置和投影方向</a:t>
            </a:r>
            <a:endParaRPr lang="zh-CN" altLang="en-US">
              <a:ea typeface="楷体_GB2312" pitchFamily="49" charset="-122"/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6588125" y="3455988"/>
            <a:ext cx="2555875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algn="l" eaLnBrk="1" hangingPunct="1"/>
            <a:r>
              <a:rPr lang="en-US" altLang="zh-CN" b="1">
                <a:latin typeface="楷体_GB2312" pitchFamily="49" charset="-122"/>
                <a:ea typeface="楷体_GB2312" pitchFamily="49" charset="-122"/>
                <a:sym typeface="Symbol" pitchFamily="18" charset="2"/>
              </a:rPr>
              <a:t>  </a:t>
            </a:r>
            <a:r>
              <a:rPr lang="zh-CN" altLang="en-US" b="1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  <a:sym typeface="Symbol" pitchFamily="18" charset="2"/>
              </a:rPr>
              <a:t>自然放置</a:t>
            </a:r>
            <a:r>
              <a:rPr lang="zh-CN" altLang="en-US" b="1">
                <a:latin typeface="楷体_GB2312" pitchFamily="49" charset="-122"/>
                <a:ea typeface="楷体_GB2312" pitchFamily="49" charset="-122"/>
                <a:sym typeface="Symbol" pitchFamily="18" charset="2"/>
              </a:rPr>
              <a:t>（组合体的表面对投影面尽可能多地处于平行或垂直的位置）。</a:t>
            </a:r>
            <a:endParaRPr lang="zh-CN" altLang="en-US" b="1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6732588" y="5635625"/>
            <a:ext cx="204254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algn="l" eaLnBrk="1" hangingPunct="1"/>
            <a:r>
              <a:rPr lang="en-US" altLang="zh-CN" b="1">
                <a:latin typeface="楷体_GB2312" pitchFamily="49" charset="-122"/>
                <a:ea typeface="楷体_GB2312" pitchFamily="49" charset="-122"/>
                <a:sym typeface="Symbol" pitchFamily="18" charset="2"/>
              </a:rPr>
              <a:t>  </a:t>
            </a:r>
            <a:r>
              <a:rPr lang="zh-CN" altLang="en-US" b="1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  <a:sym typeface="Symbol" pitchFamily="18" charset="2"/>
              </a:rPr>
              <a:t>可见性好</a:t>
            </a:r>
            <a:r>
              <a:rPr lang="zh-CN" altLang="en-US" b="1">
                <a:latin typeface="楷体_GB2312" pitchFamily="49" charset="-122"/>
                <a:ea typeface="楷体_GB2312" pitchFamily="49" charset="-122"/>
                <a:sym typeface="Symbol" pitchFamily="18" charset="2"/>
              </a:rPr>
              <a:t>。</a:t>
            </a:r>
            <a:endParaRPr lang="zh-CN" altLang="en-US" b="1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6732588" y="5276850"/>
            <a:ext cx="204254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algn="l" eaLnBrk="1" hangingPunct="1"/>
            <a:r>
              <a:rPr lang="en-US" altLang="zh-CN" b="1">
                <a:latin typeface="楷体_GB2312" pitchFamily="49" charset="-122"/>
                <a:ea typeface="楷体_GB2312" pitchFamily="49" charset="-122"/>
                <a:sym typeface="Symbol" pitchFamily="18" charset="2"/>
              </a:rPr>
              <a:t>  </a:t>
            </a:r>
            <a:r>
              <a:rPr lang="zh-CN" altLang="en-US" b="1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  <a:sym typeface="Symbol" pitchFamily="18" charset="2"/>
              </a:rPr>
              <a:t>反映特征</a:t>
            </a:r>
            <a:r>
              <a:rPr lang="zh-CN" altLang="en-US" b="1">
                <a:latin typeface="楷体_GB2312" pitchFamily="49" charset="-122"/>
                <a:ea typeface="楷体_GB2312" pitchFamily="49" charset="-122"/>
                <a:sym typeface="Symbol" pitchFamily="18" charset="2"/>
              </a:rPr>
              <a:t>。</a:t>
            </a:r>
            <a:endParaRPr lang="zh-CN" altLang="en-US" b="1">
              <a:latin typeface="楷体_GB2312" pitchFamily="49" charset="-122"/>
              <a:ea typeface="楷体_GB2312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26846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autoUpdateAnimBg="0"/>
      <p:bldP spid="12" grpId="0" build="p" autoUpdateAnimBg="0"/>
      <p:bldP spid="13" grpId="0" autoUpdateAnimBg="0"/>
      <p:bldP spid="14" grpId="0" autoUpdateAnimBg="0"/>
      <p:bldP spid="15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7" descr="26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68413"/>
            <a:ext cx="6858000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7945" name="Text Box 9"/>
          <p:cNvSpPr txBox="1">
            <a:spLocks noChangeArrowheads="1"/>
          </p:cNvSpPr>
          <p:nvPr/>
        </p:nvSpPr>
        <p:spPr bwMode="auto">
          <a:xfrm>
            <a:off x="6731000" y="1484313"/>
            <a:ext cx="208915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algn="l" eaLnBrk="1" hangingPunct="1"/>
            <a:r>
              <a:rPr lang="en-US" altLang="zh-CN" sz="28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3.</a:t>
            </a:r>
            <a:r>
              <a:rPr lang="zh-CN" altLang="en-US" sz="28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选比例</a:t>
            </a:r>
          </a:p>
          <a:p>
            <a:pPr algn="l" eaLnBrk="1" hangingPunct="1"/>
            <a:r>
              <a:rPr lang="zh-CN" altLang="en-US" sz="28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  定图幅</a:t>
            </a:r>
            <a:endParaRPr lang="zh-CN" altLang="en-US" sz="2800">
              <a:solidFill>
                <a:schemeClr val="accent2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167949" name="Text Box 13"/>
          <p:cNvSpPr txBox="1">
            <a:spLocks noChangeArrowheads="1"/>
          </p:cNvSpPr>
          <p:nvPr/>
        </p:nvSpPr>
        <p:spPr bwMode="auto">
          <a:xfrm>
            <a:off x="6732588" y="2492375"/>
            <a:ext cx="20891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algn="l" eaLnBrk="1" hangingPunct="1"/>
            <a:r>
              <a:rPr kumimoji="0" lang="zh-CN" altLang="en-US" b="1">
                <a:latin typeface="宋体" pitchFamily="2" charset="-122"/>
                <a:ea typeface="楷体_GB2312" pitchFamily="49" charset="-122"/>
              </a:rPr>
              <a:t>比例尽量选用</a:t>
            </a:r>
            <a:r>
              <a:rPr kumimoji="0" lang="en-US" altLang="zh-CN" b="1">
                <a:latin typeface="宋体" pitchFamily="2" charset="-122"/>
                <a:ea typeface="楷体_GB2312" pitchFamily="49" charset="-122"/>
              </a:rPr>
              <a:t>1</a:t>
            </a:r>
            <a:r>
              <a:rPr kumimoji="0" lang="zh-CN" altLang="en-US" b="1">
                <a:latin typeface="宋体" pitchFamily="2" charset="-122"/>
                <a:ea typeface="楷体_GB2312" pitchFamily="49" charset="-122"/>
              </a:rPr>
              <a:t>：</a:t>
            </a:r>
            <a:r>
              <a:rPr kumimoji="0" lang="en-US" altLang="zh-CN" b="1">
                <a:latin typeface="宋体" pitchFamily="2" charset="-122"/>
                <a:ea typeface="楷体_GB2312" pitchFamily="49" charset="-122"/>
              </a:rPr>
              <a:t>1</a:t>
            </a:r>
            <a:r>
              <a:rPr kumimoji="0" lang="zh-CN" altLang="en-US" b="1">
                <a:latin typeface="宋体" pitchFamily="2" charset="-122"/>
                <a:ea typeface="楷体_GB2312" pitchFamily="49" charset="-122"/>
              </a:rPr>
              <a:t>。</a:t>
            </a:r>
            <a:endParaRPr lang="zh-CN" altLang="en-US">
              <a:ea typeface="楷体_GB2312" pitchFamily="49" charset="-122"/>
            </a:endParaRPr>
          </a:p>
        </p:txBody>
      </p:sp>
      <p:sp>
        <p:nvSpPr>
          <p:cNvPr id="167950" name="Text Box 14"/>
          <p:cNvSpPr txBox="1">
            <a:spLocks noChangeArrowheads="1"/>
          </p:cNvSpPr>
          <p:nvPr/>
        </p:nvSpPr>
        <p:spPr bwMode="auto">
          <a:xfrm>
            <a:off x="6588125" y="3500438"/>
            <a:ext cx="2555875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algn="l" eaLnBrk="1" hangingPunct="1"/>
            <a:r>
              <a:rPr lang="en-US" altLang="zh-CN" b="1">
                <a:latin typeface="楷体_GB2312" pitchFamily="49" charset="-122"/>
                <a:ea typeface="楷体_GB2312" pitchFamily="49" charset="-122"/>
                <a:sym typeface="Symbol" pitchFamily="18" charset="2"/>
              </a:rPr>
              <a:t>  </a:t>
            </a:r>
            <a:r>
              <a:rPr lang="zh-CN" altLang="en-US" b="1">
                <a:latin typeface="楷体_GB2312" pitchFamily="49" charset="-122"/>
                <a:ea typeface="楷体_GB2312" pitchFamily="49" charset="-122"/>
                <a:sym typeface="Symbol" pitchFamily="18" charset="2"/>
              </a:rPr>
              <a:t>确定图幅时除考虑三视图所占面积外，还需在视图间留出标注尺寸的位置和适当的间距。</a:t>
            </a:r>
            <a:endParaRPr lang="zh-CN" altLang="en-US" b="1"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167959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13" y="1536700"/>
            <a:ext cx="5516562" cy="4694238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65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899592" y="476672"/>
            <a:ext cx="4600681" cy="461665"/>
          </a:xfrm>
          <a:prstGeom prst="rect">
            <a:avLst/>
          </a:prstGeom>
          <a:gradFill rotWithShape="0">
            <a:gsLst>
              <a:gs pos="0">
                <a:srgbClr val="FFFF99"/>
              </a:gs>
              <a:gs pos="50000">
                <a:srgbClr val="FFFFFF"/>
              </a:gs>
              <a:gs pos="100000">
                <a:srgbClr val="FFFF99"/>
              </a:gs>
            </a:gsLst>
            <a:lin ang="5400000" scaled="1"/>
          </a:gradFill>
          <a:ln w="38100">
            <a:solidFill>
              <a:srgbClr val="3333CC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b="1" kern="0" dirty="0" smtClean="0">
                <a:solidFill>
                  <a:srgbClr val="FF0000"/>
                </a:solidFill>
                <a:latin typeface="宋体" pitchFamily="2" charset="-122"/>
                <a:ea typeface="楷体_GB2312"/>
                <a:cs typeface="楷体_GB2312"/>
              </a:rPr>
              <a:t>画</a:t>
            </a:r>
            <a:r>
              <a:rPr kumimoji="0" lang="zh-CN" altLang="en-US" b="1" kern="0" dirty="0">
                <a:solidFill>
                  <a:srgbClr val="FF0000"/>
                </a:solidFill>
                <a:latin typeface="宋体" pitchFamily="2" charset="-122"/>
                <a:ea typeface="楷体_GB2312"/>
                <a:cs typeface="楷体_GB2312"/>
              </a:rPr>
              <a:t>组合体三视图的步骤</a:t>
            </a:r>
            <a:endParaRPr kumimoji="0" lang="zh-CN" altLang="en-US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楷体_GB2312"/>
              <a:cs typeface="楷体_GB2312"/>
            </a:endParaRPr>
          </a:p>
        </p:txBody>
      </p:sp>
    </p:spTree>
    <p:extLst>
      <p:ext uri="{BB962C8B-B14F-4D97-AF65-F5344CB8AC3E}">
        <p14:creationId xmlns:p14="http://schemas.microsoft.com/office/powerpoint/2010/main" val="3300354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79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79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79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67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67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45" grpId="0" build="p" autoUpdateAnimBg="0"/>
      <p:bldP spid="167949" grpId="0" build="p" autoUpdateAnimBg="0"/>
      <p:bldP spid="167950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3" descr="26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68413"/>
            <a:ext cx="6858000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6917" name="Text Box 5"/>
          <p:cNvSpPr txBox="1">
            <a:spLocks noChangeArrowheads="1"/>
          </p:cNvSpPr>
          <p:nvPr/>
        </p:nvSpPr>
        <p:spPr bwMode="auto">
          <a:xfrm>
            <a:off x="3492500" y="1628775"/>
            <a:ext cx="48244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algn="l" eaLnBrk="1" hangingPunct="1"/>
            <a:r>
              <a:rPr lang="en-US" altLang="zh-CN" sz="28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4.</a:t>
            </a:r>
            <a:r>
              <a:rPr lang="zh-CN" altLang="en-US" sz="28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布图、画基准线</a:t>
            </a:r>
            <a:endParaRPr lang="zh-CN" altLang="en-US" sz="2800">
              <a:solidFill>
                <a:schemeClr val="accent2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166919" name="Text Box 7"/>
          <p:cNvSpPr txBox="1">
            <a:spLocks noChangeArrowheads="1"/>
          </p:cNvSpPr>
          <p:nvPr/>
        </p:nvSpPr>
        <p:spPr bwMode="auto">
          <a:xfrm>
            <a:off x="6659563" y="2374900"/>
            <a:ext cx="2411412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algn="l" eaLnBrk="1" hangingPunct="1"/>
            <a:r>
              <a:rPr kumimoji="0" lang="en-US" altLang="zh-CN" b="1">
                <a:latin typeface="宋体" pitchFamily="2" charset="-122"/>
                <a:ea typeface="楷体_GB2312" pitchFamily="49" charset="-122"/>
              </a:rPr>
              <a:t>  </a:t>
            </a:r>
            <a:r>
              <a:rPr kumimoji="0" lang="zh-CN" altLang="en-US" b="1">
                <a:latin typeface="宋体" pitchFamily="2" charset="-122"/>
                <a:ea typeface="楷体_GB2312" pitchFamily="49" charset="-122"/>
              </a:rPr>
              <a:t>基准线是画图时测量尺寸的基准。每个视图需要确定两个方向的基准线。</a:t>
            </a:r>
            <a:endParaRPr lang="zh-CN" altLang="en-US">
              <a:ea typeface="楷体_GB2312" pitchFamily="49" charset="-122"/>
            </a:endParaRPr>
          </a:p>
        </p:txBody>
      </p:sp>
      <p:sp>
        <p:nvSpPr>
          <p:cNvPr id="166920" name="Text Box 8"/>
          <p:cNvSpPr txBox="1">
            <a:spLocks noChangeArrowheads="1"/>
          </p:cNvSpPr>
          <p:nvPr/>
        </p:nvSpPr>
        <p:spPr bwMode="auto">
          <a:xfrm>
            <a:off x="6588125" y="4508500"/>
            <a:ext cx="255587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algn="l" eaLnBrk="1" hangingPunct="1"/>
            <a:r>
              <a:rPr lang="en-US" altLang="zh-CN" b="1">
                <a:latin typeface="楷体_GB2312" pitchFamily="49" charset="-122"/>
                <a:ea typeface="楷体_GB2312" pitchFamily="49" charset="-122"/>
                <a:sym typeface="Symbol" pitchFamily="18" charset="2"/>
              </a:rPr>
              <a:t>  </a:t>
            </a:r>
            <a:r>
              <a:rPr lang="zh-CN" altLang="en-US" b="1">
                <a:latin typeface="楷体_GB2312" pitchFamily="49" charset="-122"/>
                <a:ea typeface="楷体_GB2312" pitchFamily="49" charset="-122"/>
                <a:sym typeface="Symbol" pitchFamily="18" charset="2"/>
              </a:rPr>
              <a:t>常用对称中心线、轴线和较大的平面作为基准线。</a:t>
            </a:r>
            <a:endParaRPr lang="zh-CN" altLang="en-US" b="1"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54279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988" y="2281238"/>
            <a:ext cx="4381500" cy="4010025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280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393825"/>
            <a:ext cx="2300288" cy="1735138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65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899592" y="476672"/>
            <a:ext cx="4600681" cy="461665"/>
          </a:xfrm>
          <a:prstGeom prst="rect">
            <a:avLst/>
          </a:prstGeom>
          <a:gradFill rotWithShape="0">
            <a:gsLst>
              <a:gs pos="0">
                <a:srgbClr val="FFFF99"/>
              </a:gs>
              <a:gs pos="50000">
                <a:srgbClr val="FFFFFF"/>
              </a:gs>
              <a:gs pos="100000">
                <a:srgbClr val="FFFF99"/>
              </a:gs>
            </a:gsLst>
            <a:lin ang="5400000" scaled="1"/>
          </a:gradFill>
          <a:ln w="38100">
            <a:solidFill>
              <a:srgbClr val="3333CC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b="1" kern="0" dirty="0" smtClean="0">
                <a:solidFill>
                  <a:srgbClr val="FF0000"/>
                </a:solidFill>
                <a:latin typeface="宋体" pitchFamily="2" charset="-122"/>
                <a:ea typeface="楷体_GB2312"/>
                <a:cs typeface="楷体_GB2312"/>
              </a:rPr>
              <a:t>画</a:t>
            </a:r>
            <a:r>
              <a:rPr kumimoji="0" lang="zh-CN" altLang="en-US" b="1" kern="0" dirty="0">
                <a:solidFill>
                  <a:srgbClr val="FF0000"/>
                </a:solidFill>
                <a:latin typeface="宋体" pitchFamily="2" charset="-122"/>
                <a:ea typeface="楷体_GB2312"/>
                <a:cs typeface="楷体_GB2312"/>
              </a:rPr>
              <a:t>组合体三视图的步骤</a:t>
            </a:r>
            <a:endParaRPr kumimoji="0" lang="zh-CN" altLang="en-US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楷体_GB2312"/>
              <a:cs typeface="楷体_GB2312"/>
            </a:endParaRPr>
          </a:p>
        </p:txBody>
      </p:sp>
    </p:spTree>
    <p:extLst>
      <p:ext uri="{BB962C8B-B14F-4D97-AF65-F5344CB8AC3E}">
        <p14:creationId xmlns:p14="http://schemas.microsoft.com/office/powerpoint/2010/main" val="2691444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6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669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6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17" grpId="0" build="p" autoUpdateAnimBg="0"/>
      <p:bldP spid="166919" grpId="0" build="p" autoUpdateAnimBg="0"/>
      <p:bldP spid="166920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4" descr="26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68413"/>
            <a:ext cx="6858000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2630" name="Text Box 6"/>
          <p:cNvSpPr txBox="1">
            <a:spLocks noChangeArrowheads="1"/>
          </p:cNvSpPr>
          <p:nvPr/>
        </p:nvSpPr>
        <p:spPr bwMode="auto">
          <a:xfrm>
            <a:off x="3203575" y="1362075"/>
            <a:ext cx="48244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algn="l" eaLnBrk="1" hangingPunct="1"/>
            <a:r>
              <a:rPr lang="en-US" altLang="zh-CN" sz="28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5.</a:t>
            </a:r>
            <a:r>
              <a:rPr lang="zh-CN" altLang="en-US" sz="28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逐个画出各形体的三视图</a:t>
            </a:r>
            <a:endParaRPr lang="zh-CN" altLang="en-US" sz="2800">
              <a:solidFill>
                <a:schemeClr val="accent2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282631" name="Text Box 7"/>
          <p:cNvSpPr txBox="1">
            <a:spLocks noChangeArrowheads="1"/>
          </p:cNvSpPr>
          <p:nvPr/>
        </p:nvSpPr>
        <p:spPr bwMode="auto">
          <a:xfrm>
            <a:off x="6732588" y="2492375"/>
            <a:ext cx="2411412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algn="l" eaLnBrk="1" hangingPunct="1"/>
            <a:r>
              <a:rPr kumimoji="0" lang="zh-CN" altLang="en-US" b="1">
                <a:solidFill>
                  <a:srgbClr val="FF0000"/>
                </a:solidFill>
                <a:latin typeface="宋体" pitchFamily="2" charset="-122"/>
                <a:ea typeface="楷体_GB2312" pitchFamily="49" charset="-122"/>
              </a:rPr>
              <a:t>先实后空</a:t>
            </a:r>
            <a:r>
              <a:rPr kumimoji="0" lang="zh-CN" altLang="en-US" b="1">
                <a:latin typeface="宋体" pitchFamily="2" charset="-122"/>
                <a:ea typeface="楷体_GB2312" pitchFamily="49" charset="-122"/>
              </a:rPr>
              <a:t>（挖去的实体）；</a:t>
            </a:r>
          </a:p>
          <a:p>
            <a:pPr algn="l" eaLnBrk="1" hangingPunct="1"/>
            <a:r>
              <a:rPr kumimoji="0" lang="zh-CN" altLang="en-US" b="1">
                <a:solidFill>
                  <a:srgbClr val="FF0000"/>
                </a:solidFill>
                <a:latin typeface="宋体" pitchFamily="2" charset="-122"/>
                <a:ea typeface="楷体_GB2312" pitchFamily="49" charset="-122"/>
              </a:rPr>
              <a:t>先大</a:t>
            </a:r>
            <a:r>
              <a:rPr kumimoji="0" lang="zh-CN" altLang="en-US" b="1">
                <a:latin typeface="宋体" pitchFamily="2" charset="-122"/>
                <a:ea typeface="楷体_GB2312" pitchFamily="49" charset="-122"/>
              </a:rPr>
              <a:t>（实体）</a:t>
            </a:r>
            <a:r>
              <a:rPr kumimoji="0" lang="zh-CN" altLang="en-US" b="1">
                <a:solidFill>
                  <a:srgbClr val="FF0000"/>
                </a:solidFill>
                <a:latin typeface="宋体" pitchFamily="2" charset="-122"/>
                <a:ea typeface="楷体_GB2312" pitchFamily="49" charset="-122"/>
              </a:rPr>
              <a:t>后小</a:t>
            </a:r>
            <a:r>
              <a:rPr kumimoji="0" lang="zh-CN" altLang="en-US" b="1">
                <a:latin typeface="宋体" pitchFamily="2" charset="-122"/>
                <a:ea typeface="楷体_GB2312" pitchFamily="49" charset="-122"/>
              </a:rPr>
              <a:t>（实体）；</a:t>
            </a:r>
          </a:p>
          <a:p>
            <a:pPr algn="l" eaLnBrk="1" hangingPunct="1"/>
            <a:r>
              <a:rPr kumimoji="0" lang="zh-CN" altLang="en-US" b="1">
                <a:solidFill>
                  <a:srgbClr val="FF0000"/>
                </a:solidFill>
                <a:latin typeface="宋体" pitchFamily="2" charset="-122"/>
                <a:ea typeface="楷体_GB2312" pitchFamily="49" charset="-122"/>
              </a:rPr>
              <a:t>先轮廓后细节</a:t>
            </a:r>
            <a:r>
              <a:rPr kumimoji="0" lang="zh-CN" altLang="en-US" b="1">
                <a:latin typeface="宋体" pitchFamily="2" charset="-122"/>
                <a:ea typeface="楷体_GB2312" pitchFamily="49" charset="-122"/>
              </a:rPr>
              <a:t>。</a:t>
            </a:r>
            <a:endParaRPr lang="zh-CN" altLang="en-US">
              <a:ea typeface="楷体_GB2312" pitchFamily="49" charset="-122"/>
            </a:endParaRPr>
          </a:p>
        </p:txBody>
      </p:sp>
      <p:sp>
        <p:nvSpPr>
          <p:cNvPr id="282632" name="Text Box 8"/>
          <p:cNvSpPr txBox="1">
            <a:spLocks noChangeArrowheads="1"/>
          </p:cNvSpPr>
          <p:nvPr/>
        </p:nvSpPr>
        <p:spPr bwMode="auto">
          <a:xfrm>
            <a:off x="6588125" y="4540250"/>
            <a:ext cx="255587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algn="l" eaLnBrk="1" hangingPunct="1"/>
            <a:r>
              <a:rPr lang="zh-CN" altLang="en-US" b="1">
                <a:ea typeface="楷体_GB2312" pitchFamily="49" charset="-122"/>
                <a:sym typeface="Symbol" pitchFamily="18" charset="2"/>
              </a:rPr>
              <a:t>严格</a:t>
            </a:r>
            <a:r>
              <a:rPr lang="zh-CN" altLang="en-US" b="1">
                <a:solidFill>
                  <a:srgbClr val="FF3300"/>
                </a:solidFill>
                <a:ea typeface="楷体_GB2312" pitchFamily="49" charset="-122"/>
                <a:sym typeface="Symbol" pitchFamily="18" charset="2"/>
              </a:rPr>
              <a:t>按照投影关系</a:t>
            </a:r>
            <a:r>
              <a:rPr lang="zh-CN" altLang="en-US" b="1">
                <a:ea typeface="楷体_GB2312" pitchFamily="49" charset="-122"/>
                <a:sym typeface="Symbol" pitchFamily="18" charset="2"/>
              </a:rPr>
              <a:t>，三个视图配合起来画出每一部分的投影。</a:t>
            </a:r>
          </a:p>
        </p:txBody>
      </p:sp>
      <p:sp>
        <p:nvSpPr>
          <p:cNvPr id="282637" name="Text Box 13"/>
          <p:cNvSpPr txBox="1">
            <a:spLocks noChangeArrowheads="1"/>
          </p:cNvSpPr>
          <p:nvPr/>
        </p:nvSpPr>
        <p:spPr bwMode="auto">
          <a:xfrm>
            <a:off x="3455988" y="1897063"/>
            <a:ext cx="15128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algn="l" eaLnBrk="1" hangingPunct="1"/>
            <a:r>
              <a:rPr lang="zh-CN" altLang="en-US" b="1">
                <a:ea typeface="楷体_GB2312" pitchFamily="49" charset="-122"/>
                <a:sym typeface="Symbol" pitchFamily="18" charset="2"/>
              </a:rPr>
              <a:t>画形体</a:t>
            </a:r>
            <a:r>
              <a:rPr lang="en-US" altLang="zh-CN" b="1">
                <a:latin typeface="楷体_GB2312" pitchFamily="49" charset="-122"/>
                <a:ea typeface="楷体_GB2312" pitchFamily="49" charset="-122"/>
                <a:sym typeface="Symbol" pitchFamily="18" charset="2"/>
              </a:rPr>
              <a:t>Ⅰ</a:t>
            </a:r>
            <a:endParaRPr lang="en-US" altLang="zh-CN" b="1">
              <a:ea typeface="楷体_GB2312" pitchFamily="49" charset="-122"/>
              <a:sym typeface="Symbol" pitchFamily="18" charset="2"/>
            </a:endParaRPr>
          </a:p>
        </p:txBody>
      </p:sp>
      <p:pic>
        <p:nvPicPr>
          <p:cNvPr id="282642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088" y="2517775"/>
            <a:ext cx="4953000" cy="3819525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5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393825"/>
            <a:ext cx="1935163" cy="14605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65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899592" y="476672"/>
            <a:ext cx="4600681" cy="461665"/>
          </a:xfrm>
          <a:prstGeom prst="rect">
            <a:avLst/>
          </a:prstGeom>
          <a:gradFill rotWithShape="0">
            <a:gsLst>
              <a:gs pos="0">
                <a:srgbClr val="FFFF99"/>
              </a:gs>
              <a:gs pos="50000">
                <a:srgbClr val="FFFFFF"/>
              </a:gs>
              <a:gs pos="100000">
                <a:srgbClr val="FFFF99"/>
              </a:gs>
            </a:gsLst>
            <a:lin ang="5400000" scaled="1"/>
          </a:gradFill>
          <a:ln w="38100">
            <a:solidFill>
              <a:srgbClr val="3333CC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b="1" kern="0" dirty="0" smtClean="0">
                <a:solidFill>
                  <a:srgbClr val="FF0000"/>
                </a:solidFill>
                <a:latin typeface="宋体" pitchFamily="2" charset="-122"/>
                <a:ea typeface="楷体_GB2312"/>
                <a:cs typeface="楷体_GB2312"/>
              </a:rPr>
              <a:t>画</a:t>
            </a:r>
            <a:r>
              <a:rPr kumimoji="0" lang="zh-CN" altLang="en-US" b="1" kern="0" dirty="0">
                <a:solidFill>
                  <a:srgbClr val="FF0000"/>
                </a:solidFill>
                <a:latin typeface="宋体" pitchFamily="2" charset="-122"/>
                <a:ea typeface="楷体_GB2312"/>
                <a:cs typeface="楷体_GB2312"/>
              </a:rPr>
              <a:t>组合体三视图的步骤</a:t>
            </a:r>
            <a:endParaRPr kumimoji="0" lang="zh-CN" altLang="en-US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楷体_GB2312"/>
              <a:cs typeface="楷体_GB2312"/>
            </a:endParaRPr>
          </a:p>
        </p:txBody>
      </p:sp>
    </p:spTree>
    <p:extLst>
      <p:ext uri="{BB962C8B-B14F-4D97-AF65-F5344CB8AC3E}">
        <p14:creationId xmlns:p14="http://schemas.microsoft.com/office/powerpoint/2010/main" val="3055086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2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2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26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26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82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82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82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2630" grpId="0" build="p" autoUpdateAnimBg="0"/>
      <p:bldP spid="282631" grpId="0" build="p" autoUpdateAnimBg="0"/>
      <p:bldP spid="282632" grpId="0" autoUpdateAnimBg="0"/>
      <p:bldP spid="282637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26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68413"/>
            <a:ext cx="6858000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3203575" y="1362075"/>
            <a:ext cx="48244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algn="l" eaLnBrk="1" hangingPunct="1"/>
            <a:r>
              <a:rPr lang="en-US" altLang="zh-CN" sz="28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5.</a:t>
            </a:r>
            <a:r>
              <a:rPr lang="zh-CN" altLang="en-US" sz="28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逐个画出各形体的三视图</a:t>
            </a:r>
            <a:endParaRPr lang="zh-CN" altLang="en-US" sz="2800">
              <a:solidFill>
                <a:schemeClr val="accent2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284682" name="Text Box 10"/>
          <p:cNvSpPr txBox="1">
            <a:spLocks noChangeArrowheads="1"/>
          </p:cNvSpPr>
          <p:nvPr/>
        </p:nvSpPr>
        <p:spPr bwMode="auto">
          <a:xfrm>
            <a:off x="850900" y="3814763"/>
            <a:ext cx="1512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algn="l" eaLnBrk="1" hangingPunct="1"/>
            <a:r>
              <a:rPr lang="zh-CN" altLang="en-US" b="1">
                <a:ea typeface="楷体_GB2312" pitchFamily="49" charset="-122"/>
                <a:sym typeface="Symbol" pitchFamily="18" charset="2"/>
              </a:rPr>
              <a:t>画形体</a:t>
            </a:r>
            <a:r>
              <a:rPr lang="en-US" altLang="zh-CN" b="1">
                <a:latin typeface="楷体_GB2312" pitchFamily="49" charset="-122"/>
                <a:ea typeface="楷体_GB2312" pitchFamily="49" charset="-122"/>
                <a:sym typeface="Symbol" pitchFamily="18" charset="2"/>
              </a:rPr>
              <a:t>Ⅱ</a:t>
            </a:r>
          </a:p>
        </p:txBody>
      </p:sp>
      <p:pic>
        <p:nvPicPr>
          <p:cNvPr id="284684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613" y="1935163"/>
            <a:ext cx="5413375" cy="4335462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2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8" y="1970088"/>
            <a:ext cx="1935162" cy="14605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4686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" y="4468813"/>
            <a:ext cx="1323975" cy="146685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65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899592" y="476672"/>
            <a:ext cx="4600681" cy="461665"/>
          </a:xfrm>
          <a:prstGeom prst="rect">
            <a:avLst/>
          </a:prstGeom>
          <a:gradFill rotWithShape="0">
            <a:gsLst>
              <a:gs pos="0">
                <a:srgbClr val="FFFF99"/>
              </a:gs>
              <a:gs pos="50000">
                <a:srgbClr val="FFFFFF"/>
              </a:gs>
              <a:gs pos="100000">
                <a:srgbClr val="FFFF99"/>
              </a:gs>
            </a:gsLst>
            <a:lin ang="5400000" scaled="1"/>
          </a:gradFill>
          <a:ln w="38100">
            <a:solidFill>
              <a:srgbClr val="3333CC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b="1" kern="0" dirty="0" smtClean="0">
                <a:solidFill>
                  <a:srgbClr val="FF0000"/>
                </a:solidFill>
                <a:latin typeface="宋体" pitchFamily="2" charset="-122"/>
                <a:ea typeface="楷体_GB2312"/>
                <a:cs typeface="楷体_GB2312"/>
              </a:rPr>
              <a:t>画</a:t>
            </a:r>
            <a:r>
              <a:rPr kumimoji="0" lang="zh-CN" altLang="en-US" b="1" kern="0" dirty="0">
                <a:solidFill>
                  <a:srgbClr val="FF0000"/>
                </a:solidFill>
                <a:latin typeface="宋体" pitchFamily="2" charset="-122"/>
                <a:ea typeface="楷体_GB2312"/>
                <a:cs typeface="楷体_GB2312"/>
              </a:rPr>
              <a:t>组合体三视图的步骤</a:t>
            </a:r>
            <a:endParaRPr kumimoji="0" lang="zh-CN" altLang="en-US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楷体_GB2312"/>
              <a:cs typeface="楷体_GB2312"/>
            </a:endParaRPr>
          </a:p>
        </p:txBody>
      </p:sp>
    </p:spTree>
    <p:extLst>
      <p:ext uri="{BB962C8B-B14F-4D97-AF65-F5344CB8AC3E}">
        <p14:creationId xmlns:p14="http://schemas.microsoft.com/office/powerpoint/2010/main" val="2355569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4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84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84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4682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26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68413"/>
            <a:ext cx="6858000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3203575" y="1362075"/>
            <a:ext cx="48244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algn="l" eaLnBrk="1" hangingPunct="1"/>
            <a:r>
              <a:rPr lang="en-US" altLang="zh-CN" sz="2800" b="1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5.</a:t>
            </a:r>
            <a:r>
              <a:rPr lang="zh-CN" altLang="en-US" sz="2800" b="1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逐个画出各形体的三视图</a:t>
            </a:r>
            <a:endParaRPr lang="zh-CN" altLang="en-US" sz="2800" dirty="0">
              <a:solidFill>
                <a:schemeClr val="accent2"/>
              </a:solidFill>
              <a:latin typeface="隶书" pitchFamily="49" charset="-122"/>
              <a:ea typeface="隶书" pitchFamily="49" charset="-122"/>
            </a:endParaRPr>
          </a:p>
        </p:txBody>
      </p:sp>
      <p:pic>
        <p:nvPicPr>
          <p:cNvPr id="5734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8" y="1970088"/>
            <a:ext cx="1935162" cy="14605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28" name="Text Box 8"/>
          <p:cNvSpPr txBox="1">
            <a:spLocks noChangeArrowheads="1"/>
          </p:cNvSpPr>
          <p:nvPr/>
        </p:nvSpPr>
        <p:spPr bwMode="auto">
          <a:xfrm>
            <a:off x="782638" y="3783013"/>
            <a:ext cx="15128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algn="l" eaLnBrk="1" hangingPunct="1"/>
            <a:r>
              <a:rPr lang="zh-CN" altLang="en-US" b="1">
                <a:ea typeface="楷体_GB2312" pitchFamily="49" charset="-122"/>
                <a:sym typeface="Symbol" pitchFamily="18" charset="2"/>
              </a:rPr>
              <a:t>画形体</a:t>
            </a:r>
            <a:r>
              <a:rPr lang="en-US" altLang="zh-CN" b="1">
                <a:latin typeface="楷体_GB2312" pitchFamily="49" charset="-122"/>
                <a:ea typeface="楷体_GB2312" pitchFamily="49" charset="-122"/>
                <a:sym typeface="Symbol" pitchFamily="18" charset="2"/>
              </a:rPr>
              <a:t>Ⅲ</a:t>
            </a:r>
          </a:p>
        </p:txBody>
      </p:sp>
      <p:pic>
        <p:nvPicPr>
          <p:cNvPr id="286729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988" y="1911350"/>
            <a:ext cx="4962525" cy="43307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30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25" y="4473575"/>
            <a:ext cx="714375" cy="142875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65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899592" y="476672"/>
            <a:ext cx="4600681" cy="461665"/>
          </a:xfrm>
          <a:prstGeom prst="rect">
            <a:avLst/>
          </a:prstGeom>
          <a:gradFill rotWithShape="0">
            <a:gsLst>
              <a:gs pos="0">
                <a:srgbClr val="FFFF99"/>
              </a:gs>
              <a:gs pos="50000">
                <a:srgbClr val="FFFFFF"/>
              </a:gs>
              <a:gs pos="100000">
                <a:srgbClr val="FFFF99"/>
              </a:gs>
            </a:gsLst>
            <a:lin ang="5400000" scaled="1"/>
          </a:gradFill>
          <a:ln w="38100">
            <a:solidFill>
              <a:srgbClr val="3333CC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b="1" kern="0" dirty="0" smtClean="0">
                <a:solidFill>
                  <a:srgbClr val="FF0000"/>
                </a:solidFill>
                <a:latin typeface="宋体" pitchFamily="2" charset="-122"/>
                <a:ea typeface="楷体_GB2312"/>
                <a:cs typeface="楷体_GB2312"/>
              </a:rPr>
              <a:t>画</a:t>
            </a:r>
            <a:r>
              <a:rPr kumimoji="0" lang="zh-CN" altLang="en-US" b="1" kern="0" dirty="0">
                <a:solidFill>
                  <a:srgbClr val="FF0000"/>
                </a:solidFill>
                <a:latin typeface="宋体" pitchFamily="2" charset="-122"/>
                <a:ea typeface="楷体_GB2312"/>
                <a:cs typeface="楷体_GB2312"/>
              </a:rPr>
              <a:t>组合体三视图的步骤</a:t>
            </a:r>
            <a:endParaRPr kumimoji="0" lang="zh-CN" altLang="en-US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楷体_GB2312"/>
              <a:cs typeface="楷体_GB2312"/>
            </a:endParaRPr>
          </a:p>
        </p:txBody>
      </p:sp>
    </p:spTree>
    <p:extLst>
      <p:ext uri="{BB962C8B-B14F-4D97-AF65-F5344CB8AC3E}">
        <p14:creationId xmlns:p14="http://schemas.microsoft.com/office/powerpoint/2010/main" val="2095995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6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86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86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28" grpId="0" autoUpdateAnimBg="0"/>
    </p:bldLst>
  </p:timing>
</p:sld>
</file>

<file path=ppt/theme/theme1.xml><?xml version="1.0" encoding="utf-8"?>
<a:theme xmlns:a="http://schemas.openxmlformats.org/drawingml/2006/main" name="默认设计模板">
  <a:themeElements>
    <a:clrScheme name="默认设计模板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默认设计模板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楷体_GB2312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楷体_GB2312" pitchFamily="49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10390</TotalTime>
  <Words>574</Words>
  <Application>Microsoft Office PowerPoint</Application>
  <PresentationFormat>全屏显示(4:3)</PresentationFormat>
  <Paragraphs>79</Paragraphs>
  <Slides>20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1" baseType="lpstr"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888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CM</dc:creator>
  <cp:lastModifiedBy>Admin</cp:lastModifiedBy>
  <cp:revision>393</cp:revision>
  <dcterms:created xsi:type="dcterms:W3CDTF">2003-08-24T06:37:01Z</dcterms:created>
  <dcterms:modified xsi:type="dcterms:W3CDTF">2017-12-13T08:02:09Z</dcterms:modified>
</cp:coreProperties>
</file>