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1" r:id="rId2"/>
    <p:sldId id="731" r:id="rId3"/>
    <p:sldId id="733" r:id="rId4"/>
    <p:sldId id="735" r:id="rId5"/>
    <p:sldId id="736" r:id="rId6"/>
    <p:sldId id="738" r:id="rId7"/>
    <p:sldId id="737" r:id="rId8"/>
    <p:sldId id="740" r:id="rId9"/>
    <p:sldId id="741" r:id="rId10"/>
    <p:sldId id="744" r:id="rId11"/>
    <p:sldId id="745" r:id="rId12"/>
    <p:sldId id="750" r:id="rId13"/>
    <p:sldId id="751" r:id="rId14"/>
    <p:sldId id="754" r:id="rId15"/>
    <p:sldId id="752" r:id="rId16"/>
    <p:sldId id="757" r:id="rId17"/>
    <p:sldId id="759" r:id="rId18"/>
    <p:sldId id="760" r:id="rId19"/>
    <p:sldId id="761" r:id="rId20"/>
    <p:sldId id="777" r:id="rId21"/>
    <p:sldId id="776" r:id="rId22"/>
    <p:sldId id="778" r:id="rId23"/>
    <p:sldId id="781" r:id="rId24"/>
    <p:sldId id="780" r:id="rId25"/>
    <p:sldId id="782" r:id="rId26"/>
    <p:sldId id="783" r:id="rId27"/>
    <p:sldId id="779" r:id="rId28"/>
    <p:sldId id="786" r:id="rId29"/>
    <p:sldId id="784" r:id="rId30"/>
    <p:sldId id="785" r:id="rId31"/>
    <p:sldId id="787" r:id="rId32"/>
    <p:sldId id="788" r:id="rId33"/>
    <p:sldId id="789" r:id="rId34"/>
    <p:sldId id="791" r:id="rId35"/>
    <p:sldId id="790" r:id="rId36"/>
    <p:sldId id="797" r:id="rId37"/>
    <p:sldId id="792" r:id="rId38"/>
    <p:sldId id="796" r:id="rId39"/>
    <p:sldId id="798" r:id="rId40"/>
    <p:sldId id="606" r:id="rId41"/>
    <p:sldId id="268" r:id="rId4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9933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2017/12/21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96359" y="5334794"/>
            <a:ext cx="3325813" cy="455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EE7E-D40A-4AC7-95B7-108AA02C65C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83098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2F56-36B3-406D-AAEE-867E3AA5B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990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0"/>
            <a:ext cx="55399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　机械制图</a:t>
            </a:r>
            <a:r>
              <a:rPr lang="zh-CN" altLang="en-US" dirty="0" smtClean="0">
                <a:ea typeface="宋体" charset="-122"/>
              </a:rPr>
              <a:t>  　　　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组合体</a:t>
            </a:r>
            <a:r>
              <a:rPr lang="zh-CN" altLang="en-US" dirty="0" smtClean="0">
                <a:ea typeface="宋体" charset="-122"/>
              </a:rPr>
              <a:t> 　　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71692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3.png"/><Relationship Id="rId3" Type="http://schemas.openxmlformats.org/officeDocument/2006/relationships/image" Target="../media/image2.gif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5.png"/><Relationship Id="rId3" Type="http://schemas.openxmlformats.org/officeDocument/2006/relationships/image" Target="../media/image2.gif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0.png"/><Relationship Id="rId3" Type="http://schemas.openxmlformats.org/officeDocument/2006/relationships/image" Target="../media/image2.gif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pn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png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png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9.png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1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4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895" y="668338"/>
            <a:ext cx="432048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组合体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31" name="内容占位符 7"/>
          <p:cNvSpPr txBox="1">
            <a:spLocks/>
          </p:cNvSpPr>
          <p:nvPr/>
        </p:nvSpPr>
        <p:spPr>
          <a:xfrm>
            <a:off x="751012" y="1772816"/>
            <a:ext cx="8285484" cy="64633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　视图</a:t>
            </a:r>
            <a:r>
              <a:rPr lang="zh-CN" altLang="en-US" dirty="0"/>
              <a:t>上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图线</a:t>
            </a:r>
            <a:r>
              <a:rPr lang="zh-CN" altLang="en-US" dirty="0" smtClean="0"/>
              <a:t>一般也有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三种含义</a:t>
            </a:r>
            <a:r>
              <a:rPr lang="zh-CN" altLang="en-US" dirty="0" smtClean="0"/>
              <a:t>：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8513" y="2354396"/>
            <a:ext cx="53367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 有</a:t>
            </a:r>
            <a:r>
              <a:rPr lang="zh-CN" altLang="en-US" dirty="0"/>
              <a:t>积聚性的面的投影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78513" y="2785283"/>
            <a:ext cx="35333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 表面</a:t>
            </a:r>
            <a:r>
              <a:rPr lang="zh-CN" altLang="en-US" dirty="0"/>
              <a:t>交线</a:t>
            </a:r>
            <a:r>
              <a:rPr lang="zh-CN" altLang="en-US" dirty="0" smtClean="0"/>
              <a:t>的投影</a:t>
            </a:r>
            <a:endParaRPr lang="zh-CN" alt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8513" y="3233310"/>
            <a:ext cx="63338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 </a:t>
            </a:r>
            <a:r>
              <a:rPr lang="zh-CN" altLang="en-US" dirty="0" smtClean="0"/>
              <a:t>回转</a:t>
            </a:r>
            <a:r>
              <a:rPr lang="zh-CN" altLang="en-US" dirty="0"/>
              <a:t>面转向线的</a:t>
            </a:r>
            <a:r>
              <a:rPr lang="zh-CN" altLang="en-US" dirty="0" smtClean="0"/>
              <a:t>投影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71600" y="3789040"/>
            <a:ext cx="7344816" cy="2520280"/>
            <a:chOff x="755577" y="3789040"/>
            <a:chExt cx="7344816" cy="25202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 flipV="1">
              <a:off x="755577" y="3789040"/>
              <a:ext cx="7344816" cy="2520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8004285"/>
                </p:ext>
              </p:extLst>
            </p:nvPr>
          </p:nvGraphicFramePr>
          <p:xfrm>
            <a:off x="5796136" y="3861312"/>
            <a:ext cx="2110254" cy="23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30" name="位图图像" r:id="rId4" imgW="3409524" imgH="3839111" progId="PBrush">
                    <p:embed/>
                  </p:oleObj>
                </mc:Choice>
                <mc:Fallback>
                  <p:oleObj name="位图图像" r:id="rId4" imgW="3409524" imgH="3839111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3861312"/>
                          <a:ext cx="2110254" cy="23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40738"/>
                </p:ext>
              </p:extLst>
            </p:nvPr>
          </p:nvGraphicFramePr>
          <p:xfrm>
            <a:off x="3203848" y="3861180"/>
            <a:ext cx="2334109" cy="23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31" name="位图图像" r:id="rId6" imgW="3715269" imgH="3780952" progId="PBrush">
                    <p:embed/>
                  </p:oleObj>
                </mc:Choice>
                <mc:Fallback>
                  <p:oleObj name="位图图像" r:id="rId6" imgW="3715269" imgH="3780952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8" y="3861180"/>
                          <a:ext cx="2334109" cy="23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759341"/>
                </p:ext>
              </p:extLst>
            </p:nvPr>
          </p:nvGraphicFramePr>
          <p:xfrm>
            <a:off x="886509" y="3861048"/>
            <a:ext cx="1904939" cy="237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32" name="位图图像" r:id="rId8" imgW="3076190" imgH="3839111" progId="PBrush">
                    <p:embed/>
                  </p:oleObj>
                </mc:Choice>
                <mc:Fallback>
                  <p:oleObj name="位图图像" r:id="rId8" imgW="3076190" imgH="3839111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509" y="3861048"/>
                          <a:ext cx="1904939" cy="2376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144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9" grpId="0" build="p" autoUpdateAnimBg="0"/>
      <p:bldP spid="10" grpId="0" build="p" autoUpdateAnimBg="0"/>
      <p:bldP spid="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611560" y="4365104"/>
            <a:ext cx="8285483" cy="1872207"/>
          </a:xfrm>
          <a:prstGeom prst="rect">
            <a:avLst/>
          </a:prstGeom>
          <a:solidFill>
            <a:srgbClr val="CD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6" y="4581128"/>
            <a:ext cx="25352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60" y="4509120"/>
            <a:ext cx="2592288" cy="15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31" name="内容占位符 7"/>
          <p:cNvSpPr txBox="1">
            <a:spLocks/>
          </p:cNvSpPr>
          <p:nvPr/>
        </p:nvSpPr>
        <p:spPr>
          <a:xfrm>
            <a:off x="751012" y="1772816"/>
            <a:ext cx="8285484" cy="5453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</a:t>
            </a:r>
            <a:r>
              <a:rPr lang="zh-CN" altLang="en-US" dirty="0"/>
              <a:t>　</a:t>
            </a:r>
            <a:r>
              <a:rPr lang="zh-CN" altLang="en-US" dirty="0" smtClean="0"/>
              <a:t>视图</a:t>
            </a:r>
            <a:r>
              <a:rPr lang="zh-CN" altLang="en-US" dirty="0"/>
              <a:t>中相邻或嵌套的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两个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线框</a:t>
            </a:r>
            <a:r>
              <a:rPr lang="zh-CN" altLang="en-US" dirty="0" smtClean="0"/>
              <a:t>一般有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三种含义</a:t>
            </a:r>
            <a:r>
              <a:rPr lang="zh-CN" altLang="en-US" dirty="0" smtClean="0"/>
              <a:t>：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8513" y="2348880"/>
            <a:ext cx="53367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 相交</a:t>
            </a:r>
            <a:r>
              <a:rPr lang="zh-CN" altLang="en-US" dirty="0"/>
              <a:t>的两个面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78512" y="2910126"/>
            <a:ext cx="56137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 高</a:t>
            </a:r>
            <a:r>
              <a:rPr lang="zh-CN" altLang="en-US" dirty="0"/>
              <a:t>、低错开的两个</a:t>
            </a:r>
            <a:r>
              <a:rPr lang="zh-CN" altLang="en-US" dirty="0" smtClean="0"/>
              <a:t>面</a:t>
            </a:r>
            <a:endParaRPr lang="zh-CN" alt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8513" y="3502169"/>
            <a:ext cx="63338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 一</a:t>
            </a:r>
            <a:r>
              <a:rPr lang="zh-CN" altLang="en-US" dirty="0"/>
              <a:t>个面与一个孔洞</a:t>
            </a:r>
          </a:p>
        </p:txBody>
      </p:sp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36" y="2543907"/>
            <a:ext cx="2438997" cy="158923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2" y="4574320"/>
            <a:ext cx="2344216" cy="146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build="p"/>
      <p:bldP spid="9" grpId="0" build="p" autoUpdateAnimBg="0"/>
      <p:bldP spid="10" grpId="0" build="p" autoUpdateAnimBg="0"/>
      <p:bldP spid="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31" name="内容占位符 7"/>
          <p:cNvSpPr txBox="1">
            <a:spLocks/>
          </p:cNvSpPr>
          <p:nvPr/>
        </p:nvSpPr>
        <p:spPr>
          <a:xfrm>
            <a:off x="751012" y="1994064"/>
            <a:ext cx="7780213" cy="193899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　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形体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分析法</a:t>
            </a:r>
            <a:r>
              <a:rPr lang="zh-CN" altLang="en-US" dirty="0"/>
              <a:t>是</a:t>
            </a:r>
            <a:r>
              <a:rPr lang="zh-CN" altLang="en-US" dirty="0" smtClean="0"/>
              <a:t>从“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体</a:t>
            </a:r>
            <a:r>
              <a:rPr lang="zh-CN" altLang="en-US" dirty="0" smtClean="0"/>
              <a:t>”的</a:t>
            </a:r>
            <a:r>
              <a:rPr lang="zh-CN" altLang="en-US" dirty="0"/>
              <a:t>角度分析</a:t>
            </a:r>
            <a:r>
              <a:rPr lang="zh-CN" altLang="en-US" dirty="0" smtClean="0"/>
              <a:t>组合体；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面分析法</a:t>
            </a:r>
            <a:r>
              <a:rPr lang="zh-CN" altLang="en-US" dirty="0"/>
              <a:t>是</a:t>
            </a:r>
            <a:r>
              <a:rPr lang="zh-CN" altLang="en-US" dirty="0" smtClean="0"/>
              <a:t>从“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</a:t>
            </a:r>
            <a:r>
              <a:rPr lang="zh-CN" altLang="en-US" dirty="0" smtClean="0"/>
              <a:t>”、“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</a:t>
            </a:r>
            <a:r>
              <a:rPr lang="zh-CN" altLang="en-US" dirty="0" smtClean="0"/>
              <a:t>”的</a:t>
            </a:r>
            <a:r>
              <a:rPr lang="zh-CN" altLang="en-US" dirty="0"/>
              <a:t>角度分析形体的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表面</a:t>
            </a:r>
            <a:r>
              <a:rPr lang="zh-CN" altLang="en-US" dirty="0"/>
              <a:t>或表面间的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交线的投影</a:t>
            </a:r>
            <a:r>
              <a:rPr lang="zh-CN" altLang="en-US" dirty="0" smtClean="0"/>
              <a:t>。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27584" y="4253551"/>
            <a:ext cx="7777162" cy="11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运用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形体分析法</a:t>
            </a:r>
            <a:r>
              <a:rPr lang="zh-CN" altLang="en-US" dirty="0"/>
              <a:t>时，注意利用面、</a:t>
            </a:r>
            <a:r>
              <a:rPr lang="zh-CN" altLang="en-US" dirty="0" smtClean="0"/>
              <a:t>线投影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积聚性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实形性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类似性</a:t>
            </a:r>
            <a:r>
              <a:rPr lang="zh-CN" altLang="en-US" dirty="0"/>
              <a:t>来解题。</a:t>
            </a:r>
          </a:p>
        </p:txBody>
      </p:sp>
    </p:spTree>
    <p:extLst>
      <p:ext uri="{BB962C8B-B14F-4D97-AF65-F5344CB8AC3E}">
        <p14:creationId xmlns:p14="http://schemas.microsoft.com/office/powerpoint/2010/main" val="35177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graphicFrame>
        <p:nvGraphicFramePr>
          <p:cNvPr id="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38581"/>
              </p:ext>
            </p:extLst>
          </p:nvPr>
        </p:nvGraphicFramePr>
        <p:xfrm>
          <a:off x="802456" y="2727920"/>
          <a:ext cx="7874000" cy="3581400"/>
        </p:xfrm>
        <a:graphic>
          <a:graphicData uri="http://schemas.openxmlformats.org/drawingml/2006/table">
            <a:tbl>
              <a:tblPr/>
              <a:tblGrid>
                <a:gridCol w="538163"/>
                <a:gridCol w="2335212"/>
                <a:gridCol w="2471738"/>
                <a:gridCol w="2528887"/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隶书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投影面平行面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正平面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水平面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侧平面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44" y="3602632"/>
            <a:ext cx="21351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44" y="3537545"/>
            <a:ext cx="2368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69" y="3551832"/>
            <a:ext cx="23749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951681" y="1700808"/>
            <a:ext cx="76835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　投影面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平行面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垂直线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的投影具有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实形性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和</a:t>
            </a:r>
          </a:p>
          <a:p>
            <a:pPr algn="l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 积聚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性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0775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951681" y="1700808"/>
            <a:ext cx="76835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　投影面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平行面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垂直线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的投影具有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实形性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和</a:t>
            </a:r>
          </a:p>
          <a:p>
            <a:pPr algn="l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 积聚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性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：</a:t>
            </a:r>
          </a:p>
        </p:txBody>
      </p:sp>
      <p:graphicFrame>
        <p:nvGraphicFramePr>
          <p:cNvPr id="1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77343"/>
              </p:ext>
            </p:extLst>
          </p:nvPr>
        </p:nvGraphicFramePr>
        <p:xfrm>
          <a:off x="874464" y="2727920"/>
          <a:ext cx="7874000" cy="3581400"/>
        </p:xfrm>
        <a:graphic>
          <a:graphicData uri="http://schemas.openxmlformats.org/drawingml/2006/table">
            <a:tbl>
              <a:tblPr/>
              <a:tblGrid>
                <a:gridCol w="538163"/>
                <a:gridCol w="2335212"/>
                <a:gridCol w="2471738"/>
                <a:gridCol w="2528887"/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隶书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投影面垂直线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正垂线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铅垂线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侧垂线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14" y="3678832"/>
            <a:ext cx="22685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14" y="3647082"/>
            <a:ext cx="23082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52" y="3640732"/>
            <a:ext cx="23701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5175" y="1685751"/>
            <a:ext cx="7967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投影面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垂直面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一般位置面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的投影具有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类似性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：</a:t>
            </a: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9" y="2276872"/>
            <a:ext cx="7327279" cy="394762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4. </a:t>
            </a:r>
            <a:r>
              <a:rPr lang="zh-CN" altLang="en-US" dirty="0" smtClean="0"/>
              <a:t>把</a:t>
            </a:r>
            <a:r>
              <a:rPr lang="zh-CN" altLang="en-US" dirty="0"/>
              <a:t>想像中的实体与给定视图反复对照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74858" y="1628966"/>
            <a:ext cx="936625" cy="7207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35150" y="1701969"/>
            <a:ext cx="55435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读图是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不断修正</a:t>
            </a:r>
            <a:r>
              <a:rPr lang="zh-CN" altLang="en-US" dirty="0"/>
              <a:t>想像的思维过程。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188541" y="2276872"/>
            <a:ext cx="7127875" cy="4032250"/>
            <a:chOff x="567" y="1434"/>
            <a:chExt cx="4490" cy="254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flipV="1">
              <a:off x="567" y="1434"/>
              <a:ext cx="4490" cy="25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657" y="1525"/>
            <a:ext cx="1859" cy="2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86" name="位图图像" r:id="rId4" imgW="4571429" imgH="5934903" progId="Paint.Picture">
                    <p:embed/>
                  </p:oleObj>
                </mc:Choice>
                <mc:Fallback>
                  <p:oleObj name="位图图像" r:id="rId4" imgW="4571429" imgH="593490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525"/>
                          <a:ext cx="1859" cy="2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02723"/>
              </p:ext>
            </p:extLst>
          </p:nvPr>
        </p:nvGraphicFramePr>
        <p:xfrm>
          <a:off x="3852366" y="3142059"/>
          <a:ext cx="16843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7" name="位图图像" r:id="rId6" imgW="2486372" imgH="2847619" progId="Paint.Picture">
                  <p:embed/>
                </p:oleObj>
              </mc:Choice>
              <mc:Fallback>
                <p:oleObj name="位图图像" r:id="rId6" imgW="2486372" imgH="2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66" y="3142059"/>
                        <a:ext cx="16843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65966"/>
              </p:ext>
            </p:extLst>
          </p:nvPr>
        </p:nvGraphicFramePr>
        <p:xfrm>
          <a:off x="5868491" y="2421334"/>
          <a:ext cx="200025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8" name="位图图像" r:id="rId8" imgW="3209524" imgH="5249008" progId="Paint.Picture">
                  <p:embed/>
                </p:oleObj>
              </mc:Choice>
              <mc:Fallback>
                <p:oleObj name="位图图像" r:id="rId8" imgW="3209524" imgH="52490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491" y="2421334"/>
                        <a:ext cx="200025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357357"/>
              </p:ext>
            </p:extLst>
          </p:nvPr>
        </p:nvGraphicFramePr>
        <p:xfrm>
          <a:off x="5292229" y="5962675"/>
          <a:ext cx="28082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9" name="位图图像" r:id="rId10" imgW="4285714" imgH="419048" progId="Paint.Picture">
                  <p:embed/>
                </p:oleObj>
              </mc:Choice>
              <mc:Fallback>
                <p:oleObj name="位图图像" r:id="rId10" imgW="4285714" imgH="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229" y="5962675"/>
                        <a:ext cx="28082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6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utoUpdateAnimBg="0"/>
      <p:bldP spid="9" grpId="0" animBg="1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4. </a:t>
            </a:r>
            <a:r>
              <a:rPr lang="zh-CN" altLang="en-US" dirty="0" smtClean="0"/>
              <a:t>把</a:t>
            </a:r>
            <a:r>
              <a:rPr lang="zh-CN" altLang="en-US" dirty="0"/>
              <a:t>想像中的实体与给定视图反复对照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74858" y="1628966"/>
            <a:ext cx="936625" cy="7207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35150" y="1701969"/>
            <a:ext cx="55435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读图是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不断修正</a:t>
            </a:r>
            <a:r>
              <a:rPr lang="zh-CN" altLang="en-US" dirty="0"/>
              <a:t>想像的思维过程。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188541" y="2276872"/>
            <a:ext cx="7127875" cy="4032250"/>
            <a:chOff x="567" y="1434"/>
            <a:chExt cx="4490" cy="254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flipV="1">
              <a:off x="567" y="1434"/>
              <a:ext cx="4490" cy="25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657" y="1525"/>
            <a:ext cx="1859" cy="2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05" name="位图图像" r:id="rId4" imgW="4571429" imgH="5934903" progId="Paint.Picture">
                    <p:embed/>
                  </p:oleObj>
                </mc:Choice>
                <mc:Fallback>
                  <p:oleObj name="位图图像" r:id="rId4" imgW="4571429" imgH="593490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525"/>
                          <a:ext cx="1859" cy="2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60831"/>
              </p:ext>
            </p:extLst>
          </p:nvPr>
        </p:nvGraphicFramePr>
        <p:xfrm>
          <a:off x="4152281" y="4169816"/>
          <a:ext cx="1803754" cy="185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6" name="位图图像" r:id="rId6" imgW="3180952" imgH="3266667" progId="PBrush">
                  <p:embed/>
                </p:oleObj>
              </mc:Choice>
              <mc:Fallback>
                <p:oleObj name="位图图像" r:id="rId6" imgW="3180952" imgH="3266667" progId="PBrush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281" y="4169816"/>
                        <a:ext cx="1803754" cy="1851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7990"/>
              </p:ext>
            </p:extLst>
          </p:nvPr>
        </p:nvGraphicFramePr>
        <p:xfrm>
          <a:off x="4182095" y="2369591"/>
          <a:ext cx="1470025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7" name="位图图像" r:id="rId8" imgW="2486372" imgH="2847619" progId="PBrush">
                  <p:embed/>
                </p:oleObj>
              </mc:Choice>
              <mc:Fallback>
                <p:oleObj name="位图图像" r:id="rId8" imgW="2486372" imgH="2847619" progId="PBrush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095" y="2369591"/>
                        <a:ext cx="1470025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13582"/>
              </p:ext>
            </p:extLst>
          </p:nvPr>
        </p:nvGraphicFramePr>
        <p:xfrm>
          <a:off x="6087442" y="2368574"/>
          <a:ext cx="201295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8" name="位图图像" r:id="rId10" imgW="2971429" imgH="4866667" progId="PBrush">
                  <p:embed/>
                </p:oleObj>
              </mc:Choice>
              <mc:Fallback>
                <p:oleObj name="位图图像" r:id="rId10" imgW="2971429" imgH="4866667" progId="PBrush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442" y="2368574"/>
                        <a:ext cx="2012950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633618"/>
              </p:ext>
            </p:extLst>
          </p:nvPr>
        </p:nvGraphicFramePr>
        <p:xfrm>
          <a:off x="6447805" y="5753124"/>
          <a:ext cx="13684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9" name="位图图像" r:id="rId12" imgW="2580952" imgH="914286" progId="PBrush">
                  <p:embed/>
                </p:oleObj>
              </mc:Choice>
              <mc:Fallback>
                <p:oleObj name="位图图像" r:id="rId12" imgW="2580952" imgH="914286" progId="PBrush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805" y="5753124"/>
                        <a:ext cx="13684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4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4. </a:t>
            </a:r>
            <a:r>
              <a:rPr lang="zh-CN" altLang="en-US" dirty="0" smtClean="0"/>
              <a:t>把</a:t>
            </a:r>
            <a:r>
              <a:rPr lang="zh-CN" altLang="en-US" dirty="0"/>
              <a:t>想像中的实体与给定视图反复对照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74858" y="1628966"/>
            <a:ext cx="936625" cy="7207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35150" y="1701969"/>
            <a:ext cx="55435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读图是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不断修正</a:t>
            </a:r>
            <a:r>
              <a:rPr lang="zh-CN" altLang="en-US" dirty="0"/>
              <a:t>想像的思维过程。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188541" y="2276872"/>
            <a:ext cx="7127875" cy="4032250"/>
            <a:chOff x="567" y="1434"/>
            <a:chExt cx="4490" cy="254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flipV="1">
              <a:off x="567" y="1434"/>
              <a:ext cx="4490" cy="25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657" y="1525"/>
            <a:ext cx="1859" cy="2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27" name="位图图像" r:id="rId4" imgW="4571429" imgH="5934903" progId="Paint.Picture">
                    <p:embed/>
                  </p:oleObj>
                </mc:Choice>
                <mc:Fallback>
                  <p:oleObj name="位图图像" r:id="rId4" imgW="4571429" imgH="593490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525"/>
                          <a:ext cx="1859" cy="2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13766"/>
              </p:ext>
            </p:extLst>
          </p:nvPr>
        </p:nvGraphicFramePr>
        <p:xfrm>
          <a:off x="4152281" y="4169816"/>
          <a:ext cx="1803754" cy="185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8" name="位图图像" r:id="rId6" imgW="3180952" imgH="3266667" progId="PBrush">
                  <p:embed/>
                </p:oleObj>
              </mc:Choice>
              <mc:Fallback>
                <p:oleObj name="位图图像" r:id="rId6" imgW="3180952" imgH="32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281" y="4169816"/>
                        <a:ext cx="1803754" cy="1851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60254"/>
              </p:ext>
            </p:extLst>
          </p:nvPr>
        </p:nvGraphicFramePr>
        <p:xfrm>
          <a:off x="4182095" y="2369591"/>
          <a:ext cx="1470025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9" name="位图图像" r:id="rId8" imgW="2486372" imgH="2847619" progId="PBrush">
                  <p:embed/>
                </p:oleObj>
              </mc:Choice>
              <mc:Fallback>
                <p:oleObj name="位图图像" r:id="rId8" imgW="2486372" imgH="28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095" y="2369591"/>
                        <a:ext cx="1470025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5908"/>
              </p:ext>
            </p:extLst>
          </p:nvPr>
        </p:nvGraphicFramePr>
        <p:xfrm>
          <a:off x="5795912" y="2795612"/>
          <a:ext cx="237648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0" name="位图图像" r:id="rId10" imgW="3933333" imgH="4172532" progId="PBrush">
                  <p:embed/>
                </p:oleObj>
              </mc:Choice>
              <mc:Fallback>
                <p:oleObj name="位图图像" r:id="rId10" imgW="3933333" imgH="4172532" progId="PBrush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12" y="2795612"/>
                        <a:ext cx="2376488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97613"/>
              </p:ext>
            </p:extLst>
          </p:nvPr>
        </p:nvGraphicFramePr>
        <p:xfrm>
          <a:off x="6089600" y="5964262"/>
          <a:ext cx="19796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1" name="位图图像" r:id="rId12" imgW="3238952" imgH="447856" progId="PBrush">
                  <p:embed/>
                </p:oleObj>
              </mc:Choice>
              <mc:Fallback>
                <p:oleObj name="位图图像" r:id="rId12" imgW="3238952" imgH="447856" progId="PBrush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00" y="5964262"/>
                        <a:ext cx="197961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1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的方法和步骤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5656" y="2312247"/>
            <a:ext cx="2709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读图的基本方法</a:t>
            </a: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195043" y="216275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14932" y="1910921"/>
            <a:ext cx="2709396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形体分析法</a:t>
            </a:r>
            <a:r>
              <a:rPr lang="zh-CN" altLang="en-US" dirty="0"/>
              <a:t>为主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14932" y="2744295"/>
            <a:ext cx="2709396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线面分析法</a:t>
            </a:r>
            <a:r>
              <a:rPr lang="zh-CN" altLang="en-US" dirty="0"/>
              <a:t>为辅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15293" y="3608962"/>
            <a:ext cx="6840538" cy="248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根据形体的视图，逐个识别出各个形体，进而确定形体的组合形式和各形体间的相对位置关系。若与视图不符，则需反复修正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1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9217" y="1470528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楷体_GB2312"/>
                <a:cs typeface="楷体_GB2312"/>
              </a:rPr>
              <a:t>读图的方法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42042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 autoUpdateAnimBg="0"/>
      <p:bldP spid="7" grpId="0" animBg="1"/>
      <p:bldP spid="8" grpId="0" build="p" autoUpdateAnimBg="0"/>
      <p:bldP spid="9" grpId="0" build="p" autoUpdateAnimBg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读组合体的视图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756247" y="1279525"/>
            <a:ext cx="7992888" cy="161582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根据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视图想象出组合体空间形状的全过程称为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读图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。画图是由“物”到“图”，而读图是由“图”到“物”，读图是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画图的逆过程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 flipV="1">
            <a:off x="756247" y="2924944"/>
            <a:ext cx="8176617" cy="34222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475656" y="5837202"/>
            <a:ext cx="1676400" cy="40011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000">
                <a:solidFill>
                  <a:srgbClr val="FF3300"/>
                </a:solidFill>
                <a:ea typeface="楷体_GB2312"/>
                <a:cs typeface="楷体_GB2312"/>
              </a:rPr>
              <a:t>空间物体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6508576" y="5805264"/>
            <a:ext cx="1447800" cy="40011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itchFamily="34" charset="0"/>
              <a:buNone/>
              <a:defRPr sz="2000" b="1">
                <a:solidFill>
                  <a:srgbClr val="FF3300"/>
                </a:solidFill>
                <a:ea typeface="楷体_GB2312"/>
                <a:cs typeface="楷体_GB2312"/>
              </a:defRPr>
            </a:lvl1pPr>
            <a:lvl2pPr marL="742950" indent="-285750" eaLnBrk="0" hangingPunct="0">
              <a:defRPr sz="3200" b="1">
                <a:ea typeface="宋体" pitchFamily="2" charset="-122"/>
              </a:defRPr>
            </a:lvl2pPr>
            <a:lvl3pPr marL="1143000" indent="-228600" eaLnBrk="0" hangingPunct="0">
              <a:defRPr sz="3200" b="1">
                <a:ea typeface="宋体" pitchFamily="2" charset="-122"/>
              </a:defRPr>
            </a:lvl3pPr>
            <a:lvl4pPr marL="1600200" indent="-228600" eaLnBrk="0" hangingPunct="0">
              <a:defRPr sz="3200" b="1">
                <a:ea typeface="宋体" pitchFamily="2" charset="-122"/>
              </a:defRPr>
            </a:lvl4pPr>
            <a:lvl5pPr marL="2057400" indent="-228600" eaLnBrk="0" hangingPunct="0">
              <a:defRPr sz="3200" b="1"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ea typeface="宋体" pitchFamily="2" charset="-122"/>
              </a:defRPr>
            </a:lvl9pPr>
          </a:lstStyle>
          <a:p>
            <a:r>
              <a:rPr lang="zh-CN" altLang="en-US"/>
              <a:t>三视图</a:t>
            </a:r>
          </a:p>
        </p:txBody>
      </p:sp>
      <p:grpSp>
        <p:nvGrpSpPr>
          <p:cNvPr id="125" name="Group 5"/>
          <p:cNvGrpSpPr>
            <a:grpSpLocks/>
          </p:cNvGrpSpPr>
          <p:nvPr/>
        </p:nvGrpSpPr>
        <p:grpSpPr bwMode="auto">
          <a:xfrm>
            <a:off x="4000128" y="3644452"/>
            <a:ext cx="1219200" cy="622301"/>
            <a:chOff x="0" y="184"/>
            <a:chExt cx="768" cy="392"/>
          </a:xfrm>
        </p:grpSpPr>
        <p:sp>
          <p:nvSpPr>
            <p:cNvPr id="126" name="AutoShape 6"/>
            <p:cNvSpPr>
              <a:spLocks noChangeArrowheads="1"/>
            </p:cNvSpPr>
            <p:nvPr/>
          </p:nvSpPr>
          <p:spPr bwMode="auto">
            <a:xfrm>
              <a:off x="0" y="480"/>
              <a:ext cx="768" cy="96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FF99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Text Box 7"/>
            <p:cNvSpPr txBox="1">
              <a:spLocks noChangeArrowheads="1"/>
            </p:cNvSpPr>
            <p:nvPr/>
          </p:nvSpPr>
          <p:spPr bwMode="auto">
            <a:xfrm>
              <a:off x="0" y="184"/>
              <a:ext cx="6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99"/>
                  </a:solidFill>
                </a:rPr>
                <a:t>画图</a:t>
              </a:r>
            </a:p>
          </p:txBody>
        </p:sp>
      </p:grpSp>
      <p:grpSp>
        <p:nvGrpSpPr>
          <p:cNvPr id="128" name="Group 8"/>
          <p:cNvGrpSpPr>
            <a:grpSpLocks/>
          </p:cNvGrpSpPr>
          <p:nvPr/>
        </p:nvGrpSpPr>
        <p:grpSpPr bwMode="auto">
          <a:xfrm>
            <a:off x="3923928" y="4495351"/>
            <a:ext cx="1219200" cy="619125"/>
            <a:chOff x="0" y="0"/>
            <a:chExt cx="768" cy="390"/>
          </a:xfrm>
        </p:grpSpPr>
        <p:sp>
          <p:nvSpPr>
            <p:cNvPr id="129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768" cy="96"/>
            </a:xfrm>
            <a:prstGeom prst="leftArrow">
              <a:avLst>
                <a:gd name="adj1" fmla="val 50000"/>
                <a:gd name="adj2" fmla="val 200000"/>
              </a:avLst>
            </a:prstGeom>
            <a:solidFill>
              <a:srgbClr val="FF99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Text Box 10"/>
            <p:cNvSpPr txBox="1">
              <a:spLocks noChangeArrowheads="1"/>
            </p:cNvSpPr>
            <p:nvPr/>
          </p:nvSpPr>
          <p:spPr bwMode="auto">
            <a:xfrm>
              <a:off x="96" y="99"/>
              <a:ext cx="6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99"/>
                  </a:solidFill>
                </a:rPr>
                <a:t>读图</a:t>
              </a:r>
            </a:p>
          </p:txBody>
        </p:sp>
      </p:grpSp>
      <p:grpSp>
        <p:nvGrpSpPr>
          <p:cNvPr id="131" name="Group 12"/>
          <p:cNvGrpSpPr>
            <a:grpSpLocks noChangeAspect="1"/>
          </p:cNvGrpSpPr>
          <p:nvPr/>
        </p:nvGrpSpPr>
        <p:grpSpPr bwMode="auto">
          <a:xfrm>
            <a:off x="5477072" y="3162718"/>
            <a:ext cx="3127376" cy="2498530"/>
            <a:chOff x="0" y="0"/>
            <a:chExt cx="2412" cy="1927"/>
          </a:xfrm>
        </p:grpSpPr>
        <p:sp>
          <p:nvSpPr>
            <p:cNvPr id="132" name="Line 13"/>
            <p:cNvSpPr>
              <a:spLocks noChangeAspect="1" noChangeShapeType="1"/>
            </p:cNvSpPr>
            <p:nvPr/>
          </p:nvSpPr>
          <p:spPr bwMode="auto">
            <a:xfrm flipH="1">
              <a:off x="0" y="1468"/>
              <a:ext cx="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3" name="Group 14"/>
            <p:cNvGrpSpPr>
              <a:grpSpLocks noChangeAspect="1"/>
            </p:cNvGrpSpPr>
            <p:nvPr/>
          </p:nvGrpSpPr>
          <p:grpSpPr bwMode="auto">
            <a:xfrm>
              <a:off x="132" y="0"/>
              <a:ext cx="2280" cy="1927"/>
              <a:chOff x="0" y="0"/>
              <a:chExt cx="2280" cy="1927"/>
            </a:xfrm>
          </p:grpSpPr>
          <p:sp>
            <p:nvSpPr>
              <p:cNvPr id="134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1383" y="94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Line 16"/>
              <p:cNvSpPr>
                <a:spLocks noChangeAspect="1" noChangeShapeType="1"/>
              </p:cNvSpPr>
              <p:nvPr/>
            </p:nvSpPr>
            <p:spPr bwMode="auto">
              <a:xfrm>
                <a:off x="1086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Line 17"/>
              <p:cNvSpPr>
                <a:spLocks noChangeAspect="1" noChangeShapeType="1"/>
              </p:cNvSpPr>
              <p:nvPr/>
            </p:nvSpPr>
            <p:spPr bwMode="auto">
              <a:xfrm>
                <a:off x="1086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1315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315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172" y="71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72" y="600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Line 22"/>
              <p:cNvSpPr>
                <a:spLocks noChangeAspect="1" noChangeShapeType="1"/>
              </p:cNvSpPr>
              <p:nvPr/>
            </p:nvSpPr>
            <p:spPr bwMode="auto">
              <a:xfrm>
                <a:off x="58" y="600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Line 23"/>
              <p:cNvSpPr>
                <a:spLocks noChangeAspect="1" noChangeShapeType="1"/>
              </p:cNvSpPr>
              <p:nvPr/>
            </p:nvSpPr>
            <p:spPr bwMode="auto">
              <a:xfrm>
                <a:off x="58" y="71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Line 24"/>
              <p:cNvSpPr>
                <a:spLocks noChangeAspect="1" noChangeShapeType="1"/>
              </p:cNvSpPr>
              <p:nvPr/>
            </p:nvSpPr>
            <p:spPr bwMode="auto">
              <a:xfrm>
                <a:off x="116" y="600"/>
                <a:ext cx="5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" name="Line 25"/>
              <p:cNvSpPr>
                <a:spLocks noChangeAspect="1" noChangeShapeType="1"/>
              </p:cNvSpPr>
              <p:nvPr/>
            </p:nvSpPr>
            <p:spPr bwMode="auto">
              <a:xfrm>
                <a:off x="0" y="600"/>
                <a:ext cx="1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Line 26"/>
              <p:cNvSpPr>
                <a:spLocks noChangeAspect="1" noChangeShapeType="1"/>
              </p:cNvSpPr>
              <p:nvPr/>
            </p:nvSpPr>
            <p:spPr bwMode="auto">
              <a:xfrm>
                <a:off x="0" y="784"/>
                <a:ext cx="1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Line 27"/>
              <p:cNvSpPr>
                <a:spLocks noChangeAspect="1" noChangeShapeType="1"/>
              </p:cNvSpPr>
              <p:nvPr/>
            </p:nvSpPr>
            <p:spPr bwMode="auto">
              <a:xfrm>
                <a:off x="116" y="784"/>
                <a:ext cx="5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Line 28"/>
              <p:cNvSpPr>
                <a:spLocks noChangeAspect="1" noChangeShapeType="1"/>
              </p:cNvSpPr>
              <p:nvPr/>
            </p:nvSpPr>
            <p:spPr bwMode="auto">
              <a:xfrm>
                <a:off x="0" y="600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Line 29"/>
              <p:cNvSpPr>
                <a:spLocks noChangeAspect="1" noChangeShapeType="1"/>
              </p:cNvSpPr>
              <p:nvPr/>
            </p:nvSpPr>
            <p:spPr bwMode="auto">
              <a:xfrm>
                <a:off x="328" y="94"/>
                <a:ext cx="63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631" y="784"/>
                <a:ext cx="38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1018" y="278"/>
                <a:ext cx="0" cy="5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Line 32"/>
              <p:cNvSpPr>
                <a:spLocks noChangeAspect="1" noChangeShapeType="1"/>
              </p:cNvSpPr>
              <p:nvPr/>
            </p:nvSpPr>
            <p:spPr bwMode="auto">
              <a:xfrm>
                <a:off x="328" y="94"/>
                <a:ext cx="0" cy="5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967" y="278"/>
                <a:ext cx="2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1200" y="278"/>
                <a:ext cx="18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Line 35"/>
              <p:cNvSpPr>
                <a:spLocks noChangeAspect="1" noChangeShapeType="1"/>
              </p:cNvSpPr>
              <p:nvPr/>
            </p:nvSpPr>
            <p:spPr bwMode="auto">
              <a:xfrm>
                <a:off x="631" y="600"/>
                <a:ext cx="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903" y="682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6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903" y="536"/>
                <a:ext cx="0" cy="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903" y="390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903" y="244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903" y="94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967" y="94"/>
                <a:ext cx="2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Line 42"/>
              <p:cNvSpPr>
                <a:spLocks noChangeAspect="1" noChangeShapeType="1"/>
              </p:cNvSpPr>
              <p:nvPr/>
            </p:nvSpPr>
            <p:spPr bwMode="auto">
              <a:xfrm>
                <a:off x="443" y="94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Line 43"/>
              <p:cNvSpPr>
                <a:spLocks noChangeAspect="1" noChangeShapeType="1"/>
              </p:cNvSpPr>
              <p:nvPr/>
            </p:nvSpPr>
            <p:spPr bwMode="auto">
              <a:xfrm>
                <a:off x="443" y="244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Line 44"/>
              <p:cNvSpPr>
                <a:spLocks noChangeAspect="1" noChangeShapeType="1"/>
              </p:cNvSpPr>
              <p:nvPr/>
            </p:nvSpPr>
            <p:spPr bwMode="auto">
              <a:xfrm>
                <a:off x="443" y="390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Line 45"/>
              <p:cNvSpPr>
                <a:spLocks noChangeAspect="1" noChangeShapeType="1"/>
              </p:cNvSpPr>
              <p:nvPr/>
            </p:nvSpPr>
            <p:spPr bwMode="auto">
              <a:xfrm>
                <a:off x="443" y="536"/>
                <a:ext cx="0" cy="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Line 46"/>
              <p:cNvSpPr>
                <a:spLocks noChangeAspect="1" noChangeShapeType="1"/>
              </p:cNvSpPr>
              <p:nvPr/>
            </p:nvSpPr>
            <p:spPr bwMode="auto">
              <a:xfrm>
                <a:off x="443" y="682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1200" y="94"/>
                <a:ext cx="18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967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967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967" y="94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0" name="未知"/>
              <p:cNvSpPr>
                <a:spLocks noChangeAspect="1"/>
              </p:cNvSpPr>
              <p:nvPr/>
            </p:nvSpPr>
            <p:spPr bwMode="auto">
              <a:xfrm>
                <a:off x="967" y="1564"/>
                <a:ext cx="38" cy="87"/>
              </a:xfrm>
              <a:custGeom>
                <a:avLst/>
                <a:gdLst/>
                <a:ahLst/>
                <a:cxnLst>
                  <a:cxn ang="0">
                    <a:pos x="0" y="634"/>
                  </a:cxn>
                  <a:cxn ang="0">
                    <a:pos x="100" y="460"/>
                  </a:cxn>
                  <a:cxn ang="0">
                    <a:pos x="185" y="278"/>
                  </a:cxn>
                  <a:cxn ang="0">
                    <a:pos x="256" y="89"/>
                  </a:cxn>
                  <a:cxn ang="0">
                    <a:pos x="281" y="0"/>
                  </a:cxn>
                </a:cxnLst>
                <a:rect l="0" t="0" r="r" b="b"/>
                <a:pathLst>
                  <a:path w="281" h="634">
                    <a:moveTo>
                      <a:pt x="0" y="634"/>
                    </a:moveTo>
                    <a:lnTo>
                      <a:pt x="100" y="460"/>
                    </a:lnTo>
                    <a:lnTo>
                      <a:pt x="185" y="278"/>
                    </a:lnTo>
                    <a:lnTo>
                      <a:pt x="256" y="89"/>
                    </a:lnTo>
                    <a:lnTo>
                      <a:pt x="28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未知"/>
              <p:cNvSpPr>
                <a:spLocks noChangeAspect="1"/>
              </p:cNvSpPr>
              <p:nvPr/>
            </p:nvSpPr>
            <p:spPr bwMode="auto">
              <a:xfrm>
                <a:off x="1015" y="1420"/>
                <a:ext cx="3" cy="97"/>
              </a:xfrm>
              <a:custGeom>
                <a:avLst/>
                <a:gdLst/>
                <a:ahLst/>
                <a:cxnLst>
                  <a:cxn ang="0">
                    <a:pos x="0" y="710"/>
                  </a:cxn>
                  <a:cxn ang="0">
                    <a:pos x="19" y="556"/>
                  </a:cxn>
                  <a:cxn ang="0">
                    <a:pos x="26" y="355"/>
                  </a:cxn>
                  <a:cxn ang="0">
                    <a:pos x="19" y="154"/>
                  </a:cxn>
                  <a:cxn ang="0">
                    <a:pos x="0" y="0"/>
                  </a:cxn>
                </a:cxnLst>
                <a:rect l="0" t="0" r="r" b="b"/>
                <a:pathLst>
                  <a:path w="26" h="710">
                    <a:moveTo>
                      <a:pt x="0" y="710"/>
                    </a:moveTo>
                    <a:lnTo>
                      <a:pt x="19" y="556"/>
                    </a:lnTo>
                    <a:lnTo>
                      <a:pt x="26" y="355"/>
                    </a:lnTo>
                    <a:lnTo>
                      <a:pt x="19" y="15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未知"/>
              <p:cNvSpPr>
                <a:spLocks noChangeAspect="1"/>
              </p:cNvSpPr>
              <p:nvPr/>
            </p:nvSpPr>
            <p:spPr bwMode="auto">
              <a:xfrm>
                <a:off x="967" y="1286"/>
                <a:ext cx="38" cy="87"/>
              </a:xfrm>
              <a:custGeom>
                <a:avLst/>
                <a:gdLst/>
                <a:ahLst/>
                <a:cxnLst>
                  <a:cxn ang="0">
                    <a:pos x="281" y="632"/>
                  </a:cxn>
                  <a:cxn ang="0">
                    <a:pos x="256" y="544"/>
                  </a:cxn>
                  <a:cxn ang="0">
                    <a:pos x="185" y="356"/>
                  </a:cxn>
                  <a:cxn ang="0">
                    <a:pos x="100" y="174"/>
                  </a:cxn>
                  <a:cxn ang="0">
                    <a:pos x="0" y="0"/>
                  </a:cxn>
                </a:cxnLst>
                <a:rect l="0" t="0" r="r" b="b"/>
                <a:pathLst>
                  <a:path w="281" h="632">
                    <a:moveTo>
                      <a:pt x="281" y="632"/>
                    </a:moveTo>
                    <a:lnTo>
                      <a:pt x="256" y="544"/>
                    </a:lnTo>
                    <a:lnTo>
                      <a:pt x="185" y="356"/>
                    </a:lnTo>
                    <a:lnTo>
                      <a:pt x="100" y="17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未知"/>
              <p:cNvSpPr>
                <a:spLocks noChangeAspect="1"/>
              </p:cNvSpPr>
              <p:nvPr/>
            </p:nvSpPr>
            <p:spPr bwMode="auto">
              <a:xfrm>
                <a:off x="1086" y="1354"/>
                <a:ext cx="229" cy="229"/>
              </a:xfrm>
              <a:custGeom>
                <a:avLst/>
                <a:gdLst/>
                <a:ahLst/>
                <a:cxnLst>
                  <a:cxn ang="0">
                    <a:pos x="1680" y="841"/>
                  </a:cxn>
                  <a:cxn ang="0">
                    <a:pos x="1674" y="731"/>
                  </a:cxn>
                  <a:cxn ang="0">
                    <a:pos x="1652" y="623"/>
                  </a:cxn>
                  <a:cxn ang="0">
                    <a:pos x="1617" y="519"/>
                  </a:cxn>
                  <a:cxn ang="0">
                    <a:pos x="1568" y="420"/>
                  </a:cxn>
                  <a:cxn ang="0">
                    <a:pos x="1507" y="328"/>
                  </a:cxn>
                  <a:cxn ang="0">
                    <a:pos x="1435" y="246"/>
                  </a:cxn>
                  <a:cxn ang="0">
                    <a:pos x="1352" y="173"/>
                  </a:cxn>
                  <a:cxn ang="0">
                    <a:pos x="1260" y="112"/>
                  </a:cxn>
                  <a:cxn ang="0">
                    <a:pos x="1162" y="64"/>
                  </a:cxn>
                  <a:cxn ang="0">
                    <a:pos x="1057" y="28"/>
                  </a:cxn>
                  <a:cxn ang="0">
                    <a:pos x="950" y="8"/>
                  </a:cxn>
                  <a:cxn ang="0">
                    <a:pos x="840" y="0"/>
                  </a:cxn>
                  <a:cxn ang="0">
                    <a:pos x="730" y="8"/>
                  </a:cxn>
                  <a:cxn ang="0">
                    <a:pos x="623" y="28"/>
                  </a:cxn>
                  <a:cxn ang="0">
                    <a:pos x="518" y="64"/>
                  </a:cxn>
                  <a:cxn ang="0">
                    <a:pos x="420" y="112"/>
                  </a:cxn>
                  <a:cxn ang="0">
                    <a:pos x="328" y="173"/>
                  </a:cxn>
                  <a:cxn ang="0">
                    <a:pos x="246" y="246"/>
                  </a:cxn>
                  <a:cxn ang="0">
                    <a:pos x="174" y="328"/>
                  </a:cxn>
                  <a:cxn ang="0">
                    <a:pos x="112" y="420"/>
                  </a:cxn>
                  <a:cxn ang="0">
                    <a:pos x="63" y="519"/>
                  </a:cxn>
                  <a:cxn ang="0">
                    <a:pos x="28" y="623"/>
                  </a:cxn>
                  <a:cxn ang="0">
                    <a:pos x="7" y="731"/>
                  </a:cxn>
                  <a:cxn ang="0">
                    <a:pos x="0" y="841"/>
                  </a:cxn>
                  <a:cxn ang="0">
                    <a:pos x="7" y="950"/>
                  </a:cxn>
                  <a:cxn ang="0">
                    <a:pos x="28" y="1058"/>
                  </a:cxn>
                  <a:cxn ang="0">
                    <a:pos x="63" y="1163"/>
                  </a:cxn>
                  <a:cxn ang="0">
                    <a:pos x="112" y="1261"/>
                  </a:cxn>
                  <a:cxn ang="0">
                    <a:pos x="174" y="1353"/>
                  </a:cxn>
                  <a:cxn ang="0">
                    <a:pos x="246" y="1436"/>
                  </a:cxn>
                  <a:cxn ang="0">
                    <a:pos x="328" y="1508"/>
                  </a:cxn>
                  <a:cxn ang="0">
                    <a:pos x="420" y="1569"/>
                  </a:cxn>
                  <a:cxn ang="0">
                    <a:pos x="518" y="1618"/>
                  </a:cxn>
                  <a:cxn ang="0">
                    <a:pos x="623" y="1653"/>
                  </a:cxn>
                  <a:cxn ang="0">
                    <a:pos x="730" y="1674"/>
                  </a:cxn>
                  <a:cxn ang="0">
                    <a:pos x="840" y="1682"/>
                  </a:cxn>
                  <a:cxn ang="0">
                    <a:pos x="950" y="1674"/>
                  </a:cxn>
                  <a:cxn ang="0">
                    <a:pos x="1057" y="1653"/>
                  </a:cxn>
                  <a:cxn ang="0">
                    <a:pos x="1162" y="1618"/>
                  </a:cxn>
                  <a:cxn ang="0">
                    <a:pos x="1260" y="1569"/>
                  </a:cxn>
                  <a:cxn ang="0">
                    <a:pos x="1352" y="1508"/>
                  </a:cxn>
                  <a:cxn ang="0">
                    <a:pos x="1435" y="1436"/>
                  </a:cxn>
                  <a:cxn ang="0">
                    <a:pos x="1507" y="1353"/>
                  </a:cxn>
                  <a:cxn ang="0">
                    <a:pos x="1568" y="1261"/>
                  </a:cxn>
                  <a:cxn ang="0">
                    <a:pos x="1617" y="1163"/>
                  </a:cxn>
                  <a:cxn ang="0">
                    <a:pos x="1652" y="1058"/>
                  </a:cxn>
                  <a:cxn ang="0">
                    <a:pos x="1674" y="950"/>
                  </a:cxn>
                  <a:cxn ang="0">
                    <a:pos x="1680" y="841"/>
                  </a:cxn>
                </a:cxnLst>
                <a:rect l="0" t="0" r="r" b="b"/>
                <a:pathLst>
                  <a:path w="1680" h="1682">
                    <a:moveTo>
                      <a:pt x="1680" y="841"/>
                    </a:moveTo>
                    <a:lnTo>
                      <a:pt x="1674" y="731"/>
                    </a:lnTo>
                    <a:lnTo>
                      <a:pt x="1652" y="623"/>
                    </a:lnTo>
                    <a:lnTo>
                      <a:pt x="1617" y="519"/>
                    </a:lnTo>
                    <a:lnTo>
                      <a:pt x="1568" y="420"/>
                    </a:lnTo>
                    <a:lnTo>
                      <a:pt x="1507" y="328"/>
                    </a:lnTo>
                    <a:lnTo>
                      <a:pt x="1435" y="246"/>
                    </a:lnTo>
                    <a:lnTo>
                      <a:pt x="1352" y="173"/>
                    </a:lnTo>
                    <a:lnTo>
                      <a:pt x="1260" y="112"/>
                    </a:lnTo>
                    <a:lnTo>
                      <a:pt x="1162" y="64"/>
                    </a:lnTo>
                    <a:lnTo>
                      <a:pt x="1057" y="28"/>
                    </a:lnTo>
                    <a:lnTo>
                      <a:pt x="950" y="8"/>
                    </a:lnTo>
                    <a:lnTo>
                      <a:pt x="840" y="0"/>
                    </a:lnTo>
                    <a:lnTo>
                      <a:pt x="730" y="8"/>
                    </a:lnTo>
                    <a:lnTo>
                      <a:pt x="623" y="28"/>
                    </a:lnTo>
                    <a:lnTo>
                      <a:pt x="518" y="64"/>
                    </a:lnTo>
                    <a:lnTo>
                      <a:pt x="420" y="112"/>
                    </a:lnTo>
                    <a:lnTo>
                      <a:pt x="328" y="173"/>
                    </a:lnTo>
                    <a:lnTo>
                      <a:pt x="246" y="246"/>
                    </a:lnTo>
                    <a:lnTo>
                      <a:pt x="174" y="328"/>
                    </a:lnTo>
                    <a:lnTo>
                      <a:pt x="112" y="420"/>
                    </a:lnTo>
                    <a:lnTo>
                      <a:pt x="63" y="519"/>
                    </a:lnTo>
                    <a:lnTo>
                      <a:pt x="28" y="623"/>
                    </a:lnTo>
                    <a:lnTo>
                      <a:pt x="7" y="731"/>
                    </a:lnTo>
                    <a:lnTo>
                      <a:pt x="0" y="841"/>
                    </a:lnTo>
                    <a:lnTo>
                      <a:pt x="7" y="950"/>
                    </a:lnTo>
                    <a:lnTo>
                      <a:pt x="28" y="1058"/>
                    </a:lnTo>
                    <a:lnTo>
                      <a:pt x="63" y="1163"/>
                    </a:lnTo>
                    <a:lnTo>
                      <a:pt x="112" y="1261"/>
                    </a:lnTo>
                    <a:lnTo>
                      <a:pt x="174" y="1353"/>
                    </a:lnTo>
                    <a:lnTo>
                      <a:pt x="246" y="1436"/>
                    </a:lnTo>
                    <a:lnTo>
                      <a:pt x="328" y="1508"/>
                    </a:lnTo>
                    <a:lnTo>
                      <a:pt x="420" y="1569"/>
                    </a:lnTo>
                    <a:lnTo>
                      <a:pt x="518" y="1618"/>
                    </a:lnTo>
                    <a:lnTo>
                      <a:pt x="623" y="1653"/>
                    </a:lnTo>
                    <a:lnTo>
                      <a:pt x="730" y="1674"/>
                    </a:lnTo>
                    <a:lnTo>
                      <a:pt x="840" y="1682"/>
                    </a:lnTo>
                    <a:lnTo>
                      <a:pt x="950" y="1674"/>
                    </a:lnTo>
                    <a:lnTo>
                      <a:pt x="1057" y="1653"/>
                    </a:lnTo>
                    <a:lnTo>
                      <a:pt x="1162" y="1618"/>
                    </a:lnTo>
                    <a:lnTo>
                      <a:pt x="1260" y="1569"/>
                    </a:lnTo>
                    <a:lnTo>
                      <a:pt x="1352" y="1508"/>
                    </a:lnTo>
                    <a:lnTo>
                      <a:pt x="1435" y="1436"/>
                    </a:lnTo>
                    <a:lnTo>
                      <a:pt x="1507" y="1353"/>
                    </a:lnTo>
                    <a:lnTo>
                      <a:pt x="1568" y="1261"/>
                    </a:lnTo>
                    <a:lnTo>
                      <a:pt x="1617" y="1163"/>
                    </a:lnTo>
                    <a:lnTo>
                      <a:pt x="1652" y="1058"/>
                    </a:lnTo>
                    <a:lnTo>
                      <a:pt x="1674" y="950"/>
                    </a:lnTo>
                    <a:lnTo>
                      <a:pt x="1680" y="841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未知"/>
              <p:cNvSpPr>
                <a:spLocks noChangeAspect="1"/>
              </p:cNvSpPr>
              <p:nvPr/>
            </p:nvSpPr>
            <p:spPr bwMode="auto">
              <a:xfrm>
                <a:off x="58" y="1638"/>
                <a:ext cx="114" cy="115"/>
              </a:xfrm>
              <a:custGeom>
                <a:avLst/>
                <a:gdLst/>
                <a:ahLst/>
                <a:cxnLst>
                  <a:cxn ang="0">
                    <a:pos x="840" y="420"/>
                  </a:cxn>
                  <a:cxn ang="0">
                    <a:pos x="832" y="338"/>
                  </a:cxn>
                  <a:cxn ang="0">
                    <a:pos x="808" y="259"/>
                  </a:cxn>
                  <a:cxn ang="0">
                    <a:pos x="769" y="186"/>
                  </a:cxn>
                  <a:cxn ang="0">
                    <a:pos x="718" y="123"/>
                  </a:cxn>
                  <a:cxn ang="0">
                    <a:pos x="653" y="70"/>
                  </a:cxn>
                  <a:cxn ang="0">
                    <a:pos x="581" y="31"/>
                  </a:cxn>
                  <a:cxn ang="0">
                    <a:pos x="502" y="7"/>
                  </a:cxn>
                  <a:cxn ang="0">
                    <a:pos x="420" y="0"/>
                  </a:cxn>
                  <a:cxn ang="0">
                    <a:pos x="338" y="7"/>
                  </a:cxn>
                  <a:cxn ang="0">
                    <a:pos x="260" y="31"/>
                  </a:cxn>
                  <a:cxn ang="0">
                    <a:pos x="187" y="70"/>
                  </a:cxn>
                  <a:cxn ang="0">
                    <a:pos x="123" y="123"/>
                  </a:cxn>
                  <a:cxn ang="0">
                    <a:pos x="71" y="186"/>
                  </a:cxn>
                  <a:cxn ang="0">
                    <a:pos x="32" y="259"/>
                  </a:cxn>
                  <a:cxn ang="0">
                    <a:pos x="9" y="338"/>
                  </a:cxn>
                  <a:cxn ang="0">
                    <a:pos x="0" y="420"/>
                  </a:cxn>
                  <a:cxn ang="0">
                    <a:pos x="9" y="501"/>
                  </a:cxn>
                  <a:cxn ang="0">
                    <a:pos x="32" y="581"/>
                  </a:cxn>
                  <a:cxn ang="0">
                    <a:pos x="71" y="653"/>
                  </a:cxn>
                  <a:cxn ang="0">
                    <a:pos x="123" y="717"/>
                  </a:cxn>
                  <a:cxn ang="0">
                    <a:pos x="187" y="770"/>
                  </a:cxn>
                  <a:cxn ang="0">
                    <a:pos x="260" y="808"/>
                  </a:cxn>
                  <a:cxn ang="0">
                    <a:pos x="338" y="832"/>
                  </a:cxn>
                  <a:cxn ang="0">
                    <a:pos x="420" y="841"/>
                  </a:cxn>
                  <a:cxn ang="0">
                    <a:pos x="502" y="832"/>
                  </a:cxn>
                  <a:cxn ang="0">
                    <a:pos x="581" y="808"/>
                  </a:cxn>
                  <a:cxn ang="0">
                    <a:pos x="653" y="770"/>
                  </a:cxn>
                  <a:cxn ang="0">
                    <a:pos x="718" y="717"/>
                  </a:cxn>
                  <a:cxn ang="0">
                    <a:pos x="769" y="653"/>
                  </a:cxn>
                  <a:cxn ang="0">
                    <a:pos x="808" y="581"/>
                  </a:cxn>
                  <a:cxn ang="0">
                    <a:pos x="832" y="501"/>
                  </a:cxn>
                  <a:cxn ang="0">
                    <a:pos x="840" y="420"/>
                  </a:cxn>
                </a:cxnLst>
                <a:rect l="0" t="0" r="r" b="b"/>
                <a:pathLst>
                  <a:path w="840" h="841">
                    <a:moveTo>
                      <a:pt x="840" y="420"/>
                    </a:moveTo>
                    <a:lnTo>
                      <a:pt x="832" y="338"/>
                    </a:lnTo>
                    <a:lnTo>
                      <a:pt x="808" y="259"/>
                    </a:lnTo>
                    <a:lnTo>
                      <a:pt x="769" y="186"/>
                    </a:lnTo>
                    <a:lnTo>
                      <a:pt x="718" y="123"/>
                    </a:lnTo>
                    <a:lnTo>
                      <a:pt x="653" y="70"/>
                    </a:lnTo>
                    <a:lnTo>
                      <a:pt x="581" y="31"/>
                    </a:lnTo>
                    <a:lnTo>
                      <a:pt x="502" y="7"/>
                    </a:lnTo>
                    <a:lnTo>
                      <a:pt x="420" y="0"/>
                    </a:lnTo>
                    <a:lnTo>
                      <a:pt x="338" y="7"/>
                    </a:lnTo>
                    <a:lnTo>
                      <a:pt x="260" y="31"/>
                    </a:lnTo>
                    <a:lnTo>
                      <a:pt x="187" y="70"/>
                    </a:lnTo>
                    <a:lnTo>
                      <a:pt x="123" y="123"/>
                    </a:lnTo>
                    <a:lnTo>
                      <a:pt x="71" y="186"/>
                    </a:lnTo>
                    <a:lnTo>
                      <a:pt x="32" y="259"/>
                    </a:lnTo>
                    <a:lnTo>
                      <a:pt x="9" y="338"/>
                    </a:lnTo>
                    <a:lnTo>
                      <a:pt x="0" y="420"/>
                    </a:lnTo>
                    <a:lnTo>
                      <a:pt x="9" y="501"/>
                    </a:lnTo>
                    <a:lnTo>
                      <a:pt x="32" y="581"/>
                    </a:lnTo>
                    <a:lnTo>
                      <a:pt x="71" y="653"/>
                    </a:lnTo>
                    <a:lnTo>
                      <a:pt x="123" y="717"/>
                    </a:lnTo>
                    <a:lnTo>
                      <a:pt x="187" y="770"/>
                    </a:lnTo>
                    <a:lnTo>
                      <a:pt x="260" y="808"/>
                    </a:lnTo>
                    <a:lnTo>
                      <a:pt x="338" y="832"/>
                    </a:lnTo>
                    <a:lnTo>
                      <a:pt x="420" y="841"/>
                    </a:lnTo>
                    <a:lnTo>
                      <a:pt x="502" y="832"/>
                    </a:lnTo>
                    <a:lnTo>
                      <a:pt x="581" y="808"/>
                    </a:lnTo>
                    <a:lnTo>
                      <a:pt x="653" y="770"/>
                    </a:lnTo>
                    <a:lnTo>
                      <a:pt x="718" y="717"/>
                    </a:lnTo>
                    <a:lnTo>
                      <a:pt x="769" y="653"/>
                    </a:lnTo>
                    <a:lnTo>
                      <a:pt x="808" y="581"/>
                    </a:lnTo>
                    <a:lnTo>
                      <a:pt x="832" y="501"/>
                    </a:lnTo>
                    <a:lnTo>
                      <a:pt x="840" y="42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Line 56"/>
              <p:cNvSpPr>
                <a:spLocks noChangeAspect="1" noChangeShapeType="1"/>
              </p:cNvSpPr>
              <p:nvPr/>
            </p:nvSpPr>
            <p:spPr bwMode="auto">
              <a:xfrm>
                <a:off x="116" y="1811"/>
                <a:ext cx="5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116" y="1123"/>
                <a:ext cx="5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未知"/>
              <p:cNvSpPr>
                <a:spLocks noChangeAspect="1"/>
              </p:cNvSpPr>
              <p:nvPr/>
            </p:nvSpPr>
            <p:spPr bwMode="auto">
              <a:xfrm>
                <a:off x="58" y="1181"/>
                <a:ext cx="114" cy="115"/>
              </a:xfrm>
              <a:custGeom>
                <a:avLst/>
                <a:gdLst/>
                <a:ahLst/>
                <a:cxnLst>
                  <a:cxn ang="0">
                    <a:pos x="840" y="420"/>
                  </a:cxn>
                  <a:cxn ang="0">
                    <a:pos x="832" y="338"/>
                  </a:cxn>
                  <a:cxn ang="0">
                    <a:pos x="808" y="259"/>
                  </a:cxn>
                  <a:cxn ang="0">
                    <a:pos x="769" y="186"/>
                  </a:cxn>
                  <a:cxn ang="0">
                    <a:pos x="718" y="123"/>
                  </a:cxn>
                  <a:cxn ang="0">
                    <a:pos x="653" y="71"/>
                  </a:cxn>
                  <a:cxn ang="0">
                    <a:pos x="581" y="31"/>
                  </a:cxn>
                  <a:cxn ang="0">
                    <a:pos x="502" y="7"/>
                  </a:cxn>
                  <a:cxn ang="0">
                    <a:pos x="420" y="0"/>
                  </a:cxn>
                  <a:cxn ang="0">
                    <a:pos x="338" y="7"/>
                  </a:cxn>
                  <a:cxn ang="0">
                    <a:pos x="260" y="31"/>
                  </a:cxn>
                  <a:cxn ang="0">
                    <a:pos x="187" y="71"/>
                  </a:cxn>
                  <a:cxn ang="0">
                    <a:pos x="123" y="123"/>
                  </a:cxn>
                  <a:cxn ang="0">
                    <a:pos x="71" y="186"/>
                  </a:cxn>
                  <a:cxn ang="0">
                    <a:pos x="32" y="259"/>
                  </a:cxn>
                  <a:cxn ang="0">
                    <a:pos x="9" y="338"/>
                  </a:cxn>
                  <a:cxn ang="0">
                    <a:pos x="0" y="420"/>
                  </a:cxn>
                  <a:cxn ang="0">
                    <a:pos x="9" y="502"/>
                  </a:cxn>
                  <a:cxn ang="0">
                    <a:pos x="32" y="581"/>
                  </a:cxn>
                  <a:cxn ang="0">
                    <a:pos x="71" y="653"/>
                  </a:cxn>
                  <a:cxn ang="0">
                    <a:pos x="123" y="718"/>
                  </a:cxn>
                  <a:cxn ang="0">
                    <a:pos x="187" y="770"/>
                  </a:cxn>
                  <a:cxn ang="0">
                    <a:pos x="260" y="808"/>
                  </a:cxn>
                  <a:cxn ang="0">
                    <a:pos x="338" y="832"/>
                  </a:cxn>
                  <a:cxn ang="0">
                    <a:pos x="420" y="841"/>
                  </a:cxn>
                  <a:cxn ang="0">
                    <a:pos x="502" y="832"/>
                  </a:cxn>
                  <a:cxn ang="0">
                    <a:pos x="581" y="808"/>
                  </a:cxn>
                  <a:cxn ang="0">
                    <a:pos x="653" y="770"/>
                  </a:cxn>
                  <a:cxn ang="0">
                    <a:pos x="718" y="718"/>
                  </a:cxn>
                  <a:cxn ang="0">
                    <a:pos x="769" y="653"/>
                  </a:cxn>
                  <a:cxn ang="0">
                    <a:pos x="808" y="581"/>
                  </a:cxn>
                  <a:cxn ang="0">
                    <a:pos x="832" y="502"/>
                  </a:cxn>
                  <a:cxn ang="0">
                    <a:pos x="840" y="420"/>
                  </a:cxn>
                </a:cxnLst>
                <a:rect l="0" t="0" r="r" b="b"/>
                <a:pathLst>
                  <a:path w="840" h="841">
                    <a:moveTo>
                      <a:pt x="840" y="420"/>
                    </a:moveTo>
                    <a:lnTo>
                      <a:pt x="832" y="338"/>
                    </a:lnTo>
                    <a:lnTo>
                      <a:pt x="808" y="259"/>
                    </a:lnTo>
                    <a:lnTo>
                      <a:pt x="769" y="186"/>
                    </a:lnTo>
                    <a:lnTo>
                      <a:pt x="718" y="123"/>
                    </a:lnTo>
                    <a:lnTo>
                      <a:pt x="653" y="71"/>
                    </a:lnTo>
                    <a:lnTo>
                      <a:pt x="581" y="31"/>
                    </a:lnTo>
                    <a:lnTo>
                      <a:pt x="502" y="7"/>
                    </a:lnTo>
                    <a:lnTo>
                      <a:pt x="420" y="0"/>
                    </a:lnTo>
                    <a:lnTo>
                      <a:pt x="338" y="7"/>
                    </a:lnTo>
                    <a:lnTo>
                      <a:pt x="260" y="31"/>
                    </a:lnTo>
                    <a:lnTo>
                      <a:pt x="187" y="71"/>
                    </a:lnTo>
                    <a:lnTo>
                      <a:pt x="123" y="123"/>
                    </a:lnTo>
                    <a:lnTo>
                      <a:pt x="71" y="186"/>
                    </a:lnTo>
                    <a:lnTo>
                      <a:pt x="32" y="259"/>
                    </a:lnTo>
                    <a:lnTo>
                      <a:pt x="9" y="338"/>
                    </a:lnTo>
                    <a:lnTo>
                      <a:pt x="0" y="420"/>
                    </a:lnTo>
                    <a:lnTo>
                      <a:pt x="9" y="502"/>
                    </a:lnTo>
                    <a:lnTo>
                      <a:pt x="32" y="581"/>
                    </a:lnTo>
                    <a:lnTo>
                      <a:pt x="71" y="653"/>
                    </a:lnTo>
                    <a:lnTo>
                      <a:pt x="123" y="718"/>
                    </a:lnTo>
                    <a:lnTo>
                      <a:pt x="187" y="770"/>
                    </a:lnTo>
                    <a:lnTo>
                      <a:pt x="260" y="808"/>
                    </a:lnTo>
                    <a:lnTo>
                      <a:pt x="338" y="832"/>
                    </a:lnTo>
                    <a:lnTo>
                      <a:pt x="420" y="841"/>
                    </a:lnTo>
                    <a:lnTo>
                      <a:pt x="502" y="832"/>
                    </a:lnTo>
                    <a:lnTo>
                      <a:pt x="581" y="808"/>
                    </a:lnTo>
                    <a:lnTo>
                      <a:pt x="653" y="770"/>
                    </a:lnTo>
                    <a:lnTo>
                      <a:pt x="718" y="718"/>
                    </a:lnTo>
                    <a:lnTo>
                      <a:pt x="769" y="653"/>
                    </a:lnTo>
                    <a:lnTo>
                      <a:pt x="808" y="581"/>
                    </a:lnTo>
                    <a:lnTo>
                      <a:pt x="832" y="502"/>
                    </a:lnTo>
                    <a:lnTo>
                      <a:pt x="840" y="42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未知"/>
              <p:cNvSpPr>
                <a:spLocks noChangeAspect="1"/>
              </p:cNvSpPr>
              <p:nvPr/>
            </p:nvSpPr>
            <p:spPr bwMode="auto">
              <a:xfrm>
                <a:off x="0" y="1123"/>
                <a:ext cx="116" cy="115"/>
              </a:xfrm>
              <a:custGeom>
                <a:avLst/>
                <a:gdLst/>
                <a:ahLst/>
                <a:cxnLst>
                  <a:cxn ang="0">
                    <a:pos x="840" y="0"/>
                  </a:cxn>
                  <a:cxn ang="0">
                    <a:pos x="731" y="7"/>
                  </a:cxn>
                  <a:cxn ang="0">
                    <a:pos x="623" y="29"/>
                  </a:cxn>
                  <a:cxn ang="0">
                    <a:pos x="519" y="64"/>
                  </a:cxn>
                  <a:cxn ang="0">
                    <a:pos x="420" y="113"/>
                  </a:cxn>
                  <a:cxn ang="0">
                    <a:pos x="328" y="174"/>
                  </a:cxn>
                  <a:cxn ang="0">
                    <a:pos x="247" y="246"/>
                  </a:cxn>
                  <a:cxn ang="0">
                    <a:pos x="173" y="329"/>
                  </a:cxn>
                  <a:cxn ang="0">
                    <a:pos x="112" y="421"/>
                  </a:cxn>
                  <a:cxn ang="0">
                    <a:pos x="64" y="519"/>
                  </a:cxn>
                  <a:cxn ang="0">
                    <a:pos x="28" y="624"/>
                  </a:cxn>
                  <a:cxn ang="0">
                    <a:pos x="8" y="731"/>
                  </a:cxn>
                  <a:cxn ang="0">
                    <a:pos x="0" y="841"/>
                  </a:cxn>
                </a:cxnLst>
                <a:rect l="0" t="0" r="r" b="b"/>
                <a:pathLst>
                  <a:path w="840" h="841">
                    <a:moveTo>
                      <a:pt x="840" y="0"/>
                    </a:moveTo>
                    <a:lnTo>
                      <a:pt x="731" y="7"/>
                    </a:lnTo>
                    <a:lnTo>
                      <a:pt x="623" y="29"/>
                    </a:lnTo>
                    <a:lnTo>
                      <a:pt x="519" y="64"/>
                    </a:lnTo>
                    <a:lnTo>
                      <a:pt x="420" y="113"/>
                    </a:lnTo>
                    <a:lnTo>
                      <a:pt x="328" y="174"/>
                    </a:lnTo>
                    <a:lnTo>
                      <a:pt x="247" y="246"/>
                    </a:lnTo>
                    <a:lnTo>
                      <a:pt x="173" y="329"/>
                    </a:lnTo>
                    <a:lnTo>
                      <a:pt x="112" y="421"/>
                    </a:lnTo>
                    <a:lnTo>
                      <a:pt x="64" y="519"/>
                    </a:lnTo>
                    <a:lnTo>
                      <a:pt x="28" y="624"/>
                    </a:lnTo>
                    <a:lnTo>
                      <a:pt x="8" y="731"/>
                    </a:lnTo>
                    <a:lnTo>
                      <a:pt x="0" y="841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Line 60"/>
              <p:cNvSpPr>
                <a:spLocks noChangeAspect="1" noChangeShapeType="1"/>
              </p:cNvSpPr>
              <p:nvPr/>
            </p:nvSpPr>
            <p:spPr bwMode="auto">
              <a:xfrm>
                <a:off x="0" y="1238"/>
                <a:ext cx="0" cy="4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未知"/>
              <p:cNvSpPr>
                <a:spLocks noChangeAspect="1"/>
              </p:cNvSpPr>
              <p:nvPr/>
            </p:nvSpPr>
            <p:spPr bwMode="auto">
              <a:xfrm>
                <a:off x="0" y="1696"/>
                <a:ext cx="116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10"/>
                  </a:cxn>
                  <a:cxn ang="0">
                    <a:pos x="28" y="218"/>
                  </a:cxn>
                  <a:cxn ang="0">
                    <a:pos x="64" y="321"/>
                  </a:cxn>
                  <a:cxn ang="0">
                    <a:pos x="112" y="421"/>
                  </a:cxn>
                  <a:cxn ang="0">
                    <a:pos x="173" y="511"/>
                  </a:cxn>
                  <a:cxn ang="0">
                    <a:pos x="247" y="594"/>
                  </a:cxn>
                  <a:cxn ang="0">
                    <a:pos x="328" y="667"/>
                  </a:cxn>
                  <a:cxn ang="0">
                    <a:pos x="420" y="728"/>
                  </a:cxn>
                  <a:cxn ang="0">
                    <a:pos x="519" y="776"/>
                  </a:cxn>
                  <a:cxn ang="0">
                    <a:pos x="623" y="812"/>
                  </a:cxn>
                  <a:cxn ang="0">
                    <a:pos x="731" y="833"/>
                  </a:cxn>
                  <a:cxn ang="0">
                    <a:pos x="840" y="841"/>
                  </a:cxn>
                </a:cxnLst>
                <a:rect l="0" t="0" r="r" b="b"/>
                <a:pathLst>
                  <a:path w="840" h="841">
                    <a:moveTo>
                      <a:pt x="0" y="0"/>
                    </a:moveTo>
                    <a:lnTo>
                      <a:pt x="8" y="110"/>
                    </a:lnTo>
                    <a:lnTo>
                      <a:pt x="28" y="218"/>
                    </a:lnTo>
                    <a:lnTo>
                      <a:pt x="64" y="321"/>
                    </a:lnTo>
                    <a:lnTo>
                      <a:pt x="112" y="421"/>
                    </a:lnTo>
                    <a:lnTo>
                      <a:pt x="173" y="511"/>
                    </a:lnTo>
                    <a:lnTo>
                      <a:pt x="247" y="594"/>
                    </a:lnTo>
                    <a:lnTo>
                      <a:pt x="328" y="667"/>
                    </a:lnTo>
                    <a:lnTo>
                      <a:pt x="420" y="728"/>
                    </a:lnTo>
                    <a:lnTo>
                      <a:pt x="519" y="776"/>
                    </a:lnTo>
                    <a:lnTo>
                      <a:pt x="623" y="812"/>
                    </a:lnTo>
                    <a:lnTo>
                      <a:pt x="731" y="833"/>
                    </a:lnTo>
                    <a:lnTo>
                      <a:pt x="840" y="841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未知"/>
              <p:cNvSpPr>
                <a:spLocks noChangeAspect="1"/>
              </p:cNvSpPr>
              <p:nvPr/>
            </p:nvSpPr>
            <p:spPr bwMode="auto">
              <a:xfrm>
                <a:off x="328" y="1123"/>
                <a:ext cx="639" cy="690"/>
              </a:xfrm>
              <a:custGeom>
                <a:avLst/>
                <a:gdLst/>
                <a:ahLst/>
                <a:cxnLst>
                  <a:cxn ang="0">
                    <a:pos x="4548" y="1024"/>
                  </a:cxn>
                  <a:cxn ang="0">
                    <a:pos x="4291" y="726"/>
                  </a:cxn>
                  <a:cxn ang="0">
                    <a:pos x="3988" y="472"/>
                  </a:cxn>
                  <a:cxn ang="0">
                    <a:pos x="3651" y="268"/>
                  </a:cxn>
                  <a:cxn ang="0">
                    <a:pos x="3286" y="119"/>
                  </a:cxn>
                  <a:cxn ang="0">
                    <a:pos x="2902" y="29"/>
                  </a:cxn>
                  <a:cxn ang="0">
                    <a:pos x="2509" y="0"/>
                  </a:cxn>
                  <a:cxn ang="0">
                    <a:pos x="2115" y="32"/>
                  </a:cxn>
                  <a:cxn ang="0">
                    <a:pos x="1732" y="126"/>
                  </a:cxn>
                  <a:cxn ang="0">
                    <a:pos x="1369" y="279"/>
                  </a:cxn>
                  <a:cxn ang="0">
                    <a:pos x="1033" y="486"/>
                  </a:cxn>
                  <a:cxn ang="0">
                    <a:pos x="734" y="744"/>
                  </a:cxn>
                  <a:cxn ang="0">
                    <a:pos x="479" y="1044"/>
                  </a:cxn>
                  <a:cxn ang="0">
                    <a:pos x="273" y="1381"/>
                  </a:cxn>
                  <a:cxn ang="0">
                    <a:pos x="122" y="1745"/>
                  </a:cxn>
                  <a:cxn ang="0">
                    <a:pos x="31" y="2129"/>
                  </a:cxn>
                  <a:cxn ang="0">
                    <a:pos x="0" y="2523"/>
                  </a:cxn>
                  <a:cxn ang="0">
                    <a:pos x="31" y="2916"/>
                  </a:cxn>
                  <a:cxn ang="0">
                    <a:pos x="122" y="3300"/>
                  </a:cxn>
                  <a:cxn ang="0">
                    <a:pos x="273" y="3665"/>
                  </a:cxn>
                  <a:cxn ang="0">
                    <a:pos x="479" y="4001"/>
                  </a:cxn>
                  <a:cxn ang="0">
                    <a:pos x="734" y="4302"/>
                  </a:cxn>
                  <a:cxn ang="0">
                    <a:pos x="1033" y="4560"/>
                  </a:cxn>
                  <a:cxn ang="0">
                    <a:pos x="1369" y="4767"/>
                  </a:cxn>
                  <a:cxn ang="0">
                    <a:pos x="1732" y="4919"/>
                  </a:cxn>
                  <a:cxn ang="0">
                    <a:pos x="2115" y="5012"/>
                  </a:cxn>
                  <a:cxn ang="0">
                    <a:pos x="2509" y="5045"/>
                  </a:cxn>
                  <a:cxn ang="0">
                    <a:pos x="2902" y="5017"/>
                  </a:cxn>
                  <a:cxn ang="0">
                    <a:pos x="3286" y="4926"/>
                  </a:cxn>
                  <a:cxn ang="0">
                    <a:pos x="3651" y="4778"/>
                  </a:cxn>
                  <a:cxn ang="0">
                    <a:pos x="3988" y="4574"/>
                  </a:cxn>
                  <a:cxn ang="0">
                    <a:pos x="4291" y="4320"/>
                  </a:cxn>
                  <a:cxn ang="0">
                    <a:pos x="4548" y="4021"/>
                  </a:cxn>
                </a:cxnLst>
                <a:rect l="0" t="0" r="r" b="b"/>
                <a:pathLst>
                  <a:path w="4659" h="5045">
                    <a:moveTo>
                      <a:pt x="4659" y="1188"/>
                    </a:moveTo>
                    <a:lnTo>
                      <a:pt x="4548" y="1024"/>
                    </a:lnTo>
                    <a:lnTo>
                      <a:pt x="4425" y="870"/>
                    </a:lnTo>
                    <a:lnTo>
                      <a:pt x="4291" y="726"/>
                    </a:lnTo>
                    <a:lnTo>
                      <a:pt x="4144" y="593"/>
                    </a:lnTo>
                    <a:lnTo>
                      <a:pt x="3988" y="472"/>
                    </a:lnTo>
                    <a:lnTo>
                      <a:pt x="3824" y="363"/>
                    </a:lnTo>
                    <a:lnTo>
                      <a:pt x="3651" y="268"/>
                    </a:lnTo>
                    <a:lnTo>
                      <a:pt x="3471" y="186"/>
                    </a:lnTo>
                    <a:lnTo>
                      <a:pt x="3286" y="119"/>
                    </a:lnTo>
                    <a:lnTo>
                      <a:pt x="3096" y="66"/>
                    </a:lnTo>
                    <a:lnTo>
                      <a:pt x="2902" y="29"/>
                    </a:lnTo>
                    <a:lnTo>
                      <a:pt x="2706" y="7"/>
                    </a:lnTo>
                    <a:lnTo>
                      <a:pt x="2509" y="0"/>
                    </a:lnTo>
                    <a:lnTo>
                      <a:pt x="2312" y="8"/>
                    </a:lnTo>
                    <a:lnTo>
                      <a:pt x="2115" y="32"/>
                    </a:lnTo>
                    <a:lnTo>
                      <a:pt x="1922" y="72"/>
                    </a:lnTo>
                    <a:lnTo>
                      <a:pt x="1732" y="126"/>
                    </a:lnTo>
                    <a:lnTo>
                      <a:pt x="1548" y="196"/>
                    </a:lnTo>
                    <a:lnTo>
                      <a:pt x="1369" y="279"/>
                    </a:lnTo>
                    <a:lnTo>
                      <a:pt x="1197" y="376"/>
                    </a:lnTo>
                    <a:lnTo>
                      <a:pt x="1033" y="486"/>
                    </a:lnTo>
                    <a:lnTo>
                      <a:pt x="878" y="608"/>
                    </a:lnTo>
                    <a:lnTo>
                      <a:pt x="734" y="744"/>
                    </a:lnTo>
                    <a:lnTo>
                      <a:pt x="600" y="889"/>
                    </a:lnTo>
                    <a:lnTo>
                      <a:pt x="479" y="1044"/>
                    </a:lnTo>
                    <a:lnTo>
                      <a:pt x="370" y="1208"/>
                    </a:lnTo>
                    <a:lnTo>
                      <a:pt x="273" y="1381"/>
                    </a:lnTo>
                    <a:lnTo>
                      <a:pt x="191" y="1560"/>
                    </a:lnTo>
                    <a:lnTo>
                      <a:pt x="122" y="1745"/>
                    </a:lnTo>
                    <a:lnTo>
                      <a:pt x="69" y="1936"/>
                    </a:lnTo>
                    <a:lnTo>
                      <a:pt x="31" y="2129"/>
                    </a:lnTo>
                    <a:lnTo>
                      <a:pt x="8" y="2326"/>
                    </a:lnTo>
                    <a:lnTo>
                      <a:pt x="0" y="2523"/>
                    </a:lnTo>
                    <a:lnTo>
                      <a:pt x="8" y="2720"/>
                    </a:lnTo>
                    <a:lnTo>
                      <a:pt x="31" y="2916"/>
                    </a:lnTo>
                    <a:lnTo>
                      <a:pt x="69" y="3110"/>
                    </a:lnTo>
                    <a:lnTo>
                      <a:pt x="122" y="3300"/>
                    </a:lnTo>
                    <a:lnTo>
                      <a:pt x="191" y="3485"/>
                    </a:lnTo>
                    <a:lnTo>
                      <a:pt x="273" y="3665"/>
                    </a:lnTo>
                    <a:lnTo>
                      <a:pt x="370" y="3838"/>
                    </a:lnTo>
                    <a:lnTo>
                      <a:pt x="479" y="4001"/>
                    </a:lnTo>
                    <a:lnTo>
                      <a:pt x="600" y="4157"/>
                    </a:lnTo>
                    <a:lnTo>
                      <a:pt x="734" y="4302"/>
                    </a:lnTo>
                    <a:lnTo>
                      <a:pt x="878" y="4436"/>
                    </a:lnTo>
                    <a:lnTo>
                      <a:pt x="1033" y="4560"/>
                    </a:lnTo>
                    <a:lnTo>
                      <a:pt x="1197" y="4670"/>
                    </a:lnTo>
                    <a:lnTo>
                      <a:pt x="1369" y="4767"/>
                    </a:lnTo>
                    <a:lnTo>
                      <a:pt x="1548" y="4850"/>
                    </a:lnTo>
                    <a:lnTo>
                      <a:pt x="1732" y="4919"/>
                    </a:lnTo>
                    <a:lnTo>
                      <a:pt x="1922" y="4973"/>
                    </a:lnTo>
                    <a:lnTo>
                      <a:pt x="2115" y="5012"/>
                    </a:lnTo>
                    <a:lnTo>
                      <a:pt x="2312" y="5036"/>
                    </a:lnTo>
                    <a:lnTo>
                      <a:pt x="2509" y="5045"/>
                    </a:lnTo>
                    <a:lnTo>
                      <a:pt x="2706" y="5039"/>
                    </a:lnTo>
                    <a:lnTo>
                      <a:pt x="2902" y="5017"/>
                    </a:lnTo>
                    <a:lnTo>
                      <a:pt x="3096" y="4979"/>
                    </a:lnTo>
                    <a:lnTo>
                      <a:pt x="3286" y="4926"/>
                    </a:lnTo>
                    <a:lnTo>
                      <a:pt x="3471" y="4859"/>
                    </a:lnTo>
                    <a:lnTo>
                      <a:pt x="3651" y="4778"/>
                    </a:lnTo>
                    <a:lnTo>
                      <a:pt x="3824" y="4682"/>
                    </a:lnTo>
                    <a:lnTo>
                      <a:pt x="3988" y="4574"/>
                    </a:lnTo>
                    <a:lnTo>
                      <a:pt x="4144" y="4453"/>
                    </a:lnTo>
                    <a:lnTo>
                      <a:pt x="4291" y="4320"/>
                    </a:lnTo>
                    <a:lnTo>
                      <a:pt x="4425" y="4176"/>
                    </a:lnTo>
                    <a:lnTo>
                      <a:pt x="4548" y="4021"/>
                    </a:lnTo>
                    <a:lnTo>
                      <a:pt x="4659" y="3858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未知"/>
              <p:cNvSpPr>
                <a:spLocks noChangeAspect="1"/>
              </p:cNvSpPr>
              <p:nvPr/>
            </p:nvSpPr>
            <p:spPr bwMode="auto">
              <a:xfrm>
                <a:off x="443" y="1238"/>
                <a:ext cx="460" cy="460"/>
              </a:xfrm>
              <a:custGeom>
                <a:avLst/>
                <a:gdLst/>
                <a:ahLst/>
                <a:cxnLst>
                  <a:cxn ang="0">
                    <a:pos x="3354" y="1517"/>
                  </a:cxn>
                  <a:cxn ang="0">
                    <a:pos x="3289" y="1193"/>
                  </a:cxn>
                  <a:cxn ang="0">
                    <a:pos x="3163" y="889"/>
                  </a:cxn>
                  <a:cxn ang="0">
                    <a:pos x="2979" y="615"/>
                  </a:cxn>
                  <a:cxn ang="0">
                    <a:pos x="2747" y="382"/>
                  </a:cxn>
                  <a:cxn ang="0">
                    <a:pos x="2473" y="198"/>
                  </a:cxn>
                  <a:cxn ang="0">
                    <a:pos x="2169" y="72"/>
                  </a:cxn>
                  <a:cxn ang="0">
                    <a:pos x="1846" y="9"/>
                  </a:cxn>
                  <a:cxn ang="0">
                    <a:pos x="1516" y="9"/>
                  </a:cxn>
                  <a:cxn ang="0">
                    <a:pos x="1194" y="72"/>
                  </a:cxn>
                  <a:cxn ang="0">
                    <a:pos x="889" y="198"/>
                  </a:cxn>
                  <a:cxn ang="0">
                    <a:pos x="614" y="382"/>
                  </a:cxn>
                  <a:cxn ang="0">
                    <a:pos x="382" y="615"/>
                  </a:cxn>
                  <a:cxn ang="0">
                    <a:pos x="199" y="889"/>
                  </a:cxn>
                  <a:cxn ang="0">
                    <a:pos x="73" y="1193"/>
                  </a:cxn>
                  <a:cxn ang="0">
                    <a:pos x="9" y="1517"/>
                  </a:cxn>
                  <a:cxn ang="0">
                    <a:pos x="9" y="1847"/>
                  </a:cxn>
                  <a:cxn ang="0">
                    <a:pos x="73" y="2170"/>
                  </a:cxn>
                  <a:cxn ang="0">
                    <a:pos x="199" y="2474"/>
                  </a:cxn>
                  <a:cxn ang="0">
                    <a:pos x="382" y="2749"/>
                  </a:cxn>
                  <a:cxn ang="0">
                    <a:pos x="614" y="2981"/>
                  </a:cxn>
                  <a:cxn ang="0">
                    <a:pos x="889" y="3165"/>
                  </a:cxn>
                  <a:cxn ang="0">
                    <a:pos x="1194" y="3291"/>
                  </a:cxn>
                  <a:cxn ang="0">
                    <a:pos x="1516" y="3355"/>
                  </a:cxn>
                  <a:cxn ang="0">
                    <a:pos x="1846" y="3355"/>
                  </a:cxn>
                  <a:cxn ang="0">
                    <a:pos x="2169" y="3291"/>
                  </a:cxn>
                  <a:cxn ang="0">
                    <a:pos x="2473" y="3165"/>
                  </a:cxn>
                  <a:cxn ang="0">
                    <a:pos x="2747" y="2981"/>
                  </a:cxn>
                  <a:cxn ang="0">
                    <a:pos x="2979" y="2749"/>
                  </a:cxn>
                  <a:cxn ang="0">
                    <a:pos x="3163" y="2474"/>
                  </a:cxn>
                  <a:cxn ang="0">
                    <a:pos x="3289" y="2170"/>
                  </a:cxn>
                  <a:cxn ang="0">
                    <a:pos x="3354" y="1847"/>
                  </a:cxn>
                </a:cxnLst>
                <a:rect l="0" t="0" r="r" b="b"/>
                <a:pathLst>
                  <a:path w="3361" h="3363">
                    <a:moveTo>
                      <a:pt x="3361" y="1682"/>
                    </a:moveTo>
                    <a:lnTo>
                      <a:pt x="3354" y="1517"/>
                    </a:lnTo>
                    <a:lnTo>
                      <a:pt x="3328" y="1354"/>
                    </a:lnTo>
                    <a:lnTo>
                      <a:pt x="3289" y="1193"/>
                    </a:lnTo>
                    <a:lnTo>
                      <a:pt x="3234" y="1038"/>
                    </a:lnTo>
                    <a:lnTo>
                      <a:pt x="3163" y="889"/>
                    </a:lnTo>
                    <a:lnTo>
                      <a:pt x="3078" y="747"/>
                    </a:lnTo>
                    <a:lnTo>
                      <a:pt x="2979" y="615"/>
                    </a:lnTo>
                    <a:lnTo>
                      <a:pt x="2869" y="493"/>
                    </a:lnTo>
                    <a:lnTo>
                      <a:pt x="2747" y="382"/>
                    </a:lnTo>
                    <a:lnTo>
                      <a:pt x="2614" y="283"/>
                    </a:lnTo>
                    <a:lnTo>
                      <a:pt x="2473" y="198"/>
                    </a:lnTo>
                    <a:lnTo>
                      <a:pt x="2324" y="127"/>
                    </a:lnTo>
                    <a:lnTo>
                      <a:pt x="2169" y="72"/>
                    </a:lnTo>
                    <a:lnTo>
                      <a:pt x="2008" y="33"/>
                    </a:lnTo>
                    <a:lnTo>
                      <a:pt x="1846" y="9"/>
                    </a:lnTo>
                    <a:lnTo>
                      <a:pt x="1681" y="0"/>
                    </a:lnTo>
                    <a:lnTo>
                      <a:pt x="1516" y="9"/>
                    </a:lnTo>
                    <a:lnTo>
                      <a:pt x="1353" y="33"/>
                    </a:lnTo>
                    <a:lnTo>
                      <a:pt x="1194" y="72"/>
                    </a:lnTo>
                    <a:lnTo>
                      <a:pt x="1038" y="127"/>
                    </a:lnTo>
                    <a:lnTo>
                      <a:pt x="889" y="198"/>
                    </a:lnTo>
                    <a:lnTo>
                      <a:pt x="747" y="283"/>
                    </a:lnTo>
                    <a:lnTo>
                      <a:pt x="614" y="382"/>
                    </a:lnTo>
                    <a:lnTo>
                      <a:pt x="492" y="493"/>
                    </a:lnTo>
                    <a:lnTo>
                      <a:pt x="382" y="615"/>
                    </a:lnTo>
                    <a:lnTo>
                      <a:pt x="284" y="747"/>
                    </a:lnTo>
                    <a:lnTo>
                      <a:pt x="199" y="889"/>
                    </a:lnTo>
                    <a:lnTo>
                      <a:pt x="129" y="1038"/>
                    </a:lnTo>
                    <a:lnTo>
                      <a:pt x="73" y="1193"/>
                    </a:lnTo>
                    <a:lnTo>
                      <a:pt x="33" y="1354"/>
                    </a:lnTo>
                    <a:lnTo>
                      <a:pt x="9" y="1517"/>
                    </a:lnTo>
                    <a:lnTo>
                      <a:pt x="0" y="1682"/>
                    </a:lnTo>
                    <a:lnTo>
                      <a:pt x="9" y="1847"/>
                    </a:lnTo>
                    <a:lnTo>
                      <a:pt x="33" y="2009"/>
                    </a:lnTo>
                    <a:lnTo>
                      <a:pt x="73" y="2170"/>
                    </a:lnTo>
                    <a:lnTo>
                      <a:pt x="129" y="2326"/>
                    </a:lnTo>
                    <a:lnTo>
                      <a:pt x="199" y="2474"/>
                    </a:lnTo>
                    <a:lnTo>
                      <a:pt x="284" y="2616"/>
                    </a:lnTo>
                    <a:lnTo>
                      <a:pt x="382" y="2749"/>
                    </a:lnTo>
                    <a:lnTo>
                      <a:pt x="492" y="2871"/>
                    </a:lnTo>
                    <a:lnTo>
                      <a:pt x="614" y="2981"/>
                    </a:lnTo>
                    <a:lnTo>
                      <a:pt x="747" y="3081"/>
                    </a:lnTo>
                    <a:lnTo>
                      <a:pt x="889" y="3165"/>
                    </a:lnTo>
                    <a:lnTo>
                      <a:pt x="1038" y="3235"/>
                    </a:lnTo>
                    <a:lnTo>
                      <a:pt x="1194" y="3291"/>
                    </a:lnTo>
                    <a:lnTo>
                      <a:pt x="1353" y="3331"/>
                    </a:lnTo>
                    <a:lnTo>
                      <a:pt x="1516" y="3355"/>
                    </a:lnTo>
                    <a:lnTo>
                      <a:pt x="1681" y="3363"/>
                    </a:lnTo>
                    <a:lnTo>
                      <a:pt x="1846" y="3355"/>
                    </a:lnTo>
                    <a:lnTo>
                      <a:pt x="2008" y="3331"/>
                    </a:lnTo>
                    <a:lnTo>
                      <a:pt x="2169" y="3291"/>
                    </a:lnTo>
                    <a:lnTo>
                      <a:pt x="2324" y="3235"/>
                    </a:lnTo>
                    <a:lnTo>
                      <a:pt x="2473" y="3165"/>
                    </a:lnTo>
                    <a:lnTo>
                      <a:pt x="2614" y="3081"/>
                    </a:lnTo>
                    <a:lnTo>
                      <a:pt x="2747" y="2981"/>
                    </a:lnTo>
                    <a:lnTo>
                      <a:pt x="2869" y="2871"/>
                    </a:lnTo>
                    <a:lnTo>
                      <a:pt x="2979" y="2749"/>
                    </a:lnTo>
                    <a:lnTo>
                      <a:pt x="3078" y="2616"/>
                    </a:lnTo>
                    <a:lnTo>
                      <a:pt x="3163" y="2474"/>
                    </a:lnTo>
                    <a:lnTo>
                      <a:pt x="3234" y="2326"/>
                    </a:lnTo>
                    <a:lnTo>
                      <a:pt x="3289" y="2170"/>
                    </a:lnTo>
                    <a:lnTo>
                      <a:pt x="3328" y="2009"/>
                    </a:lnTo>
                    <a:lnTo>
                      <a:pt x="3354" y="1847"/>
                    </a:lnTo>
                    <a:lnTo>
                      <a:pt x="3361" y="1682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Line 64"/>
              <p:cNvSpPr>
                <a:spLocks noChangeAspect="1" noChangeShapeType="1"/>
              </p:cNvSpPr>
              <p:nvPr/>
            </p:nvSpPr>
            <p:spPr bwMode="auto">
              <a:xfrm flipH="1">
                <a:off x="967" y="1651"/>
                <a:ext cx="2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Line 65"/>
              <p:cNvSpPr>
                <a:spLocks noChangeAspect="1" noChangeShapeType="1"/>
              </p:cNvSpPr>
              <p:nvPr/>
            </p:nvSpPr>
            <p:spPr bwMode="auto">
              <a:xfrm>
                <a:off x="967" y="1286"/>
                <a:ext cx="2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未知"/>
              <p:cNvSpPr>
                <a:spLocks noChangeAspect="1"/>
              </p:cNvSpPr>
              <p:nvPr/>
            </p:nvSpPr>
            <p:spPr bwMode="auto">
              <a:xfrm>
                <a:off x="1200" y="1286"/>
                <a:ext cx="183" cy="365"/>
              </a:xfrm>
              <a:custGeom>
                <a:avLst/>
                <a:gdLst/>
                <a:ahLst/>
                <a:cxnLst>
                  <a:cxn ang="0">
                    <a:pos x="0" y="2670"/>
                  </a:cxn>
                  <a:cxn ang="0">
                    <a:pos x="150" y="2662"/>
                  </a:cxn>
                  <a:cxn ang="0">
                    <a:pos x="297" y="2636"/>
                  </a:cxn>
                  <a:cxn ang="0">
                    <a:pos x="441" y="2595"/>
                  </a:cxn>
                  <a:cxn ang="0">
                    <a:pos x="579" y="2537"/>
                  </a:cxn>
                  <a:cxn ang="0">
                    <a:pos x="710" y="2465"/>
                  </a:cxn>
                  <a:cxn ang="0">
                    <a:pos x="831" y="2379"/>
                  </a:cxn>
                  <a:cxn ang="0">
                    <a:pos x="944" y="2279"/>
                  </a:cxn>
                  <a:cxn ang="0">
                    <a:pos x="1043" y="2167"/>
                  </a:cxn>
                  <a:cxn ang="0">
                    <a:pos x="1129" y="2045"/>
                  </a:cxn>
                  <a:cxn ang="0">
                    <a:pos x="1202" y="1914"/>
                  </a:cxn>
                  <a:cxn ang="0">
                    <a:pos x="1259" y="1776"/>
                  </a:cxn>
                  <a:cxn ang="0">
                    <a:pos x="1300" y="1632"/>
                  </a:cxn>
                  <a:cxn ang="0">
                    <a:pos x="1326" y="1484"/>
                  </a:cxn>
                  <a:cxn ang="0">
                    <a:pos x="1334" y="1335"/>
                  </a:cxn>
                  <a:cxn ang="0">
                    <a:pos x="1326" y="1186"/>
                  </a:cxn>
                  <a:cxn ang="0">
                    <a:pos x="1300" y="1037"/>
                  </a:cxn>
                  <a:cxn ang="0">
                    <a:pos x="1259" y="893"/>
                  </a:cxn>
                  <a:cxn ang="0">
                    <a:pos x="1202" y="756"/>
                  </a:cxn>
                  <a:cxn ang="0">
                    <a:pos x="1129" y="625"/>
                  </a:cxn>
                  <a:cxn ang="0">
                    <a:pos x="1043" y="503"/>
                  </a:cxn>
                  <a:cxn ang="0">
                    <a:pos x="944" y="390"/>
                  </a:cxn>
                  <a:cxn ang="0">
                    <a:pos x="831" y="291"/>
                  </a:cxn>
                  <a:cxn ang="0">
                    <a:pos x="710" y="204"/>
                  </a:cxn>
                  <a:cxn ang="0">
                    <a:pos x="579" y="132"/>
                  </a:cxn>
                  <a:cxn ang="0">
                    <a:pos x="441" y="75"/>
                  </a:cxn>
                  <a:cxn ang="0">
                    <a:pos x="297" y="34"/>
                  </a:cxn>
                  <a:cxn ang="0">
                    <a:pos x="150" y="8"/>
                  </a:cxn>
                  <a:cxn ang="0">
                    <a:pos x="0" y="0"/>
                  </a:cxn>
                </a:cxnLst>
                <a:rect l="0" t="0" r="r" b="b"/>
                <a:pathLst>
                  <a:path w="1334" h="2670">
                    <a:moveTo>
                      <a:pt x="0" y="2670"/>
                    </a:moveTo>
                    <a:lnTo>
                      <a:pt x="150" y="2662"/>
                    </a:lnTo>
                    <a:lnTo>
                      <a:pt x="297" y="2636"/>
                    </a:lnTo>
                    <a:lnTo>
                      <a:pt x="441" y="2595"/>
                    </a:lnTo>
                    <a:lnTo>
                      <a:pt x="579" y="2537"/>
                    </a:lnTo>
                    <a:lnTo>
                      <a:pt x="710" y="2465"/>
                    </a:lnTo>
                    <a:lnTo>
                      <a:pt x="831" y="2379"/>
                    </a:lnTo>
                    <a:lnTo>
                      <a:pt x="944" y="2279"/>
                    </a:lnTo>
                    <a:lnTo>
                      <a:pt x="1043" y="2167"/>
                    </a:lnTo>
                    <a:lnTo>
                      <a:pt x="1129" y="2045"/>
                    </a:lnTo>
                    <a:lnTo>
                      <a:pt x="1202" y="1914"/>
                    </a:lnTo>
                    <a:lnTo>
                      <a:pt x="1259" y="1776"/>
                    </a:lnTo>
                    <a:lnTo>
                      <a:pt x="1300" y="1632"/>
                    </a:lnTo>
                    <a:lnTo>
                      <a:pt x="1326" y="1484"/>
                    </a:lnTo>
                    <a:lnTo>
                      <a:pt x="1334" y="1335"/>
                    </a:lnTo>
                    <a:lnTo>
                      <a:pt x="1326" y="1186"/>
                    </a:lnTo>
                    <a:lnTo>
                      <a:pt x="1300" y="1037"/>
                    </a:lnTo>
                    <a:lnTo>
                      <a:pt x="1259" y="893"/>
                    </a:lnTo>
                    <a:lnTo>
                      <a:pt x="1202" y="756"/>
                    </a:lnTo>
                    <a:lnTo>
                      <a:pt x="1129" y="625"/>
                    </a:lnTo>
                    <a:lnTo>
                      <a:pt x="1043" y="503"/>
                    </a:lnTo>
                    <a:lnTo>
                      <a:pt x="944" y="390"/>
                    </a:lnTo>
                    <a:lnTo>
                      <a:pt x="831" y="291"/>
                    </a:lnTo>
                    <a:lnTo>
                      <a:pt x="710" y="204"/>
                    </a:lnTo>
                    <a:lnTo>
                      <a:pt x="579" y="132"/>
                    </a:lnTo>
                    <a:lnTo>
                      <a:pt x="441" y="75"/>
                    </a:lnTo>
                    <a:lnTo>
                      <a:pt x="297" y="34"/>
                    </a:lnTo>
                    <a:lnTo>
                      <a:pt x="150" y="8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673" y="673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673" y="636"/>
                <a:ext cx="0" cy="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673" y="280"/>
                <a:ext cx="0" cy="3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9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673" y="24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673" y="7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Line 72"/>
              <p:cNvSpPr>
                <a:spLocks noChangeAspect="1" noChangeShapeType="1"/>
              </p:cNvSpPr>
              <p:nvPr/>
            </p:nvSpPr>
            <p:spPr bwMode="auto">
              <a:xfrm>
                <a:off x="658" y="1052"/>
                <a:ext cx="0" cy="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2" name="Line 73"/>
              <p:cNvSpPr>
                <a:spLocks noChangeAspect="1" noChangeShapeType="1"/>
              </p:cNvSpPr>
              <p:nvPr/>
            </p:nvSpPr>
            <p:spPr bwMode="auto">
              <a:xfrm>
                <a:off x="673" y="1285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Line 74"/>
              <p:cNvSpPr>
                <a:spLocks noChangeAspect="1" noChangeShapeType="1"/>
              </p:cNvSpPr>
              <p:nvPr/>
            </p:nvSpPr>
            <p:spPr bwMode="auto">
              <a:xfrm>
                <a:off x="673" y="1322"/>
                <a:ext cx="0" cy="3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Line 75"/>
              <p:cNvSpPr>
                <a:spLocks noChangeAspect="1" noChangeShapeType="1"/>
              </p:cNvSpPr>
              <p:nvPr/>
            </p:nvSpPr>
            <p:spPr bwMode="auto">
              <a:xfrm>
                <a:off x="673" y="1677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" name="Line 76"/>
              <p:cNvSpPr>
                <a:spLocks noChangeAspect="1" noChangeShapeType="1"/>
              </p:cNvSpPr>
              <p:nvPr/>
            </p:nvSpPr>
            <p:spPr bwMode="auto">
              <a:xfrm>
                <a:off x="673" y="1714"/>
                <a:ext cx="0" cy="2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1276" y="1468"/>
                <a:ext cx="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1239" y="1468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8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884" y="1468"/>
                <a:ext cx="3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847" y="1468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492" y="1468"/>
                <a:ext cx="3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Line 82"/>
              <p:cNvSpPr>
                <a:spLocks noChangeAspect="1" noChangeShapeType="1"/>
              </p:cNvSpPr>
              <p:nvPr/>
            </p:nvSpPr>
            <p:spPr bwMode="auto">
              <a:xfrm flipH="1">
                <a:off x="454" y="146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Line 83"/>
              <p:cNvSpPr>
                <a:spLocks noChangeAspect="1" noChangeShapeType="1"/>
              </p:cNvSpPr>
              <p:nvPr/>
            </p:nvSpPr>
            <p:spPr bwMode="auto">
              <a:xfrm flipH="1">
                <a:off x="99" y="1468"/>
                <a:ext cx="3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Line 84"/>
              <p:cNvSpPr>
                <a:spLocks noChangeAspect="1" noChangeShapeType="1"/>
              </p:cNvSpPr>
              <p:nvPr/>
            </p:nvSpPr>
            <p:spPr bwMode="auto">
              <a:xfrm flipH="1">
                <a:off x="62" y="1468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Line 85"/>
              <p:cNvSpPr>
                <a:spLocks noChangeAspect="1" noChangeShapeType="1"/>
              </p:cNvSpPr>
              <p:nvPr/>
            </p:nvSpPr>
            <p:spPr bwMode="auto">
              <a:xfrm>
                <a:off x="1200" y="0"/>
                <a:ext cx="0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Line 86"/>
              <p:cNvSpPr>
                <a:spLocks noChangeAspect="1" noChangeShapeType="1"/>
              </p:cNvSpPr>
              <p:nvPr/>
            </p:nvSpPr>
            <p:spPr bwMode="auto">
              <a:xfrm>
                <a:off x="1200" y="1213"/>
                <a:ext cx="0" cy="2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Line 87"/>
              <p:cNvSpPr>
                <a:spLocks noChangeAspect="1" noChangeShapeType="1"/>
              </p:cNvSpPr>
              <p:nvPr/>
            </p:nvSpPr>
            <p:spPr bwMode="auto">
              <a:xfrm>
                <a:off x="1200" y="1499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Line 88"/>
              <p:cNvSpPr>
                <a:spLocks noChangeAspect="1" noChangeShapeType="1"/>
              </p:cNvSpPr>
              <p:nvPr/>
            </p:nvSpPr>
            <p:spPr bwMode="auto">
              <a:xfrm>
                <a:off x="1200" y="1536"/>
                <a:ext cx="0" cy="2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Line 89"/>
              <p:cNvSpPr>
                <a:spLocks noChangeAspect="1" noChangeShapeType="1"/>
              </p:cNvSpPr>
              <p:nvPr/>
            </p:nvSpPr>
            <p:spPr bwMode="auto">
              <a:xfrm>
                <a:off x="116" y="1123"/>
                <a:ext cx="0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Line 90"/>
              <p:cNvSpPr>
                <a:spLocks noChangeAspect="1" noChangeShapeType="1"/>
              </p:cNvSpPr>
              <p:nvPr/>
            </p:nvSpPr>
            <p:spPr bwMode="auto">
              <a:xfrm>
                <a:off x="116" y="161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16" y="520"/>
                <a:ext cx="0" cy="3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0" y="1238"/>
                <a:ext cx="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Line 93"/>
              <p:cNvSpPr>
                <a:spLocks noChangeAspect="1" noChangeShapeType="1"/>
              </p:cNvSpPr>
              <p:nvPr/>
            </p:nvSpPr>
            <p:spPr bwMode="auto">
              <a:xfrm>
                <a:off x="22" y="1696"/>
                <a:ext cx="1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2032" y="278"/>
                <a:ext cx="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4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1887" y="278"/>
                <a:ext cx="9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Line 96"/>
              <p:cNvSpPr>
                <a:spLocks noChangeAspect="1" noChangeShapeType="1"/>
              </p:cNvSpPr>
              <p:nvPr/>
            </p:nvSpPr>
            <p:spPr bwMode="auto">
              <a:xfrm flipH="1">
                <a:off x="1753" y="278"/>
                <a:ext cx="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6" name="Line 97"/>
              <p:cNvSpPr>
                <a:spLocks noChangeAspect="1" noChangeShapeType="1"/>
              </p:cNvSpPr>
              <p:nvPr/>
            </p:nvSpPr>
            <p:spPr bwMode="auto">
              <a:xfrm>
                <a:off x="1820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Line 98"/>
              <p:cNvSpPr>
                <a:spLocks noChangeAspect="1" noChangeShapeType="1"/>
              </p:cNvSpPr>
              <p:nvPr/>
            </p:nvSpPr>
            <p:spPr bwMode="auto">
              <a:xfrm>
                <a:off x="1820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2050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2050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2220" y="71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2220" y="600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2" name="Line 103"/>
              <p:cNvSpPr>
                <a:spLocks noChangeAspect="1" noChangeShapeType="1"/>
              </p:cNvSpPr>
              <p:nvPr/>
            </p:nvSpPr>
            <p:spPr bwMode="auto">
              <a:xfrm>
                <a:off x="2105" y="600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Line 104"/>
              <p:cNvSpPr>
                <a:spLocks noChangeAspect="1" noChangeShapeType="1"/>
              </p:cNvSpPr>
              <p:nvPr/>
            </p:nvSpPr>
            <p:spPr bwMode="auto">
              <a:xfrm>
                <a:off x="2105" y="71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1763" y="71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1763" y="600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Line 107"/>
              <p:cNvSpPr>
                <a:spLocks noChangeAspect="1" noChangeShapeType="1"/>
              </p:cNvSpPr>
              <p:nvPr/>
            </p:nvSpPr>
            <p:spPr bwMode="auto">
              <a:xfrm>
                <a:off x="1648" y="600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Line 108"/>
              <p:cNvSpPr>
                <a:spLocks noChangeAspect="1" noChangeShapeType="1"/>
              </p:cNvSpPr>
              <p:nvPr/>
            </p:nvSpPr>
            <p:spPr bwMode="auto">
              <a:xfrm>
                <a:off x="1648" y="71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8" name="Line 109"/>
              <p:cNvSpPr>
                <a:spLocks noChangeAspect="1" noChangeShapeType="1"/>
              </p:cNvSpPr>
              <p:nvPr/>
            </p:nvSpPr>
            <p:spPr bwMode="auto">
              <a:xfrm>
                <a:off x="1706" y="600"/>
                <a:ext cx="4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Line 110"/>
              <p:cNvSpPr>
                <a:spLocks noChangeAspect="1" noChangeShapeType="1"/>
              </p:cNvSpPr>
              <p:nvPr/>
            </p:nvSpPr>
            <p:spPr bwMode="auto">
              <a:xfrm>
                <a:off x="1590" y="600"/>
                <a:ext cx="1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Line 111"/>
              <p:cNvSpPr>
                <a:spLocks noChangeAspect="1" noChangeShapeType="1"/>
              </p:cNvSpPr>
              <p:nvPr/>
            </p:nvSpPr>
            <p:spPr bwMode="auto">
              <a:xfrm>
                <a:off x="2163" y="600"/>
                <a:ext cx="11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Line 112"/>
              <p:cNvSpPr>
                <a:spLocks noChangeAspect="1" noChangeShapeType="1"/>
              </p:cNvSpPr>
              <p:nvPr/>
            </p:nvSpPr>
            <p:spPr bwMode="auto">
              <a:xfrm>
                <a:off x="2163" y="784"/>
                <a:ext cx="11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Line 113"/>
              <p:cNvSpPr>
                <a:spLocks noChangeAspect="1" noChangeShapeType="1"/>
              </p:cNvSpPr>
              <p:nvPr/>
            </p:nvSpPr>
            <p:spPr bwMode="auto">
              <a:xfrm>
                <a:off x="1706" y="784"/>
                <a:ext cx="4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Line 114"/>
              <p:cNvSpPr>
                <a:spLocks noChangeAspect="1" noChangeShapeType="1"/>
              </p:cNvSpPr>
              <p:nvPr/>
            </p:nvSpPr>
            <p:spPr bwMode="auto">
              <a:xfrm>
                <a:off x="1590" y="784"/>
                <a:ext cx="1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Line 115"/>
              <p:cNvSpPr>
                <a:spLocks noChangeAspect="1" noChangeShapeType="1"/>
              </p:cNvSpPr>
              <p:nvPr/>
            </p:nvSpPr>
            <p:spPr bwMode="auto">
              <a:xfrm>
                <a:off x="1590" y="600"/>
                <a:ext cx="0" cy="1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Line 116"/>
              <p:cNvSpPr>
                <a:spLocks noChangeAspect="1" noChangeShapeType="1"/>
              </p:cNvSpPr>
              <p:nvPr/>
            </p:nvSpPr>
            <p:spPr bwMode="auto">
              <a:xfrm>
                <a:off x="2277" y="600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1590" y="94"/>
                <a:ext cx="69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Line 118"/>
              <p:cNvSpPr>
                <a:spLocks noChangeAspect="1" noChangeShapeType="1"/>
              </p:cNvSpPr>
              <p:nvPr/>
            </p:nvSpPr>
            <p:spPr bwMode="auto">
              <a:xfrm>
                <a:off x="2277" y="7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2280" y="94"/>
                <a:ext cx="0" cy="6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Line 120"/>
              <p:cNvSpPr>
                <a:spLocks noChangeAspect="1" noChangeShapeType="1"/>
              </p:cNvSpPr>
              <p:nvPr/>
            </p:nvSpPr>
            <p:spPr bwMode="auto">
              <a:xfrm>
                <a:off x="1590" y="94"/>
                <a:ext cx="0" cy="5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0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2165" y="682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2165" y="536"/>
                <a:ext cx="0" cy="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2165" y="390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2165" y="244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2165" y="94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Line 126"/>
              <p:cNvSpPr>
                <a:spLocks noChangeAspect="1" noChangeShapeType="1"/>
              </p:cNvSpPr>
              <p:nvPr/>
            </p:nvSpPr>
            <p:spPr bwMode="auto">
              <a:xfrm>
                <a:off x="1706" y="94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Line 127"/>
              <p:cNvSpPr>
                <a:spLocks noChangeAspect="1" noChangeShapeType="1"/>
              </p:cNvSpPr>
              <p:nvPr/>
            </p:nvSpPr>
            <p:spPr bwMode="auto">
              <a:xfrm>
                <a:off x="1706" y="244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Line 128"/>
              <p:cNvSpPr>
                <a:spLocks noChangeAspect="1" noChangeShapeType="1"/>
              </p:cNvSpPr>
              <p:nvPr/>
            </p:nvSpPr>
            <p:spPr bwMode="auto">
              <a:xfrm>
                <a:off x="1706" y="390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Line 129"/>
              <p:cNvSpPr>
                <a:spLocks noChangeAspect="1" noChangeShapeType="1"/>
              </p:cNvSpPr>
              <p:nvPr/>
            </p:nvSpPr>
            <p:spPr bwMode="auto">
              <a:xfrm>
                <a:off x="1706" y="536"/>
                <a:ext cx="0" cy="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Line 130"/>
              <p:cNvSpPr>
                <a:spLocks noChangeAspect="1" noChangeShapeType="1"/>
              </p:cNvSpPr>
              <p:nvPr/>
            </p:nvSpPr>
            <p:spPr bwMode="auto">
              <a:xfrm>
                <a:off x="1706" y="682"/>
                <a:ext cx="0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1753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753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2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2117" y="210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2117" y="94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935" y="673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1935" y="636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1935" y="280"/>
                <a:ext cx="0" cy="3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1935" y="24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935" y="7"/>
                <a:ext cx="0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59" name="Picture 140" descr="p56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30255" r="23187" b="35155"/>
          <a:stretch>
            <a:fillRect/>
          </a:stretch>
        </p:blipFill>
        <p:spPr bwMode="auto">
          <a:xfrm>
            <a:off x="964431" y="3529169"/>
            <a:ext cx="3328169" cy="20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build="p"/>
      <p:bldP spid="64" grpId="0" animBg="1"/>
      <p:bldP spid="65" grpId="0" animBg="1" autoUpdateAnimBg="0"/>
      <p:bldP spid="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的方法和步骤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5656" y="2312247"/>
            <a:ext cx="2709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读图的基本方法</a:t>
            </a: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195043" y="216275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14932" y="1910921"/>
            <a:ext cx="2709396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形体分析法</a:t>
            </a:r>
            <a:r>
              <a:rPr lang="zh-CN" altLang="en-US" dirty="0"/>
              <a:t>为主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14932" y="2744295"/>
            <a:ext cx="2709396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线面分析法</a:t>
            </a:r>
            <a:r>
              <a:rPr lang="zh-CN" altLang="en-US" dirty="0"/>
              <a:t>为辅</a:t>
            </a:r>
          </a:p>
        </p:txBody>
      </p:sp>
      <p:sp>
        <p:nvSpPr>
          <p:cNvPr id="11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9217" y="1470528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楷体_GB2312"/>
                <a:cs typeface="楷体_GB2312"/>
              </a:rPr>
              <a:t>读图的方法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75656" y="3435965"/>
            <a:ext cx="54729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读</a:t>
            </a:r>
            <a:r>
              <a:rPr lang="zh-CN" altLang="en-US" dirty="0"/>
              <a:t>图</a:t>
            </a:r>
            <a:r>
              <a:rPr lang="zh-CN" altLang="en-US" dirty="0" smtClean="0"/>
              <a:t>的</a:t>
            </a:r>
            <a:r>
              <a:rPr lang="zh-CN" altLang="en-US" dirty="0"/>
              <a:t>一般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顺序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先</a:t>
            </a:r>
            <a:r>
              <a:rPr lang="zh-CN" altLang="en-US" dirty="0"/>
              <a:t>看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主要部分</a:t>
            </a:r>
            <a:r>
              <a:rPr lang="zh-CN" altLang="en-US" dirty="0" smtClean="0"/>
              <a:t>，后</a:t>
            </a:r>
            <a:r>
              <a:rPr lang="zh-CN" altLang="en-US" dirty="0"/>
              <a:t>看次要</a:t>
            </a:r>
            <a:r>
              <a:rPr lang="zh-CN" altLang="en-US" dirty="0" smtClean="0"/>
              <a:t>部分；</a:t>
            </a:r>
            <a:endParaRPr lang="en-US" altLang="zh-CN" dirty="0" smtClean="0"/>
          </a:p>
          <a:p>
            <a:r>
              <a:rPr lang="zh-CN" altLang="en-US" dirty="0"/>
              <a:t>先看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整体形状</a:t>
            </a:r>
            <a:r>
              <a:rPr lang="zh-CN" altLang="en-US" dirty="0"/>
              <a:t>，后看局部</a:t>
            </a:r>
            <a:r>
              <a:rPr lang="zh-CN" altLang="en-US" dirty="0" smtClean="0"/>
              <a:t>细节；</a:t>
            </a:r>
            <a:endParaRPr lang="en-US" altLang="zh-CN" dirty="0" smtClean="0"/>
          </a:p>
          <a:p>
            <a:r>
              <a:rPr lang="zh-CN" altLang="en-US" dirty="0"/>
              <a:t>先看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易懂部分</a:t>
            </a:r>
            <a:r>
              <a:rPr lang="zh-CN" altLang="en-US" dirty="0"/>
              <a:t>，后看难懂部分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89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的方法和步骤</a:t>
            </a:r>
          </a:p>
        </p:txBody>
      </p:sp>
      <p:sp>
        <p:nvSpPr>
          <p:cNvPr id="11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9217" y="1470528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楷体_GB2312"/>
                <a:cs typeface="楷体_GB2312"/>
              </a:rPr>
              <a:t>读图的步骤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0063" y="4574855"/>
            <a:ext cx="81264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zh-CN" dirty="0"/>
              <a:t> </a:t>
            </a:r>
            <a:r>
              <a:rPr lang="zh-CN" altLang="en-US" dirty="0" smtClean="0"/>
              <a:t>（</a:t>
            </a:r>
            <a:r>
              <a:rPr lang="zh-CN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定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位置</a:t>
            </a:r>
            <a:r>
              <a:rPr lang="zh-CN" altLang="zh-CN" dirty="0"/>
              <a:t>,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综合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归纳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想整体</a:t>
            </a:r>
            <a:endParaRPr lang="zh-CN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81025" y="3212976"/>
            <a:ext cx="80899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zh-CN" dirty="0">
                <a:sym typeface="Symbol" pitchFamily="18" charset="2"/>
              </a:rPr>
              <a:t> </a:t>
            </a:r>
            <a:r>
              <a:rPr lang="zh-CN" altLang="en-US" dirty="0" smtClean="0">
                <a:sym typeface="Symbol" pitchFamily="18" charset="2"/>
              </a:rPr>
              <a:t>（</a:t>
            </a:r>
            <a:r>
              <a:rPr lang="zh-CN" altLang="zh-CN" dirty="0" smtClean="0"/>
              <a:t>2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对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投影</a:t>
            </a:r>
            <a:r>
              <a:rPr lang="zh-CN" dirty="0"/>
              <a:t>，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想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形状</a:t>
            </a:r>
            <a:endParaRPr lang="zh-CN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5813" y="1988840"/>
            <a:ext cx="39300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（</a:t>
            </a:r>
            <a:r>
              <a:rPr lang="zh-CN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划线框</a:t>
            </a:r>
            <a:r>
              <a:rPr lang="zh-CN" dirty="0"/>
              <a:t>，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分形体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98264" y="2348880"/>
            <a:ext cx="7950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ym typeface="Symbol" pitchFamily="18" charset="2"/>
              </a:rPr>
              <a:t>    </a:t>
            </a:r>
            <a:r>
              <a:rPr lang="zh-CN" dirty="0">
                <a:sym typeface="Symbol" pitchFamily="18" charset="2"/>
              </a:rPr>
              <a:t>以特征视图为主，配合其它视图</a:t>
            </a:r>
            <a:r>
              <a:rPr lang="zh-CN" altLang="zh-CN" dirty="0">
                <a:sym typeface="Symbol" pitchFamily="18" charset="2"/>
              </a:rPr>
              <a:t>,</a:t>
            </a:r>
            <a:r>
              <a:rPr lang="zh-CN" dirty="0">
                <a:sym typeface="Symbol" pitchFamily="18" charset="2"/>
              </a:rPr>
              <a:t>进行初步的投影分析和空间分析，划出线框，分出基本形体。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55576" y="3656567"/>
            <a:ext cx="80899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>
                <a:sym typeface="Symbol" pitchFamily="18" charset="2"/>
              </a:rPr>
              <a:t>    </a:t>
            </a:r>
            <a:r>
              <a:rPr lang="zh-CN" dirty="0" smtClean="0">
                <a:sym typeface="Symbol" pitchFamily="18" charset="2"/>
              </a:rPr>
              <a:t>利用</a:t>
            </a:r>
            <a:r>
              <a:rPr lang="zh-CN" dirty="0">
                <a:sym typeface="Symbol" pitchFamily="18" charset="2"/>
              </a:rPr>
              <a:t>“三等”关系，找出每一基本形体的三个投影，想象出它们的形状。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02748" y="5013176"/>
            <a:ext cx="81264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    </a:t>
            </a:r>
            <a:r>
              <a:rPr lang="zh-CN" dirty="0" smtClean="0"/>
              <a:t>在</a:t>
            </a:r>
            <a:r>
              <a:rPr lang="zh-CN" dirty="0"/>
              <a:t>读懂每部分形体的基础上，进一步分析它们之间的组成方式和相对位置关系，从而想象出整体的形状。</a:t>
            </a:r>
          </a:p>
        </p:txBody>
      </p:sp>
    </p:spTree>
    <p:extLst>
      <p:ext uri="{BB962C8B-B14F-4D97-AF65-F5344CB8AC3E}">
        <p14:creationId xmlns:p14="http://schemas.microsoft.com/office/powerpoint/2010/main" val="32478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 flipV="1">
            <a:off x="828675" y="1268413"/>
            <a:ext cx="5830888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092950" y="1451303"/>
            <a:ext cx="165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读图步骤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11783" y="3073872"/>
            <a:ext cx="1166812" cy="319087"/>
          </a:xfrm>
          <a:prstGeom prst="rect">
            <a:avLst/>
          </a:prstGeom>
          <a:solidFill>
            <a:srgbClr val="00FF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101033" y="3077047"/>
            <a:ext cx="1852612" cy="314325"/>
          </a:xfrm>
          <a:prstGeom prst="rect">
            <a:avLst/>
          </a:prstGeom>
          <a:solidFill>
            <a:srgbClr val="00FF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未知"/>
          <p:cNvSpPr>
            <a:spLocks/>
          </p:cNvSpPr>
          <p:nvPr/>
        </p:nvSpPr>
        <p:spPr bwMode="auto">
          <a:xfrm>
            <a:off x="1211783" y="3954934"/>
            <a:ext cx="1138237" cy="1868488"/>
          </a:xfrm>
          <a:custGeom>
            <a:avLst/>
            <a:gdLst/>
            <a:ahLst/>
            <a:cxnLst>
              <a:cxn ang="0">
                <a:pos x="717" y="12"/>
              </a:cxn>
              <a:cxn ang="0">
                <a:pos x="177" y="21"/>
              </a:cxn>
              <a:cxn ang="0">
                <a:pos x="138" y="30"/>
              </a:cxn>
              <a:cxn ang="0">
                <a:pos x="102" y="48"/>
              </a:cxn>
              <a:cxn ang="0">
                <a:pos x="84" y="60"/>
              </a:cxn>
              <a:cxn ang="0">
                <a:pos x="63" y="78"/>
              </a:cxn>
              <a:cxn ang="0">
                <a:pos x="42" y="102"/>
              </a:cxn>
              <a:cxn ang="0">
                <a:pos x="21" y="138"/>
              </a:cxn>
              <a:cxn ang="0">
                <a:pos x="0" y="222"/>
              </a:cxn>
              <a:cxn ang="0">
                <a:pos x="0" y="975"/>
              </a:cxn>
              <a:cxn ang="0">
                <a:pos x="21" y="1047"/>
              </a:cxn>
              <a:cxn ang="0">
                <a:pos x="57" y="1110"/>
              </a:cxn>
              <a:cxn ang="0">
                <a:pos x="123" y="1158"/>
              </a:cxn>
              <a:cxn ang="0">
                <a:pos x="210" y="1176"/>
              </a:cxn>
              <a:cxn ang="0">
                <a:pos x="717" y="1173"/>
              </a:cxn>
              <a:cxn ang="0">
                <a:pos x="717" y="12"/>
              </a:cxn>
            </a:cxnLst>
            <a:rect l="0" t="0" r="r" b="b"/>
            <a:pathLst>
              <a:path w="717" h="1177">
                <a:moveTo>
                  <a:pt x="717" y="12"/>
                </a:moveTo>
                <a:cubicBezTo>
                  <a:pt x="35" y="16"/>
                  <a:pt x="391" y="0"/>
                  <a:pt x="177" y="21"/>
                </a:cubicBezTo>
                <a:cubicBezTo>
                  <a:pt x="164" y="25"/>
                  <a:pt x="138" y="30"/>
                  <a:pt x="138" y="30"/>
                </a:cubicBezTo>
                <a:cubicBezTo>
                  <a:pt x="127" y="38"/>
                  <a:pt x="114" y="41"/>
                  <a:pt x="102" y="48"/>
                </a:cubicBezTo>
                <a:cubicBezTo>
                  <a:pt x="96" y="52"/>
                  <a:pt x="84" y="60"/>
                  <a:pt x="84" y="60"/>
                </a:cubicBezTo>
                <a:cubicBezTo>
                  <a:pt x="80" y="72"/>
                  <a:pt x="74" y="71"/>
                  <a:pt x="63" y="78"/>
                </a:cubicBezTo>
                <a:cubicBezTo>
                  <a:pt x="49" y="99"/>
                  <a:pt x="57" y="92"/>
                  <a:pt x="42" y="102"/>
                </a:cubicBezTo>
                <a:cubicBezTo>
                  <a:pt x="37" y="116"/>
                  <a:pt x="25" y="125"/>
                  <a:pt x="21" y="138"/>
                </a:cubicBezTo>
                <a:cubicBezTo>
                  <a:pt x="11" y="167"/>
                  <a:pt x="0" y="190"/>
                  <a:pt x="0" y="222"/>
                </a:cubicBezTo>
                <a:lnTo>
                  <a:pt x="0" y="975"/>
                </a:lnTo>
                <a:cubicBezTo>
                  <a:pt x="9" y="1002"/>
                  <a:pt x="5" y="1023"/>
                  <a:pt x="21" y="1047"/>
                </a:cubicBezTo>
                <a:cubicBezTo>
                  <a:pt x="27" y="1071"/>
                  <a:pt x="35" y="1096"/>
                  <a:pt x="57" y="1110"/>
                </a:cubicBezTo>
                <a:cubicBezTo>
                  <a:pt x="66" y="1137"/>
                  <a:pt x="97" y="1151"/>
                  <a:pt x="123" y="1158"/>
                </a:cubicBezTo>
                <a:cubicBezTo>
                  <a:pt x="152" y="1177"/>
                  <a:pt x="171" y="1176"/>
                  <a:pt x="210" y="1176"/>
                </a:cubicBezTo>
                <a:lnTo>
                  <a:pt x="717" y="1173"/>
                </a:lnTo>
                <a:lnTo>
                  <a:pt x="717" y="12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1516583" y="5345584"/>
            <a:ext cx="300037" cy="298450"/>
          </a:xfrm>
          <a:prstGeom prst="ellipse">
            <a:avLst/>
          </a:prstGeom>
          <a:solidFill>
            <a:srgbClr val="FFFF99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516583" y="4164484"/>
            <a:ext cx="300037" cy="288925"/>
          </a:xfrm>
          <a:prstGeom prst="ellipse">
            <a:avLst/>
          </a:prstGeom>
          <a:solidFill>
            <a:srgbClr val="FFFFE7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1192733" y="1484785"/>
            <a:ext cx="4922837" cy="4457706"/>
            <a:chOff x="0" y="0"/>
            <a:chExt cx="4922837" cy="2808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1722437" y="144"/>
              <a:ext cx="577850" cy="360"/>
            </a:xfrm>
            <a:prstGeom prst="ellipse">
              <a:avLst/>
            </a:prstGeom>
            <a:solidFill>
              <a:srgbClr val="CC66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0" y="996"/>
              <a:ext cx="0" cy="221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587" y="992"/>
              <a:ext cx="11811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未知"/>
            <p:cNvSpPr>
              <a:spLocks/>
            </p:cNvSpPr>
            <p:nvPr/>
          </p:nvSpPr>
          <p:spPr bwMode="auto">
            <a:xfrm>
              <a:off x="1182687" y="24"/>
              <a:ext cx="825500" cy="968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0" y="0"/>
                </a:cxn>
                <a:cxn ang="0">
                  <a:pos x="520" y="0"/>
                </a:cxn>
              </a:cxnLst>
              <a:rect l="0" t="0" r="r" b="b"/>
              <a:pathLst>
                <a:path w="520" h="968">
                  <a:moveTo>
                    <a:pt x="0" y="968"/>
                  </a:moveTo>
                  <a:lnTo>
                    <a:pt x="0" y="0"/>
                  </a:lnTo>
                  <a:lnTo>
                    <a:pt x="5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未知"/>
            <p:cNvSpPr>
              <a:spLocks/>
            </p:cNvSpPr>
            <p:nvPr/>
          </p:nvSpPr>
          <p:spPr bwMode="auto">
            <a:xfrm>
              <a:off x="1587" y="620"/>
              <a:ext cx="2006600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932" y="596"/>
                </a:cxn>
                <a:cxn ang="0">
                  <a:pos x="932" y="0"/>
                </a:cxn>
                <a:cxn ang="0">
                  <a:pos x="1264" y="0"/>
                </a:cxn>
              </a:cxnLst>
              <a:rect l="0" t="0" r="r" b="b"/>
              <a:pathLst>
                <a:path w="1264" h="596">
                  <a:moveTo>
                    <a:pt x="0" y="596"/>
                  </a:moveTo>
                  <a:lnTo>
                    <a:pt x="932" y="596"/>
                  </a:lnTo>
                  <a:lnTo>
                    <a:pt x="932" y="0"/>
                  </a:lnTo>
                  <a:lnTo>
                    <a:pt x="126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V="1">
              <a:off x="236537" y="248"/>
              <a:ext cx="946150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300037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649287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V="1">
              <a:off x="1481137" y="24"/>
              <a:ext cx="0" cy="59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Arc 17"/>
            <p:cNvSpPr>
              <a:spLocks/>
            </p:cNvSpPr>
            <p:nvPr/>
          </p:nvSpPr>
          <p:spPr bwMode="auto">
            <a:xfrm>
              <a:off x="2008187" y="24"/>
              <a:ext cx="469900" cy="596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7 w 21600"/>
                <a:gd name="T1" fmla="*/ 0 h 43197"/>
                <a:gd name="T2" fmla="*/ 296 w 21600"/>
                <a:gd name="T3" fmla="*/ 43197 h 43197"/>
                <a:gd name="T4" fmla="*/ 0 w 21600"/>
                <a:gd name="T5" fmla="*/ 21599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</a:path>
                <a:path w="21600" h="43197" stroke="0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  <a:lnTo>
                    <a:pt x="0" y="21599"/>
                  </a:lnTo>
                  <a:close/>
                </a:path>
              </a:pathLst>
            </a:custGeom>
            <a:solidFill>
              <a:srgbClr val="CC66FF">
                <a:alpha val="41961"/>
              </a:srgbClr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890837" y="24"/>
              <a:ext cx="1892300" cy="119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690937" y="248"/>
              <a:ext cx="285750" cy="74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2890837" y="992"/>
              <a:ext cx="1892300" cy="22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未知"/>
            <p:cNvSpPr>
              <a:spLocks/>
            </p:cNvSpPr>
            <p:nvPr/>
          </p:nvSpPr>
          <p:spPr bwMode="auto">
            <a:xfrm>
              <a:off x="2890837" y="24"/>
              <a:ext cx="355600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224" y="596"/>
                </a:cxn>
                <a:cxn ang="0">
                  <a:pos x="224" y="0"/>
                </a:cxn>
              </a:cxnLst>
              <a:rect l="0" t="0" r="r" b="b"/>
              <a:pathLst>
                <a:path w="224" h="596">
                  <a:moveTo>
                    <a:pt x="0" y="596"/>
                  </a:moveTo>
                  <a:lnTo>
                    <a:pt x="224" y="596"/>
                  </a:lnTo>
                  <a:lnTo>
                    <a:pt x="2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2890837" y="136"/>
              <a:ext cx="35560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2890837" y="508"/>
              <a:ext cx="35560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4427537" y="136"/>
              <a:ext cx="35560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27537" y="508"/>
              <a:ext cx="35560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未知"/>
            <p:cNvSpPr>
              <a:spLocks/>
            </p:cNvSpPr>
            <p:nvPr/>
          </p:nvSpPr>
          <p:spPr bwMode="auto">
            <a:xfrm>
              <a:off x="4427537" y="24"/>
              <a:ext cx="355600" cy="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6"/>
                </a:cxn>
                <a:cxn ang="0">
                  <a:pos x="224" y="596"/>
                </a:cxn>
              </a:cxnLst>
              <a:rect l="0" t="0" r="r" b="b"/>
              <a:pathLst>
                <a:path w="224" h="596">
                  <a:moveTo>
                    <a:pt x="0" y="0"/>
                  </a:moveTo>
                  <a:lnTo>
                    <a:pt x="0" y="596"/>
                  </a:lnTo>
                  <a:lnTo>
                    <a:pt x="224" y="5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3246437" y="932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3246437" y="1128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46437" y="1204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4427537" y="928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4427537" y="1124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4427537" y="1196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2808287" y="320"/>
              <a:ext cx="2540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3113087" y="320"/>
              <a:ext cx="508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3214687" y="320"/>
              <a:ext cx="22225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>
              <a:off x="4256087" y="320"/>
              <a:ext cx="2540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4567237" y="320"/>
              <a:ext cx="508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4687887" y="320"/>
              <a:ext cx="23495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1570037" y="320"/>
              <a:ext cx="2540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1868487" y="320"/>
              <a:ext cx="508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1963737" y="320"/>
              <a:ext cx="57150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2008187" y="0"/>
              <a:ext cx="0" cy="3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2008187" y="3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>
              <a:off x="2008187" y="452"/>
              <a:ext cx="0" cy="244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未知"/>
            <p:cNvSpPr>
              <a:spLocks/>
            </p:cNvSpPr>
            <p:nvPr/>
          </p:nvSpPr>
          <p:spPr bwMode="auto">
            <a:xfrm>
              <a:off x="350837" y="1556"/>
              <a:ext cx="831850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524" y="1192"/>
                </a:cxn>
                <a:cxn ang="0">
                  <a:pos x="524" y="0"/>
                </a:cxn>
                <a:cxn ang="0">
                  <a:pos x="12" y="0"/>
                </a:cxn>
              </a:cxnLst>
              <a:rect l="0" t="0" r="r" b="b"/>
              <a:pathLst>
                <a:path w="524" h="1192">
                  <a:moveTo>
                    <a:pt x="0" y="1192"/>
                  </a:moveTo>
                  <a:lnTo>
                    <a:pt x="524" y="1192"/>
                  </a:lnTo>
                  <a:lnTo>
                    <a:pt x="524" y="0"/>
                  </a:lnTo>
                  <a:lnTo>
                    <a:pt x="12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Arc 46"/>
            <p:cNvSpPr>
              <a:spLocks/>
            </p:cNvSpPr>
            <p:nvPr/>
          </p:nvSpPr>
          <p:spPr bwMode="auto">
            <a:xfrm>
              <a:off x="4762" y="1560"/>
              <a:ext cx="360362" cy="2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2401"/>
                <a:gd name="T1" fmla="*/ 21686 h 21686"/>
                <a:gd name="T2" fmla="*/ 22401 w 22401"/>
                <a:gd name="T3" fmla="*/ 15 h 21686"/>
                <a:gd name="T4" fmla="*/ 21600 w 22401"/>
                <a:gd name="T5" fmla="*/ 21600 h 2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01" h="21686" fill="none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</a:path>
                <a:path w="22401" h="21686" stroke="0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Arc 47"/>
            <p:cNvSpPr>
              <a:spLocks/>
            </p:cNvSpPr>
            <p:nvPr/>
          </p:nvSpPr>
          <p:spPr bwMode="auto">
            <a:xfrm flipH="1" flipV="1">
              <a:off x="1587" y="2520"/>
              <a:ext cx="342900" cy="2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 flipV="1">
              <a:off x="1587" y="1776"/>
              <a:ext cx="0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236537" y="2064"/>
              <a:ext cx="946150" cy="1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未知"/>
            <p:cNvSpPr>
              <a:spLocks/>
            </p:cNvSpPr>
            <p:nvPr/>
          </p:nvSpPr>
          <p:spPr bwMode="auto">
            <a:xfrm>
              <a:off x="1481137" y="1556"/>
              <a:ext cx="1003300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632" y="1192"/>
                </a:cxn>
                <a:cxn ang="0">
                  <a:pos x="632" y="968"/>
                </a:cxn>
                <a:cxn ang="0">
                  <a:pos x="0" y="968"/>
                </a:cxn>
                <a:cxn ang="0">
                  <a:pos x="0" y="224"/>
                </a:cxn>
                <a:cxn ang="0">
                  <a:pos x="632" y="224"/>
                </a:cxn>
                <a:cxn ang="0">
                  <a:pos x="632" y="0"/>
                </a:cxn>
                <a:cxn ang="0">
                  <a:pos x="0" y="0"/>
                </a:cxn>
              </a:cxnLst>
              <a:rect l="0" t="0" r="r" b="b"/>
              <a:pathLst>
                <a:path w="632" h="1192">
                  <a:moveTo>
                    <a:pt x="0" y="1192"/>
                  </a:moveTo>
                  <a:lnTo>
                    <a:pt x="632" y="1192"/>
                  </a:lnTo>
                  <a:lnTo>
                    <a:pt x="632" y="968"/>
                  </a:lnTo>
                  <a:lnTo>
                    <a:pt x="0" y="968"/>
                  </a:lnTo>
                  <a:lnTo>
                    <a:pt x="0" y="224"/>
                  </a:lnTo>
                  <a:lnTo>
                    <a:pt x="632" y="224"/>
                  </a:lnTo>
                  <a:lnTo>
                    <a:pt x="63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 flipV="1">
              <a:off x="1716087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 flipV="1">
              <a:off x="2306637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 flipV="1">
              <a:off x="1716087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Line 54"/>
            <p:cNvSpPr>
              <a:spLocks noChangeShapeType="1"/>
            </p:cNvSpPr>
            <p:nvPr/>
          </p:nvSpPr>
          <p:spPr bwMode="auto">
            <a:xfrm flipV="1">
              <a:off x="2306637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Line 55"/>
            <p:cNvSpPr>
              <a:spLocks noChangeShapeType="1"/>
            </p:cNvSpPr>
            <p:nvPr/>
          </p:nvSpPr>
          <p:spPr bwMode="auto">
            <a:xfrm>
              <a:off x="2008187" y="2420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Line 56"/>
            <p:cNvSpPr>
              <a:spLocks noChangeShapeType="1"/>
            </p:cNvSpPr>
            <p:nvPr/>
          </p:nvSpPr>
          <p:spPr bwMode="auto">
            <a:xfrm>
              <a:off x="2008187" y="260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Line 57"/>
            <p:cNvSpPr>
              <a:spLocks noChangeShapeType="1"/>
            </p:cNvSpPr>
            <p:nvPr/>
          </p:nvSpPr>
          <p:spPr bwMode="auto">
            <a:xfrm>
              <a:off x="2008187" y="2676"/>
              <a:ext cx="0" cy="1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Line 58"/>
            <p:cNvSpPr>
              <a:spLocks noChangeShapeType="1"/>
            </p:cNvSpPr>
            <p:nvPr/>
          </p:nvSpPr>
          <p:spPr bwMode="auto">
            <a:xfrm>
              <a:off x="2008187" y="1472"/>
              <a:ext cx="0" cy="17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Line 59"/>
            <p:cNvSpPr>
              <a:spLocks noChangeShapeType="1"/>
            </p:cNvSpPr>
            <p:nvPr/>
          </p:nvSpPr>
          <p:spPr bwMode="auto">
            <a:xfrm>
              <a:off x="2008187" y="168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>
              <a:off x="2008187" y="1756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>
              <a:off x="306387" y="2416"/>
              <a:ext cx="342900" cy="216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300037" y="1676"/>
              <a:ext cx="349250" cy="20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Line 63"/>
            <p:cNvSpPr>
              <a:spLocks noChangeShapeType="1"/>
            </p:cNvSpPr>
            <p:nvPr/>
          </p:nvSpPr>
          <p:spPr bwMode="auto">
            <a:xfrm>
              <a:off x="477837" y="912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477837" y="10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477837" y="1148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Line 66"/>
            <p:cNvSpPr>
              <a:spLocks noChangeShapeType="1"/>
            </p:cNvSpPr>
            <p:nvPr/>
          </p:nvSpPr>
          <p:spPr bwMode="auto">
            <a:xfrm>
              <a:off x="236537" y="1776"/>
              <a:ext cx="51435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Line 67"/>
            <p:cNvSpPr>
              <a:spLocks noChangeShapeType="1"/>
            </p:cNvSpPr>
            <p:nvPr/>
          </p:nvSpPr>
          <p:spPr bwMode="auto">
            <a:xfrm>
              <a:off x="471487" y="1632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Line 68"/>
            <p:cNvSpPr>
              <a:spLocks noChangeShapeType="1"/>
            </p:cNvSpPr>
            <p:nvPr/>
          </p:nvSpPr>
          <p:spPr bwMode="auto">
            <a:xfrm>
              <a:off x="242887" y="2528"/>
              <a:ext cx="51435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Line 69"/>
            <p:cNvSpPr>
              <a:spLocks noChangeShapeType="1"/>
            </p:cNvSpPr>
            <p:nvPr/>
          </p:nvSpPr>
          <p:spPr bwMode="auto">
            <a:xfrm>
              <a:off x="477837" y="2384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Line 70"/>
            <p:cNvSpPr>
              <a:spLocks noChangeShapeType="1"/>
            </p:cNvSpPr>
            <p:nvPr/>
          </p:nvSpPr>
          <p:spPr bwMode="auto">
            <a:xfrm>
              <a:off x="1150937" y="1556"/>
              <a:ext cx="3302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176337" y="2748"/>
              <a:ext cx="3302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V="1">
              <a:off x="3065462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Line 73"/>
            <p:cNvSpPr>
              <a:spLocks noChangeShapeType="1"/>
            </p:cNvSpPr>
            <p:nvPr/>
          </p:nvSpPr>
          <p:spPr bwMode="auto">
            <a:xfrm flipV="1">
              <a:off x="3414712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Line 74"/>
            <p:cNvSpPr>
              <a:spLocks noChangeShapeType="1"/>
            </p:cNvSpPr>
            <p:nvPr/>
          </p:nvSpPr>
          <p:spPr bwMode="auto">
            <a:xfrm flipV="1">
              <a:off x="4241800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Line 75"/>
            <p:cNvSpPr>
              <a:spLocks noChangeShapeType="1"/>
            </p:cNvSpPr>
            <p:nvPr/>
          </p:nvSpPr>
          <p:spPr bwMode="auto">
            <a:xfrm flipV="1">
              <a:off x="289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9" name="Line 76"/>
          <p:cNvSpPr>
            <a:spLocks noChangeShapeType="1"/>
          </p:cNvSpPr>
          <p:nvPr/>
        </p:nvSpPr>
        <p:spPr bwMode="auto">
          <a:xfrm>
            <a:off x="2669108" y="5507509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Line 77"/>
          <p:cNvSpPr>
            <a:spLocks noChangeShapeType="1"/>
          </p:cNvSpPr>
          <p:nvPr/>
        </p:nvSpPr>
        <p:spPr bwMode="auto">
          <a:xfrm flipV="1">
            <a:off x="2678633" y="3969222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1" name="Group 78"/>
          <p:cNvGrpSpPr>
            <a:grpSpLocks/>
          </p:cNvGrpSpPr>
          <p:nvPr/>
        </p:nvGrpSpPr>
        <p:grpSpPr bwMode="auto">
          <a:xfrm>
            <a:off x="4137088" y="4231159"/>
            <a:ext cx="2211388" cy="1592263"/>
            <a:chOff x="0" y="0"/>
            <a:chExt cx="1393" cy="1003"/>
          </a:xfrm>
        </p:grpSpPr>
        <p:sp>
          <p:nvSpPr>
            <p:cNvPr id="102" name="Line 79"/>
            <p:cNvSpPr>
              <a:spLocks noChangeShapeType="1"/>
            </p:cNvSpPr>
            <p:nvPr/>
          </p:nvSpPr>
          <p:spPr bwMode="auto">
            <a:xfrm>
              <a:off x="1392" y="531"/>
              <a:ext cx="1" cy="19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未知"/>
            <p:cNvSpPr>
              <a:spLocks/>
            </p:cNvSpPr>
            <p:nvPr/>
          </p:nvSpPr>
          <p:spPr bwMode="auto">
            <a:xfrm>
              <a:off x="71" y="0"/>
              <a:ext cx="1321" cy="763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2814" y="0"/>
                </a:cxn>
                <a:cxn ang="0">
                  <a:pos x="9247" y="3717"/>
                </a:cxn>
                <a:cxn ang="0">
                  <a:pos x="6433" y="5342"/>
                </a:cxn>
              </a:cxnLst>
              <a:rect l="0" t="0" r="r" b="b"/>
              <a:pathLst>
                <a:path w="9247" h="5342">
                  <a:moveTo>
                    <a:pt x="0" y="1626"/>
                  </a:moveTo>
                  <a:lnTo>
                    <a:pt x="2814" y="0"/>
                  </a:lnTo>
                  <a:lnTo>
                    <a:pt x="9247" y="3717"/>
                  </a:lnTo>
                  <a:lnTo>
                    <a:pt x="6433" y="5342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未知"/>
            <p:cNvSpPr>
              <a:spLocks/>
            </p:cNvSpPr>
            <p:nvPr/>
          </p:nvSpPr>
          <p:spPr bwMode="auto">
            <a:xfrm>
              <a:off x="1" y="232"/>
              <a:ext cx="70" cy="199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302" y="132"/>
                </a:cxn>
                <a:cxn ang="0">
                  <a:pos x="153" y="280"/>
                </a:cxn>
                <a:cxn ang="0">
                  <a:pos x="51" y="443"/>
                </a:cxn>
                <a:cxn ang="0">
                  <a:pos x="0" y="612"/>
                </a:cxn>
                <a:cxn ang="0">
                  <a:pos x="0" y="783"/>
                </a:cxn>
                <a:cxn ang="0">
                  <a:pos x="51" y="952"/>
                </a:cxn>
                <a:cxn ang="0">
                  <a:pos x="153" y="1113"/>
                </a:cxn>
                <a:cxn ang="0">
                  <a:pos x="302" y="1262"/>
                </a:cxn>
                <a:cxn ang="0">
                  <a:pos x="493" y="1394"/>
                </a:cxn>
              </a:cxnLst>
              <a:rect l="0" t="0" r="r" b="b"/>
              <a:pathLst>
                <a:path w="493" h="1394">
                  <a:moveTo>
                    <a:pt x="493" y="0"/>
                  </a:moveTo>
                  <a:lnTo>
                    <a:pt x="302" y="132"/>
                  </a:lnTo>
                  <a:lnTo>
                    <a:pt x="153" y="280"/>
                  </a:lnTo>
                  <a:lnTo>
                    <a:pt x="51" y="443"/>
                  </a:lnTo>
                  <a:lnTo>
                    <a:pt x="0" y="612"/>
                  </a:lnTo>
                  <a:lnTo>
                    <a:pt x="0" y="783"/>
                  </a:lnTo>
                  <a:lnTo>
                    <a:pt x="51" y="952"/>
                  </a:lnTo>
                  <a:lnTo>
                    <a:pt x="153" y="1113"/>
                  </a:lnTo>
                  <a:lnTo>
                    <a:pt x="302" y="1262"/>
                  </a:lnTo>
                  <a:lnTo>
                    <a:pt x="493" y="1394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Line 82"/>
            <p:cNvSpPr>
              <a:spLocks noChangeShapeType="1"/>
            </p:cNvSpPr>
            <p:nvPr/>
          </p:nvSpPr>
          <p:spPr bwMode="auto">
            <a:xfrm>
              <a:off x="71" y="431"/>
              <a:ext cx="574" cy="3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Line 83"/>
            <p:cNvSpPr>
              <a:spLocks noChangeShapeType="1"/>
            </p:cNvSpPr>
            <p:nvPr/>
          </p:nvSpPr>
          <p:spPr bwMode="auto">
            <a:xfrm flipH="1">
              <a:off x="990" y="730"/>
              <a:ext cx="402" cy="2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未知"/>
            <p:cNvSpPr>
              <a:spLocks/>
            </p:cNvSpPr>
            <p:nvPr/>
          </p:nvSpPr>
          <p:spPr bwMode="auto">
            <a:xfrm>
              <a:off x="0" y="531"/>
              <a:ext cx="71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92"/>
                </a:cxn>
                <a:cxn ang="0">
                  <a:pos x="130" y="377"/>
                </a:cxn>
                <a:cxn ang="0">
                  <a:pos x="287" y="547"/>
                </a:cxn>
                <a:cxn ang="0">
                  <a:pos x="500" y="697"/>
                </a:cxn>
              </a:cxnLst>
              <a:rect l="0" t="0" r="r" b="b"/>
              <a:pathLst>
                <a:path w="500" h="697">
                  <a:moveTo>
                    <a:pt x="0" y="0"/>
                  </a:moveTo>
                  <a:lnTo>
                    <a:pt x="33" y="192"/>
                  </a:lnTo>
                  <a:lnTo>
                    <a:pt x="130" y="377"/>
                  </a:lnTo>
                  <a:lnTo>
                    <a:pt x="287" y="547"/>
                  </a:lnTo>
                  <a:lnTo>
                    <a:pt x="500" y="697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Line 85"/>
            <p:cNvSpPr>
              <a:spLocks noChangeShapeType="1"/>
            </p:cNvSpPr>
            <p:nvPr/>
          </p:nvSpPr>
          <p:spPr bwMode="auto">
            <a:xfrm flipH="1" flipV="1">
              <a:off x="71" y="630"/>
              <a:ext cx="574" cy="3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未知"/>
            <p:cNvSpPr>
              <a:spLocks/>
            </p:cNvSpPr>
            <p:nvPr/>
          </p:nvSpPr>
          <p:spPr bwMode="auto">
            <a:xfrm>
              <a:off x="645" y="763"/>
              <a:ext cx="34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2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2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2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2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未知"/>
            <p:cNvSpPr>
              <a:spLocks/>
            </p:cNvSpPr>
            <p:nvPr/>
          </p:nvSpPr>
          <p:spPr bwMode="auto">
            <a:xfrm>
              <a:off x="645" y="962"/>
              <a:ext cx="345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0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0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0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0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未知"/>
            <p:cNvSpPr>
              <a:spLocks/>
            </p:cNvSpPr>
            <p:nvPr/>
          </p:nvSpPr>
          <p:spPr bwMode="auto">
            <a:xfrm>
              <a:off x="180" y="228"/>
              <a:ext cx="243" cy="141"/>
            </a:xfrm>
            <a:custGeom>
              <a:avLst/>
              <a:gdLst/>
              <a:ahLst/>
              <a:cxnLst>
                <a:cxn ang="0">
                  <a:pos x="1702" y="492"/>
                </a:cxn>
                <a:cxn ang="0">
                  <a:pos x="1686" y="399"/>
                </a:cxn>
                <a:cxn ang="0">
                  <a:pos x="1640" y="308"/>
                </a:cxn>
                <a:cxn ang="0">
                  <a:pos x="1567" y="226"/>
                </a:cxn>
                <a:cxn ang="0">
                  <a:pos x="1466" y="152"/>
                </a:cxn>
                <a:cxn ang="0">
                  <a:pos x="1344" y="90"/>
                </a:cxn>
                <a:cxn ang="0">
                  <a:pos x="1203" y="44"/>
                </a:cxn>
                <a:cxn ang="0">
                  <a:pos x="1050" y="13"/>
                </a:cxn>
                <a:cxn ang="0">
                  <a:pos x="889" y="0"/>
                </a:cxn>
                <a:cxn ang="0">
                  <a:pos x="728" y="4"/>
                </a:cxn>
                <a:cxn ang="0">
                  <a:pos x="570" y="27"/>
                </a:cxn>
                <a:cxn ang="0">
                  <a:pos x="422" y="65"/>
                </a:cxn>
                <a:cxn ang="0">
                  <a:pos x="291" y="120"/>
                </a:cxn>
                <a:cxn ang="0">
                  <a:pos x="178" y="187"/>
                </a:cxn>
                <a:cxn ang="0">
                  <a:pos x="91" y="266"/>
                </a:cxn>
                <a:cxn ang="0">
                  <a:pos x="31" y="353"/>
                </a:cxn>
                <a:cxn ang="0">
                  <a:pos x="0" y="445"/>
                </a:cxn>
                <a:cxn ang="0">
                  <a:pos x="0" y="539"/>
                </a:cxn>
                <a:cxn ang="0">
                  <a:pos x="31" y="631"/>
                </a:cxn>
                <a:cxn ang="0">
                  <a:pos x="91" y="718"/>
                </a:cxn>
                <a:cxn ang="0">
                  <a:pos x="178" y="796"/>
                </a:cxn>
                <a:cxn ang="0">
                  <a:pos x="291" y="865"/>
                </a:cxn>
                <a:cxn ang="0">
                  <a:pos x="422" y="919"/>
                </a:cxn>
                <a:cxn ang="0">
                  <a:pos x="570" y="958"/>
                </a:cxn>
                <a:cxn ang="0">
                  <a:pos x="728" y="979"/>
                </a:cxn>
                <a:cxn ang="0">
                  <a:pos x="889" y="984"/>
                </a:cxn>
                <a:cxn ang="0">
                  <a:pos x="1050" y="971"/>
                </a:cxn>
                <a:cxn ang="0">
                  <a:pos x="1203" y="941"/>
                </a:cxn>
                <a:cxn ang="0">
                  <a:pos x="1344" y="893"/>
                </a:cxn>
                <a:cxn ang="0">
                  <a:pos x="1466" y="832"/>
                </a:cxn>
                <a:cxn ang="0">
                  <a:pos x="1567" y="758"/>
                </a:cxn>
                <a:cxn ang="0">
                  <a:pos x="1640" y="675"/>
                </a:cxn>
                <a:cxn ang="0">
                  <a:pos x="1686" y="585"/>
                </a:cxn>
                <a:cxn ang="0">
                  <a:pos x="1702" y="492"/>
                </a:cxn>
              </a:cxnLst>
              <a:rect l="0" t="0" r="r" b="b"/>
              <a:pathLst>
                <a:path w="1702" h="984">
                  <a:moveTo>
                    <a:pt x="1702" y="492"/>
                  </a:moveTo>
                  <a:lnTo>
                    <a:pt x="1686" y="399"/>
                  </a:lnTo>
                  <a:lnTo>
                    <a:pt x="1640" y="308"/>
                  </a:lnTo>
                  <a:lnTo>
                    <a:pt x="1567" y="226"/>
                  </a:lnTo>
                  <a:lnTo>
                    <a:pt x="1466" y="152"/>
                  </a:lnTo>
                  <a:lnTo>
                    <a:pt x="1344" y="90"/>
                  </a:lnTo>
                  <a:lnTo>
                    <a:pt x="1203" y="44"/>
                  </a:lnTo>
                  <a:lnTo>
                    <a:pt x="1050" y="13"/>
                  </a:lnTo>
                  <a:lnTo>
                    <a:pt x="889" y="0"/>
                  </a:lnTo>
                  <a:lnTo>
                    <a:pt x="728" y="4"/>
                  </a:lnTo>
                  <a:lnTo>
                    <a:pt x="570" y="27"/>
                  </a:lnTo>
                  <a:lnTo>
                    <a:pt x="422" y="65"/>
                  </a:lnTo>
                  <a:lnTo>
                    <a:pt x="291" y="120"/>
                  </a:lnTo>
                  <a:lnTo>
                    <a:pt x="178" y="187"/>
                  </a:lnTo>
                  <a:lnTo>
                    <a:pt x="91" y="266"/>
                  </a:lnTo>
                  <a:lnTo>
                    <a:pt x="31" y="353"/>
                  </a:lnTo>
                  <a:lnTo>
                    <a:pt x="0" y="445"/>
                  </a:lnTo>
                  <a:lnTo>
                    <a:pt x="0" y="539"/>
                  </a:lnTo>
                  <a:lnTo>
                    <a:pt x="31" y="631"/>
                  </a:lnTo>
                  <a:lnTo>
                    <a:pt x="91" y="718"/>
                  </a:lnTo>
                  <a:lnTo>
                    <a:pt x="178" y="796"/>
                  </a:lnTo>
                  <a:lnTo>
                    <a:pt x="291" y="865"/>
                  </a:lnTo>
                  <a:lnTo>
                    <a:pt x="422" y="919"/>
                  </a:lnTo>
                  <a:lnTo>
                    <a:pt x="570" y="958"/>
                  </a:lnTo>
                  <a:lnTo>
                    <a:pt x="728" y="979"/>
                  </a:lnTo>
                  <a:lnTo>
                    <a:pt x="889" y="984"/>
                  </a:lnTo>
                  <a:lnTo>
                    <a:pt x="1050" y="971"/>
                  </a:lnTo>
                  <a:lnTo>
                    <a:pt x="1203" y="941"/>
                  </a:lnTo>
                  <a:lnTo>
                    <a:pt x="1344" y="893"/>
                  </a:lnTo>
                  <a:lnTo>
                    <a:pt x="1466" y="832"/>
                  </a:lnTo>
                  <a:lnTo>
                    <a:pt x="1567" y="758"/>
                  </a:lnTo>
                  <a:lnTo>
                    <a:pt x="1640" y="675"/>
                  </a:lnTo>
                  <a:lnTo>
                    <a:pt x="1686" y="585"/>
                  </a:lnTo>
                  <a:lnTo>
                    <a:pt x="1702" y="492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未知"/>
            <p:cNvSpPr>
              <a:spLocks/>
            </p:cNvSpPr>
            <p:nvPr/>
          </p:nvSpPr>
          <p:spPr bwMode="auto">
            <a:xfrm>
              <a:off x="754" y="560"/>
              <a:ext cx="243" cy="140"/>
            </a:xfrm>
            <a:custGeom>
              <a:avLst/>
              <a:gdLst/>
              <a:ahLst/>
              <a:cxnLst>
                <a:cxn ang="0">
                  <a:pos x="1701" y="493"/>
                </a:cxn>
                <a:cxn ang="0">
                  <a:pos x="1685" y="400"/>
                </a:cxn>
                <a:cxn ang="0">
                  <a:pos x="1640" y="310"/>
                </a:cxn>
                <a:cxn ang="0">
                  <a:pos x="1566" y="226"/>
                </a:cxn>
                <a:cxn ang="0">
                  <a:pos x="1465" y="152"/>
                </a:cxn>
                <a:cxn ang="0">
                  <a:pos x="1343" y="91"/>
                </a:cxn>
                <a:cxn ang="0">
                  <a:pos x="1203" y="44"/>
                </a:cxn>
                <a:cxn ang="0">
                  <a:pos x="1050" y="14"/>
                </a:cxn>
                <a:cxn ang="0">
                  <a:pos x="889" y="0"/>
                </a:cxn>
                <a:cxn ang="0">
                  <a:pos x="727" y="5"/>
                </a:cxn>
                <a:cxn ang="0">
                  <a:pos x="570" y="27"/>
                </a:cxn>
                <a:cxn ang="0">
                  <a:pos x="422" y="66"/>
                </a:cxn>
                <a:cxn ang="0">
                  <a:pos x="290" y="120"/>
                </a:cxn>
                <a:cxn ang="0">
                  <a:pos x="178" y="189"/>
                </a:cxn>
                <a:cxn ang="0">
                  <a:pos x="91" y="267"/>
                </a:cxn>
                <a:cxn ang="0">
                  <a:pos x="30" y="354"/>
                </a:cxn>
                <a:cxn ang="0">
                  <a:pos x="0" y="446"/>
                </a:cxn>
                <a:cxn ang="0">
                  <a:pos x="0" y="539"/>
                </a:cxn>
                <a:cxn ang="0">
                  <a:pos x="30" y="631"/>
                </a:cxn>
                <a:cxn ang="0">
                  <a:pos x="91" y="719"/>
                </a:cxn>
                <a:cxn ang="0">
                  <a:pos x="178" y="797"/>
                </a:cxn>
                <a:cxn ang="0">
                  <a:pos x="290" y="865"/>
                </a:cxn>
                <a:cxn ang="0">
                  <a:pos x="422" y="920"/>
                </a:cxn>
                <a:cxn ang="0">
                  <a:pos x="570" y="958"/>
                </a:cxn>
                <a:cxn ang="0">
                  <a:pos x="727" y="981"/>
                </a:cxn>
                <a:cxn ang="0">
                  <a:pos x="889" y="985"/>
                </a:cxn>
                <a:cxn ang="0">
                  <a:pos x="1050" y="972"/>
                </a:cxn>
                <a:cxn ang="0">
                  <a:pos x="1203" y="941"/>
                </a:cxn>
                <a:cxn ang="0">
                  <a:pos x="1343" y="895"/>
                </a:cxn>
                <a:cxn ang="0">
                  <a:pos x="1465" y="833"/>
                </a:cxn>
                <a:cxn ang="0">
                  <a:pos x="1566" y="760"/>
                </a:cxn>
                <a:cxn ang="0">
                  <a:pos x="1640" y="676"/>
                </a:cxn>
                <a:cxn ang="0">
                  <a:pos x="1685" y="586"/>
                </a:cxn>
                <a:cxn ang="0">
                  <a:pos x="1701" y="493"/>
                </a:cxn>
              </a:cxnLst>
              <a:rect l="0" t="0" r="r" b="b"/>
              <a:pathLst>
                <a:path w="1701" h="985">
                  <a:moveTo>
                    <a:pt x="1701" y="493"/>
                  </a:moveTo>
                  <a:lnTo>
                    <a:pt x="1685" y="400"/>
                  </a:lnTo>
                  <a:lnTo>
                    <a:pt x="1640" y="310"/>
                  </a:lnTo>
                  <a:lnTo>
                    <a:pt x="1566" y="226"/>
                  </a:lnTo>
                  <a:lnTo>
                    <a:pt x="1465" y="152"/>
                  </a:lnTo>
                  <a:lnTo>
                    <a:pt x="1343" y="91"/>
                  </a:lnTo>
                  <a:lnTo>
                    <a:pt x="1203" y="44"/>
                  </a:lnTo>
                  <a:lnTo>
                    <a:pt x="1050" y="14"/>
                  </a:lnTo>
                  <a:lnTo>
                    <a:pt x="889" y="0"/>
                  </a:lnTo>
                  <a:lnTo>
                    <a:pt x="727" y="5"/>
                  </a:lnTo>
                  <a:lnTo>
                    <a:pt x="570" y="27"/>
                  </a:lnTo>
                  <a:lnTo>
                    <a:pt x="422" y="66"/>
                  </a:lnTo>
                  <a:lnTo>
                    <a:pt x="290" y="120"/>
                  </a:lnTo>
                  <a:lnTo>
                    <a:pt x="178" y="189"/>
                  </a:lnTo>
                  <a:lnTo>
                    <a:pt x="91" y="267"/>
                  </a:lnTo>
                  <a:lnTo>
                    <a:pt x="30" y="354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30" y="631"/>
                  </a:lnTo>
                  <a:lnTo>
                    <a:pt x="91" y="719"/>
                  </a:lnTo>
                  <a:lnTo>
                    <a:pt x="178" y="797"/>
                  </a:lnTo>
                  <a:lnTo>
                    <a:pt x="290" y="865"/>
                  </a:lnTo>
                  <a:lnTo>
                    <a:pt x="422" y="920"/>
                  </a:lnTo>
                  <a:lnTo>
                    <a:pt x="570" y="958"/>
                  </a:lnTo>
                  <a:lnTo>
                    <a:pt x="727" y="981"/>
                  </a:lnTo>
                  <a:lnTo>
                    <a:pt x="889" y="985"/>
                  </a:lnTo>
                  <a:lnTo>
                    <a:pt x="1050" y="972"/>
                  </a:lnTo>
                  <a:lnTo>
                    <a:pt x="1203" y="941"/>
                  </a:lnTo>
                  <a:lnTo>
                    <a:pt x="1343" y="895"/>
                  </a:lnTo>
                  <a:lnTo>
                    <a:pt x="1465" y="833"/>
                  </a:lnTo>
                  <a:lnTo>
                    <a:pt x="1566" y="760"/>
                  </a:lnTo>
                  <a:lnTo>
                    <a:pt x="1640" y="676"/>
                  </a:lnTo>
                  <a:lnTo>
                    <a:pt x="1685" y="586"/>
                  </a:lnTo>
                  <a:lnTo>
                    <a:pt x="1701" y="493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Line 90"/>
            <p:cNvSpPr>
              <a:spLocks noChangeShapeType="1"/>
            </p:cNvSpPr>
            <p:nvPr/>
          </p:nvSpPr>
          <p:spPr bwMode="auto">
            <a:xfrm>
              <a:off x="0" y="331"/>
              <a:ext cx="1" cy="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4" name="Group 94"/>
          <p:cNvGrpSpPr>
            <a:grpSpLocks/>
          </p:cNvGrpSpPr>
          <p:nvPr/>
        </p:nvGrpSpPr>
        <p:grpSpPr bwMode="auto">
          <a:xfrm>
            <a:off x="2359545" y="1500659"/>
            <a:ext cx="342900" cy="1917700"/>
            <a:chOff x="0" y="0"/>
            <a:chExt cx="216" cy="1208"/>
          </a:xfrm>
        </p:grpSpPr>
        <p:sp>
          <p:nvSpPr>
            <p:cNvPr id="115" name="Line 95"/>
            <p:cNvSpPr>
              <a:spLocks noChangeShapeType="1"/>
            </p:cNvSpPr>
            <p:nvPr/>
          </p:nvSpPr>
          <p:spPr bwMode="auto">
            <a:xfrm>
              <a:off x="8" y="8"/>
              <a:ext cx="0" cy="1192"/>
            </a:xfrm>
            <a:prstGeom prst="line">
              <a:avLst/>
            </a:pr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Line 96"/>
            <p:cNvSpPr>
              <a:spLocks noChangeShapeType="1"/>
            </p:cNvSpPr>
            <p:nvPr/>
          </p:nvSpPr>
          <p:spPr bwMode="auto">
            <a:xfrm flipV="1">
              <a:off x="8" y="0"/>
              <a:ext cx="168" cy="8"/>
            </a:xfrm>
            <a:prstGeom prst="line">
              <a:avLst/>
            </a:pr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Line 97"/>
            <p:cNvSpPr>
              <a:spLocks noChangeShapeType="1"/>
            </p:cNvSpPr>
            <p:nvPr/>
          </p:nvSpPr>
          <p:spPr bwMode="auto">
            <a:xfrm>
              <a:off x="200" y="0"/>
              <a:ext cx="0" cy="1192"/>
            </a:xfrm>
            <a:prstGeom prst="line">
              <a:avLst/>
            </a:pr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Line 98"/>
            <p:cNvSpPr>
              <a:spLocks noChangeShapeType="1"/>
            </p:cNvSpPr>
            <p:nvPr/>
          </p:nvSpPr>
          <p:spPr bwMode="auto">
            <a:xfrm flipV="1">
              <a:off x="0" y="1208"/>
              <a:ext cx="216" cy="0"/>
            </a:xfrm>
            <a:prstGeom prst="line">
              <a:avLst/>
            </a:prstGeom>
            <a:noFill/>
            <a:ln w="38100" cmpd="sng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" name="Group 99"/>
          <p:cNvGrpSpPr>
            <a:grpSpLocks/>
          </p:cNvGrpSpPr>
          <p:nvPr/>
        </p:nvGrpSpPr>
        <p:grpSpPr bwMode="auto">
          <a:xfrm>
            <a:off x="1178445" y="3037359"/>
            <a:ext cx="1206500" cy="368300"/>
            <a:chOff x="0" y="0"/>
            <a:chExt cx="760" cy="232"/>
          </a:xfrm>
        </p:grpSpPr>
        <p:sp>
          <p:nvSpPr>
            <p:cNvPr id="120" name="Line 100"/>
            <p:cNvSpPr>
              <a:spLocks noChangeShapeType="1"/>
            </p:cNvSpPr>
            <p:nvPr/>
          </p:nvSpPr>
          <p:spPr bwMode="auto">
            <a:xfrm flipH="1">
              <a:off x="8" y="8"/>
              <a:ext cx="752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Line 101"/>
            <p:cNvSpPr>
              <a:spLocks noChangeShapeType="1"/>
            </p:cNvSpPr>
            <p:nvPr/>
          </p:nvSpPr>
          <p:spPr bwMode="auto">
            <a:xfrm>
              <a:off x="0" y="0"/>
              <a:ext cx="8" cy="224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Line 102"/>
            <p:cNvSpPr>
              <a:spLocks noChangeShapeType="1"/>
            </p:cNvSpPr>
            <p:nvPr/>
          </p:nvSpPr>
          <p:spPr bwMode="auto">
            <a:xfrm>
              <a:off x="8" y="232"/>
              <a:ext cx="720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Line 103"/>
            <p:cNvSpPr>
              <a:spLocks noChangeShapeType="1"/>
            </p:cNvSpPr>
            <p:nvPr/>
          </p:nvSpPr>
          <p:spPr bwMode="auto">
            <a:xfrm>
              <a:off x="744" y="16"/>
              <a:ext cx="0" cy="20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4" name="Group 104"/>
          <p:cNvGrpSpPr>
            <a:grpSpLocks/>
          </p:cNvGrpSpPr>
          <p:nvPr/>
        </p:nvGrpSpPr>
        <p:grpSpPr bwMode="auto">
          <a:xfrm>
            <a:off x="1419745" y="1894359"/>
            <a:ext cx="965200" cy="1168400"/>
            <a:chOff x="0" y="0"/>
            <a:chExt cx="608" cy="736"/>
          </a:xfrm>
        </p:grpSpPr>
        <p:sp>
          <p:nvSpPr>
            <p:cNvPr id="125" name="Line 105"/>
            <p:cNvSpPr>
              <a:spLocks noChangeShapeType="1"/>
            </p:cNvSpPr>
            <p:nvPr/>
          </p:nvSpPr>
          <p:spPr bwMode="auto">
            <a:xfrm flipH="1">
              <a:off x="16" y="0"/>
              <a:ext cx="592" cy="720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Line 106"/>
            <p:cNvSpPr>
              <a:spLocks noChangeShapeType="1"/>
            </p:cNvSpPr>
            <p:nvPr/>
          </p:nvSpPr>
          <p:spPr bwMode="auto">
            <a:xfrm flipH="1">
              <a:off x="592" y="8"/>
              <a:ext cx="8" cy="704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Line 107"/>
            <p:cNvSpPr>
              <a:spLocks noChangeShapeType="1"/>
            </p:cNvSpPr>
            <p:nvPr/>
          </p:nvSpPr>
          <p:spPr bwMode="auto">
            <a:xfrm flipV="1">
              <a:off x="0" y="728"/>
              <a:ext cx="600" cy="8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8" name="矩形 108"/>
          <p:cNvSpPr>
            <a:spLocks noChangeArrowheads="1"/>
          </p:cNvSpPr>
          <p:nvPr/>
        </p:nvSpPr>
        <p:spPr bwMode="auto">
          <a:xfrm>
            <a:off x="2656408" y="1535584"/>
            <a:ext cx="560387" cy="963613"/>
          </a:xfrm>
          <a:prstGeom prst="rect">
            <a:avLst/>
          </a:prstGeom>
          <a:solidFill>
            <a:srgbClr val="CC66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endParaRPr kumimoji="1" lang="zh-CN" altLang="en-US" sz="360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31" name="Text Box 11"/>
          <p:cNvSpPr txBox="1">
            <a:spLocks noChangeArrowheads="1"/>
          </p:cNvSpPr>
          <p:nvPr/>
        </p:nvSpPr>
        <p:spPr bwMode="auto">
          <a:xfrm>
            <a:off x="7021513" y="2017390"/>
            <a:ext cx="1871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划线框、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/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　分形体。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2" name="Text Box 12"/>
          <p:cNvSpPr txBox="1">
            <a:spLocks noChangeArrowheads="1"/>
          </p:cNvSpPr>
          <p:nvPr/>
        </p:nvSpPr>
        <p:spPr bwMode="auto">
          <a:xfrm>
            <a:off x="7017956" y="3676392"/>
            <a:ext cx="1712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2.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对投影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、</a:t>
            </a:r>
          </a:p>
          <a:p>
            <a:pPr algn="l" eaLnBrk="1" hangingPunct="1"/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　想形体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6841220" y="2921773"/>
            <a:ext cx="2232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（五个基本体）</a:t>
            </a:r>
            <a:endParaRPr lang="zh-CN" altLang="en-US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3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build="p" autoUpdateAnimBg="0"/>
      <p:bldP spid="25" grpId="0" animBg="1"/>
      <p:bldP spid="26" grpId="0" animBg="1"/>
      <p:bldP spid="131" grpId="0" autoUpdateAnimBg="0"/>
      <p:bldP spid="132" grpId="0" autoUpdateAnimBg="0"/>
      <p:bldP spid="1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 flipV="1">
            <a:off x="611188" y="1268411"/>
            <a:ext cx="8137276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3665463" y="1543050"/>
            <a:ext cx="1847850" cy="1852613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5" name="Group 3"/>
          <p:cNvGrpSpPr>
            <a:grpSpLocks/>
          </p:cNvGrpSpPr>
          <p:nvPr/>
        </p:nvGrpSpPr>
        <p:grpSpPr bwMode="auto">
          <a:xfrm>
            <a:off x="755576" y="1487488"/>
            <a:ext cx="4922837" cy="4457700"/>
            <a:chOff x="0" y="0"/>
            <a:chExt cx="3101" cy="2808"/>
          </a:xfrm>
        </p:grpSpPr>
        <p:sp>
          <p:nvSpPr>
            <p:cNvPr id="136" name="Oval 4"/>
            <p:cNvSpPr>
              <a:spLocks noChangeArrowheads="1"/>
            </p:cNvSpPr>
            <p:nvPr/>
          </p:nvSpPr>
          <p:spPr bwMode="auto">
            <a:xfrm>
              <a:off x="1085" y="144"/>
              <a:ext cx="364" cy="36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Line 5"/>
            <p:cNvSpPr>
              <a:spLocks noChangeShapeType="1"/>
            </p:cNvSpPr>
            <p:nvPr/>
          </p:nvSpPr>
          <p:spPr bwMode="auto">
            <a:xfrm flipV="1">
              <a:off x="0" y="996"/>
              <a:ext cx="0" cy="221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6"/>
            <p:cNvSpPr>
              <a:spLocks noChangeShapeType="1"/>
            </p:cNvSpPr>
            <p:nvPr/>
          </p:nvSpPr>
          <p:spPr bwMode="auto">
            <a:xfrm>
              <a:off x="1" y="992"/>
              <a:ext cx="7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未知"/>
            <p:cNvSpPr>
              <a:spLocks/>
            </p:cNvSpPr>
            <p:nvPr/>
          </p:nvSpPr>
          <p:spPr bwMode="auto">
            <a:xfrm>
              <a:off x="745" y="24"/>
              <a:ext cx="520" cy="968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0" y="0"/>
                </a:cxn>
                <a:cxn ang="0">
                  <a:pos x="520" y="0"/>
                </a:cxn>
              </a:cxnLst>
              <a:rect l="0" t="0" r="r" b="b"/>
              <a:pathLst>
                <a:path w="520" h="968">
                  <a:moveTo>
                    <a:pt x="0" y="968"/>
                  </a:moveTo>
                  <a:lnTo>
                    <a:pt x="0" y="0"/>
                  </a:lnTo>
                  <a:lnTo>
                    <a:pt x="5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未知"/>
            <p:cNvSpPr>
              <a:spLocks/>
            </p:cNvSpPr>
            <p:nvPr/>
          </p:nvSpPr>
          <p:spPr bwMode="auto">
            <a:xfrm>
              <a:off x="1" y="620"/>
              <a:ext cx="126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932" y="596"/>
                </a:cxn>
                <a:cxn ang="0">
                  <a:pos x="932" y="0"/>
                </a:cxn>
                <a:cxn ang="0">
                  <a:pos x="1264" y="0"/>
                </a:cxn>
              </a:cxnLst>
              <a:rect l="0" t="0" r="r" b="b"/>
              <a:pathLst>
                <a:path w="1264" h="596">
                  <a:moveTo>
                    <a:pt x="0" y="596"/>
                  </a:moveTo>
                  <a:lnTo>
                    <a:pt x="932" y="596"/>
                  </a:lnTo>
                  <a:lnTo>
                    <a:pt x="932" y="0"/>
                  </a:lnTo>
                  <a:lnTo>
                    <a:pt x="126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Line 9"/>
            <p:cNvSpPr>
              <a:spLocks noChangeShapeType="1"/>
            </p:cNvSpPr>
            <p:nvPr/>
          </p:nvSpPr>
          <p:spPr bwMode="auto">
            <a:xfrm flipV="1">
              <a:off x="149" y="248"/>
              <a:ext cx="596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Line 10"/>
            <p:cNvSpPr>
              <a:spLocks noChangeShapeType="1"/>
            </p:cNvSpPr>
            <p:nvPr/>
          </p:nvSpPr>
          <p:spPr bwMode="auto">
            <a:xfrm flipV="1">
              <a:off x="18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 flipV="1">
              <a:off x="40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Line 12"/>
            <p:cNvSpPr>
              <a:spLocks noChangeShapeType="1"/>
            </p:cNvSpPr>
            <p:nvPr/>
          </p:nvSpPr>
          <p:spPr bwMode="auto">
            <a:xfrm flipV="1">
              <a:off x="933" y="24"/>
              <a:ext cx="0" cy="59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Arc 13"/>
            <p:cNvSpPr>
              <a:spLocks/>
            </p:cNvSpPr>
            <p:nvPr/>
          </p:nvSpPr>
          <p:spPr bwMode="auto">
            <a:xfrm>
              <a:off x="1265" y="24"/>
              <a:ext cx="296" cy="596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7 w 21600"/>
                <a:gd name="T1" fmla="*/ 0 h 43197"/>
                <a:gd name="T2" fmla="*/ 296 w 21600"/>
                <a:gd name="T3" fmla="*/ 43197 h 43197"/>
                <a:gd name="T4" fmla="*/ 0 w 21600"/>
                <a:gd name="T5" fmla="*/ 21599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</a:path>
                <a:path w="21600" h="43197" stroke="0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Rectangle 14"/>
            <p:cNvSpPr>
              <a:spLocks noChangeArrowheads="1"/>
            </p:cNvSpPr>
            <p:nvPr/>
          </p:nvSpPr>
          <p:spPr bwMode="auto">
            <a:xfrm>
              <a:off x="1821" y="24"/>
              <a:ext cx="1192" cy="119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Rectangle 15"/>
            <p:cNvSpPr>
              <a:spLocks noChangeArrowheads="1"/>
            </p:cNvSpPr>
            <p:nvPr/>
          </p:nvSpPr>
          <p:spPr bwMode="auto">
            <a:xfrm>
              <a:off x="2325" y="248"/>
              <a:ext cx="180" cy="74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Rectangle 16"/>
            <p:cNvSpPr>
              <a:spLocks noChangeArrowheads="1"/>
            </p:cNvSpPr>
            <p:nvPr/>
          </p:nvSpPr>
          <p:spPr bwMode="auto">
            <a:xfrm>
              <a:off x="1821" y="992"/>
              <a:ext cx="1192" cy="22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未知"/>
            <p:cNvSpPr>
              <a:spLocks/>
            </p:cNvSpPr>
            <p:nvPr/>
          </p:nvSpPr>
          <p:spPr bwMode="auto">
            <a:xfrm>
              <a:off x="1821" y="24"/>
              <a:ext cx="22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224" y="596"/>
                </a:cxn>
                <a:cxn ang="0">
                  <a:pos x="224" y="0"/>
                </a:cxn>
              </a:cxnLst>
              <a:rect l="0" t="0" r="r" b="b"/>
              <a:pathLst>
                <a:path w="224" h="596">
                  <a:moveTo>
                    <a:pt x="0" y="596"/>
                  </a:moveTo>
                  <a:lnTo>
                    <a:pt x="224" y="596"/>
                  </a:lnTo>
                  <a:lnTo>
                    <a:pt x="2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Line 18"/>
            <p:cNvSpPr>
              <a:spLocks noChangeShapeType="1"/>
            </p:cNvSpPr>
            <p:nvPr/>
          </p:nvSpPr>
          <p:spPr bwMode="auto">
            <a:xfrm>
              <a:off x="1821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Line 19"/>
            <p:cNvSpPr>
              <a:spLocks noChangeShapeType="1"/>
            </p:cNvSpPr>
            <p:nvPr/>
          </p:nvSpPr>
          <p:spPr bwMode="auto">
            <a:xfrm>
              <a:off x="1821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Line 20"/>
            <p:cNvSpPr>
              <a:spLocks noChangeShapeType="1"/>
            </p:cNvSpPr>
            <p:nvPr/>
          </p:nvSpPr>
          <p:spPr bwMode="auto">
            <a:xfrm>
              <a:off x="2789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Line 21"/>
            <p:cNvSpPr>
              <a:spLocks noChangeShapeType="1"/>
            </p:cNvSpPr>
            <p:nvPr/>
          </p:nvSpPr>
          <p:spPr bwMode="auto">
            <a:xfrm>
              <a:off x="2789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未知"/>
            <p:cNvSpPr>
              <a:spLocks/>
            </p:cNvSpPr>
            <p:nvPr/>
          </p:nvSpPr>
          <p:spPr bwMode="auto">
            <a:xfrm>
              <a:off x="2789" y="24"/>
              <a:ext cx="224" cy="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6"/>
                </a:cxn>
                <a:cxn ang="0">
                  <a:pos x="224" y="596"/>
                </a:cxn>
              </a:cxnLst>
              <a:rect l="0" t="0" r="r" b="b"/>
              <a:pathLst>
                <a:path w="224" h="596">
                  <a:moveTo>
                    <a:pt x="0" y="0"/>
                  </a:moveTo>
                  <a:lnTo>
                    <a:pt x="0" y="596"/>
                  </a:lnTo>
                  <a:lnTo>
                    <a:pt x="224" y="5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Line 23"/>
            <p:cNvSpPr>
              <a:spLocks noChangeShapeType="1"/>
            </p:cNvSpPr>
            <p:nvPr/>
          </p:nvSpPr>
          <p:spPr bwMode="auto">
            <a:xfrm>
              <a:off x="2045" y="932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Line 24"/>
            <p:cNvSpPr>
              <a:spLocks noChangeShapeType="1"/>
            </p:cNvSpPr>
            <p:nvPr/>
          </p:nvSpPr>
          <p:spPr bwMode="auto">
            <a:xfrm>
              <a:off x="2045" y="1128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Line 25"/>
            <p:cNvSpPr>
              <a:spLocks noChangeShapeType="1"/>
            </p:cNvSpPr>
            <p:nvPr/>
          </p:nvSpPr>
          <p:spPr bwMode="auto">
            <a:xfrm>
              <a:off x="2045" y="1204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Line 26"/>
            <p:cNvSpPr>
              <a:spLocks noChangeShapeType="1"/>
            </p:cNvSpPr>
            <p:nvPr/>
          </p:nvSpPr>
          <p:spPr bwMode="auto">
            <a:xfrm>
              <a:off x="2789" y="928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Line 27"/>
            <p:cNvSpPr>
              <a:spLocks noChangeShapeType="1"/>
            </p:cNvSpPr>
            <p:nvPr/>
          </p:nvSpPr>
          <p:spPr bwMode="auto">
            <a:xfrm>
              <a:off x="2789" y="1124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Line 28"/>
            <p:cNvSpPr>
              <a:spLocks noChangeShapeType="1"/>
            </p:cNvSpPr>
            <p:nvPr/>
          </p:nvSpPr>
          <p:spPr bwMode="auto">
            <a:xfrm>
              <a:off x="2789" y="1196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Line 29"/>
            <p:cNvSpPr>
              <a:spLocks noChangeShapeType="1"/>
            </p:cNvSpPr>
            <p:nvPr/>
          </p:nvSpPr>
          <p:spPr bwMode="auto">
            <a:xfrm>
              <a:off x="176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Line 30"/>
            <p:cNvSpPr>
              <a:spLocks noChangeShapeType="1"/>
            </p:cNvSpPr>
            <p:nvPr/>
          </p:nvSpPr>
          <p:spPr bwMode="auto">
            <a:xfrm>
              <a:off x="1961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Line 31"/>
            <p:cNvSpPr>
              <a:spLocks noChangeShapeType="1"/>
            </p:cNvSpPr>
            <p:nvPr/>
          </p:nvSpPr>
          <p:spPr bwMode="auto">
            <a:xfrm>
              <a:off x="2025" y="320"/>
              <a:ext cx="14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Line 32"/>
            <p:cNvSpPr>
              <a:spLocks noChangeShapeType="1"/>
            </p:cNvSpPr>
            <p:nvPr/>
          </p:nvSpPr>
          <p:spPr bwMode="auto">
            <a:xfrm>
              <a:off x="2681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Line 33"/>
            <p:cNvSpPr>
              <a:spLocks noChangeShapeType="1"/>
            </p:cNvSpPr>
            <p:nvPr/>
          </p:nvSpPr>
          <p:spPr bwMode="auto">
            <a:xfrm>
              <a:off x="28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Line 34"/>
            <p:cNvSpPr>
              <a:spLocks noChangeShapeType="1"/>
            </p:cNvSpPr>
            <p:nvPr/>
          </p:nvSpPr>
          <p:spPr bwMode="auto">
            <a:xfrm>
              <a:off x="2953" y="320"/>
              <a:ext cx="148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Line 35"/>
            <p:cNvSpPr>
              <a:spLocks noChangeShapeType="1"/>
            </p:cNvSpPr>
            <p:nvPr/>
          </p:nvSpPr>
          <p:spPr bwMode="auto">
            <a:xfrm>
              <a:off x="98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Line 36"/>
            <p:cNvSpPr>
              <a:spLocks noChangeShapeType="1"/>
            </p:cNvSpPr>
            <p:nvPr/>
          </p:nvSpPr>
          <p:spPr bwMode="auto">
            <a:xfrm>
              <a:off x="11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Line 37"/>
            <p:cNvSpPr>
              <a:spLocks noChangeShapeType="1"/>
            </p:cNvSpPr>
            <p:nvPr/>
          </p:nvSpPr>
          <p:spPr bwMode="auto">
            <a:xfrm>
              <a:off x="1237" y="320"/>
              <a:ext cx="3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Line 38"/>
            <p:cNvSpPr>
              <a:spLocks noChangeShapeType="1"/>
            </p:cNvSpPr>
            <p:nvPr/>
          </p:nvSpPr>
          <p:spPr bwMode="auto">
            <a:xfrm>
              <a:off x="1265" y="0"/>
              <a:ext cx="0" cy="3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Line 39"/>
            <p:cNvSpPr>
              <a:spLocks noChangeShapeType="1"/>
            </p:cNvSpPr>
            <p:nvPr/>
          </p:nvSpPr>
          <p:spPr bwMode="auto">
            <a:xfrm>
              <a:off x="1265" y="3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Line 40"/>
            <p:cNvSpPr>
              <a:spLocks noChangeShapeType="1"/>
            </p:cNvSpPr>
            <p:nvPr/>
          </p:nvSpPr>
          <p:spPr bwMode="auto">
            <a:xfrm>
              <a:off x="1265" y="452"/>
              <a:ext cx="0" cy="244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未知"/>
            <p:cNvSpPr>
              <a:spLocks/>
            </p:cNvSpPr>
            <p:nvPr/>
          </p:nvSpPr>
          <p:spPr bwMode="auto">
            <a:xfrm>
              <a:off x="221" y="1556"/>
              <a:ext cx="524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524" y="1192"/>
                </a:cxn>
                <a:cxn ang="0">
                  <a:pos x="524" y="0"/>
                </a:cxn>
                <a:cxn ang="0">
                  <a:pos x="12" y="0"/>
                </a:cxn>
              </a:cxnLst>
              <a:rect l="0" t="0" r="r" b="b"/>
              <a:pathLst>
                <a:path w="524" h="1192">
                  <a:moveTo>
                    <a:pt x="0" y="1192"/>
                  </a:moveTo>
                  <a:lnTo>
                    <a:pt x="524" y="1192"/>
                  </a:lnTo>
                  <a:lnTo>
                    <a:pt x="524" y="0"/>
                  </a:lnTo>
                  <a:lnTo>
                    <a:pt x="12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Arc 42"/>
            <p:cNvSpPr>
              <a:spLocks/>
            </p:cNvSpPr>
            <p:nvPr/>
          </p:nvSpPr>
          <p:spPr bwMode="auto">
            <a:xfrm>
              <a:off x="3" y="1560"/>
              <a:ext cx="227" cy="2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2401"/>
                <a:gd name="T1" fmla="*/ 21686 h 21686"/>
                <a:gd name="T2" fmla="*/ 22401 w 22401"/>
                <a:gd name="T3" fmla="*/ 15 h 21686"/>
                <a:gd name="T4" fmla="*/ 21600 w 22401"/>
                <a:gd name="T5" fmla="*/ 21600 h 2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01" h="21686" fill="none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</a:path>
                <a:path w="22401" h="21686" stroke="0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Arc 43"/>
            <p:cNvSpPr>
              <a:spLocks/>
            </p:cNvSpPr>
            <p:nvPr/>
          </p:nvSpPr>
          <p:spPr bwMode="auto">
            <a:xfrm flipH="1" flipV="1">
              <a:off x="1" y="2520"/>
              <a:ext cx="216" cy="2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Line 44"/>
            <p:cNvSpPr>
              <a:spLocks noChangeShapeType="1"/>
            </p:cNvSpPr>
            <p:nvPr/>
          </p:nvSpPr>
          <p:spPr bwMode="auto">
            <a:xfrm flipV="1">
              <a:off x="1" y="1776"/>
              <a:ext cx="0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Rectangle 45"/>
            <p:cNvSpPr>
              <a:spLocks noChangeArrowheads="1"/>
            </p:cNvSpPr>
            <p:nvPr/>
          </p:nvSpPr>
          <p:spPr bwMode="auto">
            <a:xfrm>
              <a:off x="149" y="2064"/>
              <a:ext cx="596" cy="1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未知"/>
            <p:cNvSpPr>
              <a:spLocks/>
            </p:cNvSpPr>
            <p:nvPr/>
          </p:nvSpPr>
          <p:spPr bwMode="auto">
            <a:xfrm>
              <a:off x="933" y="1556"/>
              <a:ext cx="632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632" y="1192"/>
                </a:cxn>
                <a:cxn ang="0">
                  <a:pos x="632" y="968"/>
                </a:cxn>
                <a:cxn ang="0">
                  <a:pos x="0" y="968"/>
                </a:cxn>
                <a:cxn ang="0">
                  <a:pos x="0" y="224"/>
                </a:cxn>
                <a:cxn ang="0">
                  <a:pos x="632" y="224"/>
                </a:cxn>
                <a:cxn ang="0">
                  <a:pos x="632" y="0"/>
                </a:cxn>
                <a:cxn ang="0">
                  <a:pos x="0" y="0"/>
                </a:cxn>
              </a:cxnLst>
              <a:rect l="0" t="0" r="r" b="b"/>
              <a:pathLst>
                <a:path w="632" h="1192">
                  <a:moveTo>
                    <a:pt x="0" y="1192"/>
                  </a:moveTo>
                  <a:lnTo>
                    <a:pt x="632" y="1192"/>
                  </a:lnTo>
                  <a:lnTo>
                    <a:pt x="632" y="968"/>
                  </a:lnTo>
                  <a:lnTo>
                    <a:pt x="0" y="968"/>
                  </a:lnTo>
                  <a:lnTo>
                    <a:pt x="0" y="224"/>
                  </a:lnTo>
                  <a:lnTo>
                    <a:pt x="632" y="224"/>
                  </a:lnTo>
                  <a:lnTo>
                    <a:pt x="63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Line 47"/>
            <p:cNvSpPr>
              <a:spLocks noChangeShapeType="1"/>
            </p:cNvSpPr>
            <p:nvPr/>
          </p:nvSpPr>
          <p:spPr bwMode="auto">
            <a:xfrm flipV="1">
              <a:off x="1081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Line 48"/>
            <p:cNvSpPr>
              <a:spLocks noChangeShapeType="1"/>
            </p:cNvSpPr>
            <p:nvPr/>
          </p:nvSpPr>
          <p:spPr bwMode="auto">
            <a:xfrm flipV="1">
              <a:off x="1453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Line 49"/>
            <p:cNvSpPr>
              <a:spLocks noChangeShapeType="1"/>
            </p:cNvSpPr>
            <p:nvPr/>
          </p:nvSpPr>
          <p:spPr bwMode="auto">
            <a:xfrm flipV="1">
              <a:off x="1081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Line 50"/>
            <p:cNvSpPr>
              <a:spLocks noChangeShapeType="1"/>
            </p:cNvSpPr>
            <p:nvPr/>
          </p:nvSpPr>
          <p:spPr bwMode="auto">
            <a:xfrm flipV="1">
              <a:off x="1453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Line 51"/>
            <p:cNvSpPr>
              <a:spLocks noChangeShapeType="1"/>
            </p:cNvSpPr>
            <p:nvPr/>
          </p:nvSpPr>
          <p:spPr bwMode="auto">
            <a:xfrm>
              <a:off x="1265" y="2420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Line 52"/>
            <p:cNvSpPr>
              <a:spLocks noChangeShapeType="1"/>
            </p:cNvSpPr>
            <p:nvPr/>
          </p:nvSpPr>
          <p:spPr bwMode="auto">
            <a:xfrm>
              <a:off x="1265" y="260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Line 53"/>
            <p:cNvSpPr>
              <a:spLocks noChangeShapeType="1"/>
            </p:cNvSpPr>
            <p:nvPr/>
          </p:nvSpPr>
          <p:spPr bwMode="auto">
            <a:xfrm>
              <a:off x="1265" y="2676"/>
              <a:ext cx="0" cy="1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Line 54"/>
            <p:cNvSpPr>
              <a:spLocks noChangeShapeType="1"/>
            </p:cNvSpPr>
            <p:nvPr/>
          </p:nvSpPr>
          <p:spPr bwMode="auto">
            <a:xfrm>
              <a:off x="1265" y="1472"/>
              <a:ext cx="0" cy="17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Line 55"/>
            <p:cNvSpPr>
              <a:spLocks noChangeShapeType="1"/>
            </p:cNvSpPr>
            <p:nvPr/>
          </p:nvSpPr>
          <p:spPr bwMode="auto">
            <a:xfrm>
              <a:off x="1265" y="168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Line 56"/>
            <p:cNvSpPr>
              <a:spLocks noChangeShapeType="1"/>
            </p:cNvSpPr>
            <p:nvPr/>
          </p:nvSpPr>
          <p:spPr bwMode="auto">
            <a:xfrm>
              <a:off x="1265" y="1756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Oval 57"/>
            <p:cNvSpPr>
              <a:spLocks noChangeArrowheads="1"/>
            </p:cNvSpPr>
            <p:nvPr/>
          </p:nvSpPr>
          <p:spPr bwMode="auto">
            <a:xfrm>
              <a:off x="193" y="2416"/>
              <a:ext cx="216" cy="21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Oval 58"/>
            <p:cNvSpPr>
              <a:spLocks noChangeArrowheads="1"/>
            </p:cNvSpPr>
            <p:nvPr/>
          </p:nvSpPr>
          <p:spPr bwMode="auto">
            <a:xfrm>
              <a:off x="189" y="1676"/>
              <a:ext cx="220" cy="20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Line 59"/>
            <p:cNvSpPr>
              <a:spLocks noChangeShapeType="1"/>
            </p:cNvSpPr>
            <p:nvPr/>
          </p:nvSpPr>
          <p:spPr bwMode="auto">
            <a:xfrm>
              <a:off x="301" y="912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Line 60"/>
            <p:cNvSpPr>
              <a:spLocks noChangeShapeType="1"/>
            </p:cNvSpPr>
            <p:nvPr/>
          </p:nvSpPr>
          <p:spPr bwMode="auto">
            <a:xfrm>
              <a:off x="301" y="10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Line 61"/>
            <p:cNvSpPr>
              <a:spLocks noChangeShapeType="1"/>
            </p:cNvSpPr>
            <p:nvPr/>
          </p:nvSpPr>
          <p:spPr bwMode="auto">
            <a:xfrm>
              <a:off x="301" y="1148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Line 62"/>
            <p:cNvSpPr>
              <a:spLocks noChangeShapeType="1"/>
            </p:cNvSpPr>
            <p:nvPr/>
          </p:nvSpPr>
          <p:spPr bwMode="auto">
            <a:xfrm>
              <a:off x="149" y="1776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Line 63"/>
            <p:cNvSpPr>
              <a:spLocks noChangeShapeType="1"/>
            </p:cNvSpPr>
            <p:nvPr/>
          </p:nvSpPr>
          <p:spPr bwMode="auto">
            <a:xfrm>
              <a:off x="297" y="1632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153" y="2528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Line 65"/>
            <p:cNvSpPr>
              <a:spLocks noChangeShapeType="1"/>
            </p:cNvSpPr>
            <p:nvPr/>
          </p:nvSpPr>
          <p:spPr bwMode="auto">
            <a:xfrm>
              <a:off x="301" y="2384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Line 66"/>
            <p:cNvSpPr>
              <a:spLocks noChangeShapeType="1"/>
            </p:cNvSpPr>
            <p:nvPr/>
          </p:nvSpPr>
          <p:spPr bwMode="auto">
            <a:xfrm>
              <a:off x="725" y="1556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Line 67"/>
            <p:cNvSpPr>
              <a:spLocks noChangeShapeType="1"/>
            </p:cNvSpPr>
            <p:nvPr/>
          </p:nvSpPr>
          <p:spPr bwMode="auto">
            <a:xfrm>
              <a:off x="741" y="2748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Line 68"/>
            <p:cNvSpPr>
              <a:spLocks noChangeShapeType="1"/>
            </p:cNvSpPr>
            <p:nvPr/>
          </p:nvSpPr>
          <p:spPr bwMode="auto">
            <a:xfrm flipV="1">
              <a:off x="193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Line 69"/>
            <p:cNvSpPr>
              <a:spLocks noChangeShapeType="1"/>
            </p:cNvSpPr>
            <p:nvPr/>
          </p:nvSpPr>
          <p:spPr bwMode="auto">
            <a:xfrm flipV="1">
              <a:off x="215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Line 70"/>
            <p:cNvSpPr>
              <a:spLocks noChangeShapeType="1"/>
            </p:cNvSpPr>
            <p:nvPr/>
          </p:nvSpPr>
          <p:spPr bwMode="auto">
            <a:xfrm flipV="1">
              <a:off x="267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Line 71"/>
            <p:cNvSpPr>
              <a:spLocks noChangeShapeType="1"/>
            </p:cNvSpPr>
            <p:nvPr/>
          </p:nvSpPr>
          <p:spPr bwMode="auto">
            <a:xfrm flipV="1">
              <a:off x="289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4" name="Line 72"/>
          <p:cNvSpPr>
            <a:spLocks noChangeShapeType="1"/>
          </p:cNvSpPr>
          <p:nvPr/>
        </p:nvSpPr>
        <p:spPr bwMode="auto">
          <a:xfrm>
            <a:off x="2231951" y="5510213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Line 73"/>
          <p:cNvSpPr>
            <a:spLocks noChangeShapeType="1"/>
          </p:cNvSpPr>
          <p:nvPr/>
        </p:nvSpPr>
        <p:spPr bwMode="auto">
          <a:xfrm flipV="1">
            <a:off x="2241476" y="3971925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Rectangle 75"/>
          <p:cNvSpPr>
            <a:spLocks noChangeArrowheads="1"/>
          </p:cNvSpPr>
          <p:nvPr/>
        </p:nvSpPr>
        <p:spPr bwMode="auto">
          <a:xfrm>
            <a:off x="1955726" y="1543050"/>
            <a:ext cx="266700" cy="1852613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Rectangle 76"/>
          <p:cNvSpPr>
            <a:spLocks noChangeArrowheads="1"/>
          </p:cNvSpPr>
          <p:nvPr/>
        </p:nvSpPr>
        <p:spPr bwMode="auto">
          <a:xfrm>
            <a:off x="1950963" y="3971925"/>
            <a:ext cx="280988" cy="1852613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8" name="Group 77"/>
          <p:cNvGrpSpPr>
            <a:grpSpLocks/>
          </p:cNvGrpSpPr>
          <p:nvPr/>
        </p:nvGrpSpPr>
        <p:grpSpPr bwMode="auto">
          <a:xfrm>
            <a:off x="6383678" y="3192341"/>
            <a:ext cx="1689100" cy="2660650"/>
            <a:chOff x="0" y="0"/>
            <a:chExt cx="1064" cy="1676"/>
          </a:xfrm>
        </p:grpSpPr>
        <p:sp>
          <p:nvSpPr>
            <p:cNvPr id="209" name="Line 78"/>
            <p:cNvSpPr>
              <a:spLocks noChangeShapeType="1"/>
            </p:cNvSpPr>
            <p:nvPr/>
          </p:nvSpPr>
          <p:spPr bwMode="auto">
            <a:xfrm>
              <a:off x="0" y="83"/>
              <a:ext cx="1" cy="106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Line 79"/>
            <p:cNvSpPr>
              <a:spLocks noChangeShapeType="1"/>
            </p:cNvSpPr>
            <p:nvPr/>
          </p:nvSpPr>
          <p:spPr bwMode="auto">
            <a:xfrm>
              <a:off x="1063" y="531"/>
              <a:ext cx="1" cy="106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未知"/>
            <p:cNvSpPr>
              <a:spLocks/>
            </p:cNvSpPr>
            <p:nvPr/>
          </p:nvSpPr>
          <p:spPr bwMode="auto">
            <a:xfrm>
              <a:off x="0" y="614"/>
              <a:ext cx="919" cy="1062"/>
            </a:xfrm>
            <a:custGeom>
              <a:avLst/>
              <a:gdLst/>
              <a:ahLst/>
              <a:cxnLst>
                <a:cxn ang="0">
                  <a:pos x="6433" y="0"/>
                </a:cxn>
                <a:cxn ang="0">
                  <a:pos x="6433" y="7433"/>
                </a:cxn>
                <a:cxn ang="0">
                  <a:pos x="0" y="3717"/>
                </a:cxn>
              </a:cxnLst>
              <a:rect l="0" t="0" r="r" b="b"/>
              <a:pathLst>
                <a:path w="6433" h="7433">
                  <a:moveTo>
                    <a:pt x="6433" y="0"/>
                  </a:moveTo>
                  <a:lnTo>
                    <a:pt x="6433" y="7433"/>
                  </a:lnTo>
                  <a:lnTo>
                    <a:pt x="0" y="3717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Line 81"/>
            <p:cNvSpPr>
              <a:spLocks noChangeShapeType="1"/>
            </p:cNvSpPr>
            <p:nvPr/>
          </p:nvSpPr>
          <p:spPr bwMode="auto">
            <a:xfrm flipH="1">
              <a:off x="919" y="1593"/>
              <a:ext cx="144" cy="83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未知"/>
            <p:cNvSpPr>
              <a:spLocks/>
            </p:cNvSpPr>
            <p:nvPr/>
          </p:nvSpPr>
          <p:spPr bwMode="auto">
            <a:xfrm>
              <a:off x="0" y="0"/>
              <a:ext cx="1063" cy="614"/>
            </a:xfrm>
            <a:custGeom>
              <a:avLst/>
              <a:gdLst/>
              <a:ahLst/>
              <a:cxnLst>
                <a:cxn ang="0">
                  <a:pos x="7437" y="3716"/>
                </a:cxn>
                <a:cxn ang="0">
                  <a:pos x="6433" y="4297"/>
                </a:cxn>
                <a:cxn ang="0">
                  <a:pos x="0" y="581"/>
                </a:cxn>
                <a:cxn ang="0">
                  <a:pos x="1005" y="0"/>
                </a:cxn>
                <a:cxn ang="0">
                  <a:pos x="7437" y="3716"/>
                </a:cxn>
              </a:cxnLst>
              <a:rect l="0" t="0" r="r" b="b"/>
              <a:pathLst>
                <a:path w="7437" h="4297">
                  <a:moveTo>
                    <a:pt x="7437" y="3716"/>
                  </a:moveTo>
                  <a:lnTo>
                    <a:pt x="6433" y="4297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7437" y="371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4" name="Group 83"/>
          <p:cNvGrpSpPr>
            <a:grpSpLocks/>
          </p:cNvGrpSpPr>
          <p:nvPr/>
        </p:nvGrpSpPr>
        <p:grpSpPr bwMode="auto">
          <a:xfrm>
            <a:off x="3563863" y="4555271"/>
            <a:ext cx="2211388" cy="1592263"/>
            <a:chOff x="0" y="0"/>
            <a:chExt cx="1393" cy="1003"/>
          </a:xfrm>
        </p:grpSpPr>
        <p:sp>
          <p:nvSpPr>
            <p:cNvPr id="215" name="Line 84"/>
            <p:cNvSpPr>
              <a:spLocks noChangeShapeType="1"/>
            </p:cNvSpPr>
            <p:nvPr/>
          </p:nvSpPr>
          <p:spPr bwMode="auto">
            <a:xfrm>
              <a:off x="1392" y="531"/>
              <a:ext cx="1" cy="19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未知"/>
            <p:cNvSpPr>
              <a:spLocks/>
            </p:cNvSpPr>
            <p:nvPr/>
          </p:nvSpPr>
          <p:spPr bwMode="auto">
            <a:xfrm>
              <a:off x="71" y="0"/>
              <a:ext cx="1321" cy="763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2814" y="0"/>
                </a:cxn>
                <a:cxn ang="0">
                  <a:pos x="9247" y="3717"/>
                </a:cxn>
                <a:cxn ang="0">
                  <a:pos x="6433" y="5342"/>
                </a:cxn>
              </a:cxnLst>
              <a:rect l="0" t="0" r="r" b="b"/>
              <a:pathLst>
                <a:path w="9247" h="5342">
                  <a:moveTo>
                    <a:pt x="0" y="1626"/>
                  </a:moveTo>
                  <a:lnTo>
                    <a:pt x="2814" y="0"/>
                  </a:lnTo>
                  <a:lnTo>
                    <a:pt x="9247" y="3717"/>
                  </a:lnTo>
                  <a:lnTo>
                    <a:pt x="6433" y="534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未知"/>
            <p:cNvSpPr>
              <a:spLocks/>
            </p:cNvSpPr>
            <p:nvPr/>
          </p:nvSpPr>
          <p:spPr bwMode="auto">
            <a:xfrm>
              <a:off x="1" y="232"/>
              <a:ext cx="70" cy="199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302" y="132"/>
                </a:cxn>
                <a:cxn ang="0">
                  <a:pos x="153" y="280"/>
                </a:cxn>
                <a:cxn ang="0">
                  <a:pos x="51" y="443"/>
                </a:cxn>
                <a:cxn ang="0">
                  <a:pos x="0" y="612"/>
                </a:cxn>
                <a:cxn ang="0">
                  <a:pos x="0" y="783"/>
                </a:cxn>
                <a:cxn ang="0">
                  <a:pos x="51" y="952"/>
                </a:cxn>
                <a:cxn ang="0">
                  <a:pos x="153" y="1113"/>
                </a:cxn>
                <a:cxn ang="0">
                  <a:pos x="302" y="1262"/>
                </a:cxn>
                <a:cxn ang="0">
                  <a:pos x="493" y="1394"/>
                </a:cxn>
              </a:cxnLst>
              <a:rect l="0" t="0" r="r" b="b"/>
              <a:pathLst>
                <a:path w="493" h="1394">
                  <a:moveTo>
                    <a:pt x="493" y="0"/>
                  </a:moveTo>
                  <a:lnTo>
                    <a:pt x="302" y="132"/>
                  </a:lnTo>
                  <a:lnTo>
                    <a:pt x="153" y="280"/>
                  </a:lnTo>
                  <a:lnTo>
                    <a:pt x="51" y="443"/>
                  </a:lnTo>
                  <a:lnTo>
                    <a:pt x="0" y="612"/>
                  </a:lnTo>
                  <a:lnTo>
                    <a:pt x="0" y="783"/>
                  </a:lnTo>
                  <a:lnTo>
                    <a:pt x="51" y="952"/>
                  </a:lnTo>
                  <a:lnTo>
                    <a:pt x="153" y="1113"/>
                  </a:lnTo>
                  <a:lnTo>
                    <a:pt x="302" y="1262"/>
                  </a:lnTo>
                  <a:lnTo>
                    <a:pt x="493" y="139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Line 87"/>
            <p:cNvSpPr>
              <a:spLocks noChangeShapeType="1"/>
            </p:cNvSpPr>
            <p:nvPr/>
          </p:nvSpPr>
          <p:spPr bwMode="auto">
            <a:xfrm>
              <a:off x="71" y="431"/>
              <a:ext cx="574" cy="3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Line 88"/>
            <p:cNvSpPr>
              <a:spLocks noChangeShapeType="1"/>
            </p:cNvSpPr>
            <p:nvPr/>
          </p:nvSpPr>
          <p:spPr bwMode="auto">
            <a:xfrm flipH="1">
              <a:off x="990" y="730"/>
              <a:ext cx="402" cy="2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未知"/>
            <p:cNvSpPr>
              <a:spLocks/>
            </p:cNvSpPr>
            <p:nvPr/>
          </p:nvSpPr>
          <p:spPr bwMode="auto">
            <a:xfrm>
              <a:off x="0" y="531"/>
              <a:ext cx="71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92"/>
                </a:cxn>
                <a:cxn ang="0">
                  <a:pos x="130" y="377"/>
                </a:cxn>
                <a:cxn ang="0">
                  <a:pos x="287" y="547"/>
                </a:cxn>
                <a:cxn ang="0">
                  <a:pos x="500" y="697"/>
                </a:cxn>
              </a:cxnLst>
              <a:rect l="0" t="0" r="r" b="b"/>
              <a:pathLst>
                <a:path w="500" h="697">
                  <a:moveTo>
                    <a:pt x="0" y="0"/>
                  </a:moveTo>
                  <a:lnTo>
                    <a:pt x="33" y="192"/>
                  </a:lnTo>
                  <a:lnTo>
                    <a:pt x="130" y="377"/>
                  </a:lnTo>
                  <a:lnTo>
                    <a:pt x="287" y="547"/>
                  </a:lnTo>
                  <a:lnTo>
                    <a:pt x="500" y="69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Line 90"/>
            <p:cNvSpPr>
              <a:spLocks noChangeShapeType="1"/>
            </p:cNvSpPr>
            <p:nvPr/>
          </p:nvSpPr>
          <p:spPr bwMode="auto">
            <a:xfrm flipH="1" flipV="1">
              <a:off x="71" y="630"/>
              <a:ext cx="574" cy="3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未知"/>
            <p:cNvSpPr>
              <a:spLocks/>
            </p:cNvSpPr>
            <p:nvPr/>
          </p:nvSpPr>
          <p:spPr bwMode="auto">
            <a:xfrm>
              <a:off x="645" y="763"/>
              <a:ext cx="34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2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2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2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2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未知"/>
            <p:cNvSpPr>
              <a:spLocks/>
            </p:cNvSpPr>
            <p:nvPr/>
          </p:nvSpPr>
          <p:spPr bwMode="auto">
            <a:xfrm>
              <a:off x="645" y="962"/>
              <a:ext cx="345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0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0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0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0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未知"/>
            <p:cNvSpPr>
              <a:spLocks/>
            </p:cNvSpPr>
            <p:nvPr/>
          </p:nvSpPr>
          <p:spPr bwMode="auto">
            <a:xfrm>
              <a:off x="180" y="228"/>
              <a:ext cx="243" cy="141"/>
            </a:xfrm>
            <a:custGeom>
              <a:avLst/>
              <a:gdLst/>
              <a:ahLst/>
              <a:cxnLst>
                <a:cxn ang="0">
                  <a:pos x="1702" y="492"/>
                </a:cxn>
                <a:cxn ang="0">
                  <a:pos x="1686" y="399"/>
                </a:cxn>
                <a:cxn ang="0">
                  <a:pos x="1640" y="308"/>
                </a:cxn>
                <a:cxn ang="0">
                  <a:pos x="1567" y="226"/>
                </a:cxn>
                <a:cxn ang="0">
                  <a:pos x="1466" y="152"/>
                </a:cxn>
                <a:cxn ang="0">
                  <a:pos x="1344" y="90"/>
                </a:cxn>
                <a:cxn ang="0">
                  <a:pos x="1203" y="44"/>
                </a:cxn>
                <a:cxn ang="0">
                  <a:pos x="1050" y="13"/>
                </a:cxn>
                <a:cxn ang="0">
                  <a:pos x="889" y="0"/>
                </a:cxn>
                <a:cxn ang="0">
                  <a:pos x="728" y="4"/>
                </a:cxn>
                <a:cxn ang="0">
                  <a:pos x="570" y="27"/>
                </a:cxn>
                <a:cxn ang="0">
                  <a:pos x="422" y="65"/>
                </a:cxn>
                <a:cxn ang="0">
                  <a:pos x="291" y="120"/>
                </a:cxn>
                <a:cxn ang="0">
                  <a:pos x="178" y="187"/>
                </a:cxn>
                <a:cxn ang="0">
                  <a:pos x="91" y="266"/>
                </a:cxn>
                <a:cxn ang="0">
                  <a:pos x="31" y="353"/>
                </a:cxn>
                <a:cxn ang="0">
                  <a:pos x="0" y="445"/>
                </a:cxn>
                <a:cxn ang="0">
                  <a:pos x="0" y="539"/>
                </a:cxn>
                <a:cxn ang="0">
                  <a:pos x="31" y="631"/>
                </a:cxn>
                <a:cxn ang="0">
                  <a:pos x="91" y="718"/>
                </a:cxn>
                <a:cxn ang="0">
                  <a:pos x="178" y="796"/>
                </a:cxn>
                <a:cxn ang="0">
                  <a:pos x="291" y="865"/>
                </a:cxn>
                <a:cxn ang="0">
                  <a:pos x="422" y="919"/>
                </a:cxn>
                <a:cxn ang="0">
                  <a:pos x="570" y="958"/>
                </a:cxn>
                <a:cxn ang="0">
                  <a:pos x="728" y="979"/>
                </a:cxn>
                <a:cxn ang="0">
                  <a:pos x="889" y="984"/>
                </a:cxn>
                <a:cxn ang="0">
                  <a:pos x="1050" y="971"/>
                </a:cxn>
                <a:cxn ang="0">
                  <a:pos x="1203" y="941"/>
                </a:cxn>
                <a:cxn ang="0">
                  <a:pos x="1344" y="893"/>
                </a:cxn>
                <a:cxn ang="0">
                  <a:pos x="1466" y="832"/>
                </a:cxn>
                <a:cxn ang="0">
                  <a:pos x="1567" y="758"/>
                </a:cxn>
                <a:cxn ang="0">
                  <a:pos x="1640" y="675"/>
                </a:cxn>
                <a:cxn ang="0">
                  <a:pos x="1686" y="585"/>
                </a:cxn>
                <a:cxn ang="0">
                  <a:pos x="1702" y="492"/>
                </a:cxn>
              </a:cxnLst>
              <a:rect l="0" t="0" r="r" b="b"/>
              <a:pathLst>
                <a:path w="1702" h="984">
                  <a:moveTo>
                    <a:pt x="1702" y="492"/>
                  </a:moveTo>
                  <a:lnTo>
                    <a:pt x="1686" y="399"/>
                  </a:lnTo>
                  <a:lnTo>
                    <a:pt x="1640" y="308"/>
                  </a:lnTo>
                  <a:lnTo>
                    <a:pt x="1567" y="226"/>
                  </a:lnTo>
                  <a:lnTo>
                    <a:pt x="1466" y="152"/>
                  </a:lnTo>
                  <a:lnTo>
                    <a:pt x="1344" y="90"/>
                  </a:lnTo>
                  <a:lnTo>
                    <a:pt x="1203" y="44"/>
                  </a:lnTo>
                  <a:lnTo>
                    <a:pt x="1050" y="13"/>
                  </a:lnTo>
                  <a:lnTo>
                    <a:pt x="889" y="0"/>
                  </a:lnTo>
                  <a:lnTo>
                    <a:pt x="728" y="4"/>
                  </a:lnTo>
                  <a:lnTo>
                    <a:pt x="570" y="27"/>
                  </a:lnTo>
                  <a:lnTo>
                    <a:pt x="422" y="65"/>
                  </a:lnTo>
                  <a:lnTo>
                    <a:pt x="291" y="120"/>
                  </a:lnTo>
                  <a:lnTo>
                    <a:pt x="178" y="187"/>
                  </a:lnTo>
                  <a:lnTo>
                    <a:pt x="91" y="266"/>
                  </a:lnTo>
                  <a:lnTo>
                    <a:pt x="31" y="353"/>
                  </a:lnTo>
                  <a:lnTo>
                    <a:pt x="0" y="445"/>
                  </a:lnTo>
                  <a:lnTo>
                    <a:pt x="0" y="539"/>
                  </a:lnTo>
                  <a:lnTo>
                    <a:pt x="31" y="631"/>
                  </a:lnTo>
                  <a:lnTo>
                    <a:pt x="91" y="718"/>
                  </a:lnTo>
                  <a:lnTo>
                    <a:pt x="178" y="796"/>
                  </a:lnTo>
                  <a:lnTo>
                    <a:pt x="291" y="865"/>
                  </a:lnTo>
                  <a:lnTo>
                    <a:pt x="422" y="919"/>
                  </a:lnTo>
                  <a:lnTo>
                    <a:pt x="570" y="958"/>
                  </a:lnTo>
                  <a:lnTo>
                    <a:pt x="728" y="979"/>
                  </a:lnTo>
                  <a:lnTo>
                    <a:pt x="889" y="984"/>
                  </a:lnTo>
                  <a:lnTo>
                    <a:pt x="1050" y="971"/>
                  </a:lnTo>
                  <a:lnTo>
                    <a:pt x="1203" y="941"/>
                  </a:lnTo>
                  <a:lnTo>
                    <a:pt x="1344" y="893"/>
                  </a:lnTo>
                  <a:lnTo>
                    <a:pt x="1466" y="832"/>
                  </a:lnTo>
                  <a:lnTo>
                    <a:pt x="1567" y="758"/>
                  </a:lnTo>
                  <a:lnTo>
                    <a:pt x="1640" y="675"/>
                  </a:lnTo>
                  <a:lnTo>
                    <a:pt x="1686" y="585"/>
                  </a:lnTo>
                  <a:lnTo>
                    <a:pt x="1702" y="4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未知"/>
            <p:cNvSpPr>
              <a:spLocks/>
            </p:cNvSpPr>
            <p:nvPr/>
          </p:nvSpPr>
          <p:spPr bwMode="auto">
            <a:xfrm>
              <a:off x="754" y="560"/>
              <a:ext cx="243" cy="140"/>
            </a:xfrm>
            <a:custGeom>
              <a:avLst/>
              <a:gdLst/>
              <a:ahLst/>
              <a:cxnLst>
                <a:cxn ang="0">
                  <a:pos x="1701" y="493"/>
                </a:cxn>
                <a:cxn ang="0">
                  <a:pos x="1685" y="400"/>
                </a:cxn>
                <a:cxn ang="0">
                  <a:pos x="1640" y="310"/>
                </a:cxn>
                <a:cxn ang="0">
                  <a:pos x="1566" y="226"/>
                </a:cxn>
                <a:cxn ang="0">
                  <a:pos x="1465" y="152"/>
                </a:cxn>
                <a:cxn ang="0">
                  <a:pos x="1343" y="91"/>
                </a:cxn>
                <a:cxn ang="0">
                  <a:pos x="1203" y="44"/>
                </a:cxn>
                <a:cxn ang="0">
                  <a:pos x="1050" y="14"/>
                </a:cxn>
                <a:cxn ang="0">
                  <a:pos x="889" y="0"/>
                </a:cxn>
                <a:cxn ang="0">
                  <a:pos x="727" y="5"/>
                </a:cxn>
                <a:cxn ang="0">
                  <a:pos x="570" y="27"/>
                </a:cxn>
                <a:cxn ang="0">
                  <a:pos x="422" y="66"/>
                </a:cxn>
                <a:cxn ang="0">
                  <a:pos x="290" y="120"/>
                </a:cxn>
                <a:cxn ang="0">
                  <a:pos x="178" y="189"/>
                </a:cxn>
                <a:cxn ang="0">
                  <a:pos x="91" y="267"/>
                </a:cxn>
                <a:cxn ang="0">
                  <a:pos x="30" y="354"/>
                </a:cxn>
                <a:cxn ang="0">
                  <a:pos x="0" y="446"/>
                </a:cxn>
                <a:cxn ang="0">
                  <a:pos x="0" y="539"/>
                </a:cxn>
                <a:cxn ang="0">
                  <a:pos x="30" y="631"/>
                </a:cxn>
                <a:cxn ang="0">
                  <a:pos x="91" y="719"/>
                </a:cxn>
                <a:cxn ang="0">
                  <a:pos x="178" y="797"/>
                </a:cxn>
                <a:cxn ang="0">
                  <a:pos x="290" y="865"/>
                </a:cxn>
                <a:cxn ang="0">
                  <a:pos x="422" y="920"/>
                </a:cxn>
                <a:cxn ang="0">
                  <a:pos x="570" y="958"/>
                </a:cxn>
                <a:cxn ang="0">
                  <a:pos x="727" y="981"/>
                </a:cxn>
                <a:cxn ang="0">
                  <a:pos x="889" y="985"/>
                </a:cxn>
                <a:cxn ang="0">
                  <a:pos x="1050" y="972"/>
                </a:cxn>
                <a:cxn ang="0">
                  <a:pos x="1203" y="941"/>
                </a:cxn>
                <a:cxn ang="0">
                  <a:pos x="1343" y="895"/>
                </a:cxn>
                <a:cxn ang="0">
                  <a:pos x="1465" y="833"/>
                </a:cxn>
                <a:cxn ang="0">
                  <a:pos x="1566" y="760"/>
                </a:cxn>
                <a:cxn ang="0">
                  <a:pos x="1640" y="676"/>
                </a:cxn>
                <a:cxn ang="0">
                  <a:pos x="1685" y="586"/>
                </a:cxn>
                <a:cxn ang="0">
                  <a:pos x="1701" y="493"/>
                </a:cxn>
              </a:cxnLst>
              <a:rect l="0" t="0" r="r" b="b"/>
              <a:pathLst>
                <a:path w="1701" h="985">
                  <a:moveTo>
                    <a:pt x="1701" y="493"/>
                  </a:moveTo>
                  <a:lnTo>
                    <a:pt x="1685" y="400"/>
                  </a:lnTo>
                  <a:lnTo>
                    <a:pt x="1640" y="310"/>
                  </a:lnTo>
                  <a:lnTo>
                    <a:pt x="1566" y="226"/>
                  </a:lnTo>
                  <a:lnTo>
                    <a:pt x="1465" y="152"/>
                  </a:lnTo>
                  <a:lnTo>
                    <a:pt x="1343" y="91"/>
                  </a:lnTo>
                  <a:lnTo>
                    <a:pt x="1203" y="44"/>
                  </a:lnTo>
                  <a:lnTo>
                    <a:pt x="1050" y="14"/>
                  </a:lnTo>
                  <a:lnTo>
                    <a:pt x="889" y="0"/>
                  </a:lnTo>
                  <a:lnTo>
                    <a:pt x="727" y="5"/>
                  </a:lnTo>
                  <a:lnTo>
                    <a:pt x="570" y="27"/>
                  </a:lnTo>
                  <a:lnTo>
                    <a:pt x="422" y="66"/>
                  </a:lnTo>
                  <a:lnTo>
                    <a:pt x="290" y="120"/>
                  </a:lnTo>
                  <a:lnTo>
                    <a:pt x="178" y="189"/>
                  </a:lnTo>
                  <a:lnTo>
                    <a:pt x="91" y="267"/>
                  </a:lnTo>
                  <a:lnTo>
                    <a:pt x="30" y="354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30" y="631"/>
                  </a:lnTo>
                  <a:lnTo>
                    <a:pt x="91" y="719"/>
                  </a:lnTo>
                  <a:lnTo>
                    <a:pt x="178" y="797"/>
                  </a:lnTo>
                  <a:lnTo>
                    <a:pt x="290" y="865"/>
                  </a:lnTo>
                  <a:lnTo>
                    <a:pt x="422" y="920"/>
                  </a:lnTo>
                  <a:lnTo>
                    <a:pt x="570" y="958"/>
                  </a:lnTo>
                  <a:lnTo>
                    <a:pt x="727" y="981"/>
                  </a:lnTo>
                  <a:lnTo>
                    <a:pt x="889" y="985"/>
                  </a:lnTo>
                  <a:lnTo>
                    <a:pt x="1050" y="972"/>
                  </a:lnTo>
                  <a:lnTo>
                    <a:pt x="1203" y="941"/>
                  </a:lnTo>
                  <a:lnTo>
                    <a:pt x="1343" y="895"/>
                  </a:lnTo>
                  <a:lnTo>
                    <a:pt x="1465" y="833"/>
                  </a:lnTo>
                  <a:lnTo>
                    <a:pt x="1566" y="760"/>
                  </a:lnTo>
                  <a:lnTo>
                    <a:pt x="1640" y="676"/>
                  </a:lnTo>
                  <a:lnTo>
                    <a:pt x="1685" y="586"/>
                  </a:lnTo>
                  <a:lnTo>
                    <a:pt x="1701" y="493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Line 95"/>
            <p:cNvSpPr>
              <a:spLocks noChangeShapeType="1"/>
            </p:cNvSpPr>
            <p:nvPr/>
          </p:nvSpPr>
          <p:spPr bwMode="auto">
            <a:xfrm>
              <a:off x="0" y="331"/>
              <a:ext cx="1" cy="2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206" grpId="0" animBg="1"/>
      <p:bldP spid="2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  <p:sp>
        <p:nvSpPr>
          <p:cNvPr id="246" name="Rectangle 6"/>
          <p:cNvSpPr>
            <a:spLocks noChangeArrowheads="1"/>
          </p:cNvSpPr>
          <p:nvPr/>
        </p:nvSpPr>
        <p:spPr bwMode="auto">
          <a:xfrm flipV="1">
            <a:off x="611188" y="1268411"/>
            <a:ext cx="8137276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7" name="Rectangle 2"/>
          <p:cNvSpPr>
            <a:spLocks noChangeArrowheads="1"/>
          </p:cNvSpPr>
          <p:nvPr/>
        </p:nvSpPr>
        <p:spPr bwMode="auto">
          <a:xfrm>
            <a:off x="2333625" y="5514975"/>
            <a:ext cx="981075" cy="314325"/>
          </a:xfrm>
          <a:prstGeom prst="rect">
            <a:avLst/>
          </a:prstGeom>
          <a:solidFill>
            <a:srgbClr val="CC66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Rectangle 3"/>
          <p:cNvSpPr>
            <a:spLocks noChangeArrowheads="1"/>
          </p:cNvSpPr>
          <p:nvPr/>
        </p:nvSpPr>
        <p:spPr bwMode="auto">
          <a:xfrm>
            <a:off x="2343150" y="3976688"/>
            <a:ext cx="971550" cy="319087"/>
          </a:xfrm>
          <a:prstGeom prst="rect">
            <a:avLst/>
          </a:prstGeom>
          <a:solidFill>
            <a:srgbClr val="CC66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Rectangle 4"/>
          <p:cNvSpPr>
            <a:spLocks noChangeArrowheads="1"/>
          </p:cNvSpPr>
          <p:nvPr/>
        </p:nvSpPr>
        <p:spPr bwMode="auto">
          <a:xfrm>
            <a:off x="5286375" y="1543050"/>
            <a:ext cx="323850" cy="919163"/>
          </a:xfrm>
          <a:prstGeom prst="rect">
            <a:avLst/>
          </a:prstGeom>
          <a:solidFill>
            <a:srgbClr val="CC66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Rectangle 5"/>
          <p:cNvSpPr>
            <a:spLocks noChangeArrowheads="1"/>
          </p:cNvSpPr>
          <p:nvPr/>
        </p:nvSpPr>
        <p:spPr bwMode="auto">
          <a:xfrm>
            <a:off x="3757613" y="1538288"/>
            <a:ext cx="333375" cy="928687"/>
          </a:xfrm>
          <a:prstGeom prst="rect">
            <a:avLst/>
          </a:prstGeom>
          <a:solidFill>
            <a:srgbClr val="CC66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" name="AutoShape 6"/>
          <p:cNvSpPr>
            <a:spLocks noChangeArrowheads="1"/>
          </p:cNvSpPr>
          <p:nvPr/>
        </p:nvSpPr>
        <p:spPr bwMode="auto">
          <a:xfrm>
            <a:off x="2338388" y="1543050"/>
            <a:ext cx="966787" cy="914400"/>
          </a:xfrm>
          <a:prstGeom prst="flowChartDelay">
            <a:avLst/>
          </a:prstGeom>
          <a:solidFill>
            <a:srgbClr val="CC66FF"/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" name="Oval 7"/>
          <p:cNvSpPr>
            <a:spLocks noChangeArrowheads="1"/>
          </p:cNvSpPr>
          <p:nvPr/>
        </p:nvSpPr>
        <p:spPr bwMode="auto">
          <a:xfrm>
            <a:off x="2600325" y="1739900"/>
            <a:ext cx="528638" cy="522288"/>
          </a:xfrm>
          <a:prstGeom prst="ellipse">
            <a:avLst/>
          </a:prstGeom>
          <a:solidFill>
            <a:srgbClr val="FFFFD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3" name="Group 8"/>
          <p:cNvGrpSpPr>
            <a:grpSpLocks/>
          </p:cNvGrpSpPr>
          <p:nvPr/>
        </p:nvGrpSpPr>
        <p:grpSpPr bwMode="auto">
          <a:xfrm>
            <a:off x="852488" y="1487488"/>
            <a:ext cx="4922837" cy="4457700"/>
            <a:chOff x="0" y="0"/>
            <a:chExt cx="3101" cy="2808"/>
          </a:xfrm>
        </p:grpSpPr>
        <p:sp>
          <p:nvSpPr>
            <p:cNvPr id="254" name="Oval 9"/>
            <p:cNvSpPr>
              <a:spLocks noChangeArrowheads="1"/>
            </p:cNvSpPr>
            <p:nvPr/>
          </p:nvSpPr>
          <p:spPr bwMode="auto">
            <a:xfrm>
              <a:off x="1085" y="144"/>
              <a:ext cx="364" cy="36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Line 10"/>
            <p:cNvSpPr>
              <a:spLocks noChangeShapeType="1"/>
            </p:cNvSpPr>
            <p:nvPr/>
          </p:nvSpPr>
          <p:spPr bwMode="auto">
            <a:xfrm flipV="1">
              <a:off x="0" y="996"/>
              <a:ext cx="0" cy="221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" name="Line 11"/>
            <p:cNvSpPr>
              <a:spLocks noChangeShapeType="1"/>
            </p:cNvSpPr>
            <p:nvPr/>
          </p:nvSpPr>
          <p:spPr bwMode="auto">
            <a:xfrm>
              <a:off x="1" y="992"/>
              <a:ext cx="7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未知"/>
            <p:cNvSpPr>
              <a:spLocks/>
            </p:cNvSpPr>
            <p:nvPr/>
          </p:nvSpPr>
          <p:spPr bwMode="auto">
            <a:xfrm>
              <a:off x="745" y="24"/>
              <a:ext cx="520" cy="968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0" y="0"/>
                </a:cxn>
                <a:cxn ang="0">
                  <a:pos x="520" y="0"/>
                </a:cxn>
              </a:cxnLst>
              <a:rect l="0" t="0" r="r" b="b"/>
              <a:pathLst>
                <a:path w="520" h="968">
                  <a:moveTo>
                    <a:pt x="0" y="968"/>
                  </a:moveTo>
                  <a:lnTo>
                    <a:pt x="0" y="0"/>
                  </a:lnTo>
                  <a:lnTo>
                    <a:pt x="5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未知"/>
            <p:cNvSpPr>
              <a:spLocks/>
            </p:cNvSpPr>
            <p:nvPr/>
          </p:nvSpPr>
          <p:spPr bwMode="auto">
            <a:xfrm>
              <a:off x="1" y="620"/>
              <a:ext cx="126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932" y="596"/>
                </a:cxn>
                <a:cxn ang="0">
                  <a:pos x="932" y="0"/>
                </a:cxn>
                <a:cxn ang="0">
                  <a:pos x="1264" y="0"/>
                </a:cxn>
              </a:cxnLst>
              <a:rect l="0" t="0" r="r" b="b"/>
              <a:pathLst>
                <a:path w="1264" h="596">
                  <a:moveTo>
                    <a:pt x="0" y="596"/>
                  </a:moveTo>
                  <a:lnTo>
                    <a:pt x="932" y="596"/>
                  </a:lnTo>
                  <a:lnTo>
                    <a:pt x="932" y="0"/>
                  </a:lnTo>
                  <a:lnTo>
                    <a:pt x="126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Line 14"/>
            <p:cNvSpPr>
              <a:spLocks noChangeShapeType="1"/>
            </p:cNvSpPr>
            <p:nvPr/>
          </p:nvSpPr>
          <p:spPr bwMode="auto">
            <a:xfrm flipV="1">
              <a:off x="149" y="248"/>
              <a:ext cx="596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" name="Line 15"/>
            <p:cNvSpPr>
              <a:spLocks noChangeShapeType="1"/>
            </p:cNvSpPr>
            <p:nvPr/>
          </p:nvSpPr>
          <p:spPr bwMode="auto">
            <a:xfrm flipV="1">
              <a:off x="18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1" name="Line 16"/>
            <p:cNvSpPr>
              <a:spLocks noChangeShapeType="1"/>
            </p:cNvSpPr>
            <p:nvPr/>
          </p:nvSpPr>
          <p:spPr bwMode="auto">
            <a:xfrm flipV="1">
              <a:off x="40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" name="Line 17"/>
            <p:cNvSpPr>
              <a:spLocks noChangeShapeType="1"/>
            </p:cNvSpPr>
            <p:nvPr/>
          </p:nvSpPr>
          <p:spPr bwMode="auto">
            <a:xfrm flipV="1">
              <a:off x="933" y="24"/>
              <a:ext cx="0" cy="59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" name="Arc 18"/>
            <p:cNvSpPr>
              <a:spLocks/>
            </p:cNvSpPr>
            <p:nvPr/>
          </p:nvSpPr>
          <p:spPr bwMode="auto">
            <a:xfrm>
              <a:off x="1265" y="24"/>
              <a:ext cx="296" cy="596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7 w 21600"/>
                <a:gd name="T1" fmla="*/ 0 h 43197"/>
                <a:gd name="T2" fmla="*/ 296 w 21600"/>
                <a:gd name="T3" fmla="*/ 43197 h 43197"/>
                <a:gd name="T4" fmla="*/ 0 w 21600"/>
                <a:gd name="T5" fmla="*/ 21599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</a:path>
                <a:path w="21600" h="43197" stroke="0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" name="Rectangle 19"/>
            <p:cNvSpPr>
              <a:spLocks noChangeArrowheads="1"/>
            </p:cNvSpPr>
            <p:nvPr/>
          </p:nvSpPr>
          <p:spPr bwMode="auto">
            <a:xfrm>
              <a:off x="1821" y="24"/>
              <a:ext cx="1192" cy="119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5" name="Rectangle 20"/>
            <p:cNvSpPr>
              <a:spLocks noChangeArrowheads="1"/>
            </p:cNvSpPr>
            <p:nvPr/>
          </p:nvSpPr>
          <p:spPr bwMode="auto">
            <a:xfrm>
              <a:off x="2325" y="248"/>
              <a:ext cx="180" cy="74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" name="Rectangle 21"/>
            <p:cNvSpPr>
              <a:spLocks noChangeArrowheads="1"/>
            </p:cNvSpPr>
            <p:nvPr/>
          </p:nvSpPr>
          <p:spPr bwMode="auto">
            <a:xfrm>
              <a:off x="1821" y="992"/>
              <a:ext cx="1192" cy="22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" name="未知"/>
            <p:cNvSpPr>
              <a:spLocks/>
            </p:cNvSpPr>
            <p:nvPr/>
          </p:nvSpPr>
          <p:spPr bwMode="auto">
            <a:xfrm>
              <a:off x="1821" y="24"/>
              <a:ext cx="22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224" y="596"/>
                </a:cxn>
                <a:cxn ang="0">
                  <a:pos x="224" y="0"/>
                </a:cxn>
              </a:cxnLst>
              <a:rect l="0" t="0" r="r" b="b"/>
              <a:pathLst>
                <a:path w="224" h="596">
                  <a:moveTo>
                    <a:pt x="0" y="596"/>
                  </a:moveTo>
                  <a:lnTo>
                    <a:pt x="224" y="596"/>
                  </a:lnTo>
                  <a:lnTo>
                    <a:pt x="2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" name="Line 23"/>
            <p:cNvSpPr>
              <a:spLocks noChangeShapeType="1"/>
            </p:cNvSpPr>
            <p:nvPr/>
          </p:nvSpPr>
          <p:spPr bwMode="auto">
            <a:xfrm>
              <a:off x="1821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" name="Line 24"/>
            <p:cNvSpPr>
              <a:spLocks noChangeShapeType="1"/>
            </p:cNvSpPr>
            <p:nvPr/>
          </p:nvSpPr>
          <p:spPr bwMode="auto">
            <a:xfrm>
              <a:off x="1821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0" name="Line 25"/>
            <p:cNvSpPr>
              <a:spLocks noChangeShapeType="1"/>
            </p:cNvSpPr>
            <p:nvPr/>
          </p:nvSpPr>
          <p:spPr bwMode="auto">
            <a:xfrm>
              <a:off x="2789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1" name="Line 26"/>
            <p:cNvSpPr>
              <a:spLocks noChangeShapeType="1"/>
            </p:cNvSpPr>
            <p:nvPr/>
          </p:nvSpPr>
          <p:spPr bwMode="auto">
            <a:xfrm>
              <a:off x="2789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2" name="未知"/>
            <p:cNvSpPr>
              <a:spLocks/>
            </p:cNvSpPr>
            <p:nvPr/>
          </p:nvSpPr>
          <p:spPr bwMode="auto">
            <a:xfrm>
              <a:off x="2789" y="24"/>
              <a:ext cx="224" cy="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6"/>
                </a:cxn>
                <a:cxn ang="0">
                  <a:pos x="224" y="596"/>
                </a:cxn>
              </a:cxnLst>
              <a:rect l="0" t="0" r="r" b="b"/>
              <a:pathLst>
                <a:path w="224" h="596">
                  <a:moveTo>
                    <a:pt x="0" y="0"/>
                  </a:moveTo>
                  <a:lnTo>
                    <a:pt x="0" y="596"/>
                  </a:lnTo>
                  <a:lnTo>
                    <a:pt x="224" y="5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3" name="Line 28"/>
            <p:cNvSpPr>
              <a:spLocks noChangeShapeType="1"/>
            </p:cNvSpPr>
            <p:nvPr/>
          </p:nvSpPr>
          <p:spPr bwMode="auto">
            <a:xfrm>
              <a:off x="2045" y="932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4" name="Line 29"/>
            <p:cNvSpPr>
              <a:spLocks noChangeShapeType="1"/>
            </p:cNvSpPr>
            <p:nvPr/>
          </p:nvSpPr>
          <p:spPr bwMode="auto">
            <a:xfrm>
              <a:off x="2045" y="1128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5" name="Line 30"/>
            <p:cNvSpPr>
              <a:spLocks noChangeShapeType="1"/>
            </p:cNvSpPr>
            <p:nvPr/>
          </p:nvSpPr>
          <p:spPr bwMode="auto">
            <a:xfrm>
              <a:off x="2045" y="1204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" name="Line 31"/>
            <p:cNvSpPr>
              <a:spLocks noChangeShapeType="1"/>
            </p:cNvSpPr>
            <p:nvPr/>
          </p:nvSpPr>
          <p:spPr bwMode="auto">
            <a:xfrm>
              <a:off x="2789" y="928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7" name="Line 32"/>
            <p:cNvSpPr>
              <a:spLocks noChangeShapeType="1"/>
            </p:cNvSpPr>
            <p:nvPr/>
          </p:nvSpPr>
          <p:spPr bwMode="auto">
            <a:xfrm>
              <a:off x="2789" y="1124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" name="Line 33"/>
            <p:cNvSpPr>
              <a:spLocks noChangeShapeType="1"/>
            </p:cNvSpPr>
            <p:nvPr/>
          </p:nvSpPr>
          <p:spPr bwMode="auto">
            <a:xfrm>
              <a:off x="2789" y="1196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" name="Line 34"/>
            <p:cNvSpPr>
              <a:spLocks noChangeShapeType="1"/>
            </p:cNvSpPr>
            <p:nvPr/>
          </p:nvSpPr>
          <p:spPr bwMode="auto">
            <a:xfrm>
              <a:off x="176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0" name="Line 35"/>
            <p:cNvSpPr>
              <a:spLocks noChangeShapeType="1"/>
            </p:cNvSpPr>
            <p:nvPr/>
          </p:nvSpPr>
          <p:spPr bwMode="auto">
            <a:xfrm>
              <a:off x="1961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1" name="Line 36"/>
            <p:cNvSpPr>
              <a:spLocks noChangeShapeType="1"/>
            </p:cNvSpPr>
            <p:nvPr/>
          </p:nvSpPr>
          <p:spPr bwMode="auto">
            <a:xfrm>
              <a:off x="2025" y="320"/>
              <a:ext cx="14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2" name="Line 37"/>
            <p:cNvSpPr>
              <a:spLocks noChangeShapeType="1"/>
            </p:cNvSpPr>
            <p:nvPr/>
          </p:nvSpPr>
          <p:spPr bwMode="auto">
            <a:xfrm>
              <a:off x="2681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3" name="Line 38"/>
            <p:cNvSpPr>
              <a:spLocks noChangeShapeType="1"/>
            </p:cNvSpPr>
            <p:nvPr/>
          </p:nvSpPr>
          <p:spPr bwMode="auto">
            <a:xfrm>
              <a:off x="28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4" name="Line 39"/>
            <p:cNvSpPr>
              <a:spLocks noChangeShapeType="1"/>
            </p:cNvSpPr>
            <p:nvPr/>
          </p:nvSpPr>
          <p:spPr bwMode="auto">
            <a:xfrm>
              <a:off x="2953" y="320"/>
              <a:ext cx="148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" name="Line 40"/>
            <p:cNvSpPr>
              <a:spLocks noChangeShapeType="1"/>
            </p:cNvSpPr>
            <p:nvPr/>
          </p:nvSpPr>
          <p:spPr bwMode="auto">
            <a:xfrm>
              <a:off x="98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" name="Line 41"/>
            <p:cNvSpPr>
              <a:spLocks noChangeShapeType="1"/>
            </p:cNvSpPr>
            <p:nvPr/>
          </p:nvSpPr>
          <p:spPr bwMode="auto">
            <a:xfrm>
              <a:off x="11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" name="Line 42"/>
            <p:cNvSpPr>
              <a:spLocks noChangeShapeType="1"/>
            </p:cNvSpPr>
            <p:nvPr/>
          </p:nvSpPr>
          <p:spPr bwMode="auto">
            <a:xfrm>
              <a:off x="1237" y="320"/>
              <a:ext cx="3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8" name="Line 43"/>
            <p:cNvSpPr>
              <a:spLocks noChangeShapeType="1"/>
            </p:cNvSpPr>
            <p:nvPr/>
          </p:nvSpPr>
          <p:spPr bwMode="auto">
            <a:xfrm>
              <a:off x="1265" y="0"/>
              <a:ext cx="0" cy="3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9" name="Line 44"/>
            <p:cNvSpPr>
              <a:spLocks noChangeShapeType="1"/>
            </p:cNvSpPr>
            <p:nvPr/>
          </p:nvSpPr>
          <p:spPr bwMode="auto">
            <a:xfrm>
              <a:off x="1265" y="3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0" name="Line 45"/>
            <p:cNvSpPr>
              <a:spLocks noChangeShapeType="1"/>
            </p:cNvSpPr>
            <p:nvPr/>
          </p:nvSpPr>
          <p:spPr bwMode="auto">
            <a:xfrm>
              <a:off x="1265" y="452"/>
              <a:ext cx="0" cy="244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1" name="未知"/>
            <p:cNvSpPr>
              <a:spLocks/>
            </p:cNvSpPr>
            <p:nvPr/>
          </p:nvSpPr>
          <p:spPr bwMode="auto">
            <a:xfrm>
              <a:off x="221" y="1556"/>
              <a:ext cx="524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524" y="1192"/>
                </a:cxn>
                <a:cxn ang="0">
                  <a:pos x="524" y="0"/>
                </a:cxn>
                <a:cxn ang="0">
                  <a:pos x="12" y="0"/>
                </a:cxn>
              </a:cxnLst>
              <a:rect l="0" t="0" r="r" b="b"/>
              <a:pathLst>
                <a:path w="524" h="1192">
                  <a:moveTo>
                    <a:pt x="0" y="1192"/>
                  </a:moveTo>
                  <a:lnTo>
                    <a:pt x="524" y="1192"/>
                  </a:lnTo>
                  <a:lnTo>
                    <a:pt x="524" y="0"/>
                  </a:lnTo>
                  <a:lnTo>
                    <a:pt x="12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" name="Arc 47"/>
            <p:cNvSpPr>
              <a:spLocks/>
            </p:cNvSpPr>
            <p:nvPr/>
          </p:nvSpPr>
          <p:spPr bwMode="auto">
            <a:xfrm>
              <a:off x="3" y="1560"/>
              <a:ext cx="227" cy="2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2401"/>
                <a:gd name="T1" fmla="*/ 21686 h 21686"/>
                <a:gd name="T2" fmla="*/ 22401 w 22401"/>
                <a:gd name="T3" fmla="*/ 15 h 21686"/>
                <a:gd name="T4" fmla="*/ 21600 w 22401"/>
                <a:gd name="T5" fmla="*/ 21600 h 2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01" h="21686" fill="none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</a:path>
                <a:path w="22401" h="21686" stroke="0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Arc 48"/>
            <p:cNvSpPr>
              <a:spLocks/>
            </p:cNvSpPr>
            <p:nvPr/>
          </p:nvSpPr>
          <p:spPr bwMode="auto">
            <a:xfrm flipH="1" flipV="1">
              <a:off x="1" y="2520"/>
              <a:ext cx="216" cy="2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" name="Line 49"/>
            <p:cNvSpPr>
              <a:spLocks noChangeShapeType="1"/>
            </p:cNvSpPr>
            <p:nvPr/>
          </p:nvSpPr>
          <p:spPr bwMode="auto">
            <a:xfrm flipV="1">
              <a:off x="1" y="1776"/>
              <a:ext cx="0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5" name="Rectangle 50"/>
            <p:cNvSpPr>
              <a:spLocks noChangeArrowheads="1"/>
            </p:cNvSpPr>
            <p:nvPr/>
          </p:nvSpPr>
          <p:spPr bwMode="auto">
            <a:xfrm>
              <a:off x="149" y="2064"/>
              <a:ext cx="596" cy="1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未知"/>
            <p:cNvSpPr>
              <a:spLocks/>
            </p:cNvSpPr>
            <p:nvPr/>
          </p:nvSpPr>
          <p:spPr bwMode="auto">
            <a:xfrm>
              <a:off x="933" y="1556"/>
              <a:ext cx="632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632" y="1192"/>
                </a:cxn>
                <a:cxn ang="0">
                  <a:pos x="632" y="968"/>
                </a:cxn>
                <a:cxn ang="0">
                  <a:pos x="0" y="968"/>
                </a:cxn>
                <a:cxn ang="0">
                  <a:pos x="0" y="224"/>
                </a:cxn>
                <a:cxn ang="0">
                  <a:pos x="632" y="224"/>
                </a:cxn>
                <a:cxn ang="0">
                  <a:pos x="632" y="0"/>
                </a:cxn>
                <a:cxn ang="0">
                  <a:pos x="0" y="0"/>
                </a:cxn>
              </a:cxnLst>
              <a:rect l="0" t="0" r="r" b="b"/>
              <a:pathLst>
                <a:path w="632" h="1192">
                  <a:moveTo>
                    <a:pt x="0" y="1192"/>
                  </a:moveTo>
                  <a:lnTo>
                    <a:pt x="632" y="1192"/>
                  </a:lnTo>
                  <a:lnTo>
                    <a:pt x="632" y="968"/>
                  </a:lnTo>
                  <a:lnTo>
                    <a:pt x="0" y="968"/>
                  </a:lnTo>
                  <a:lnTo>
                    <a:pt x="0" y="224"/>
                  </a:lnTo>
                  <a:lnTo>
                    <a:pt x="632" y="224"/>
                  </a:lnTo>
                  <a:lnTo>
                    <a:pt x="63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" name="Line 52"/>
            <p:cNvSpPr>
              <a:spLocks noChangeShapeType="1"/>
            </p:cNvSpPr>
            <p:nvPr/>
          </p:nvSpPr>
          <p:spPr bwMode="auto">
            <a:xfrm flipV="1">
              <a:off x="1081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" name="Line 53"/>
            <p:cNvSpPr>
              <a:spLocks noChangeShapeType="1"/>
            </p:cNvSpPr>
            <p:nvPr/>
          </p:nvSpPr>
          <p:spPr bwMode="auto">
            <a:xfrm flipV="1">
              <a:off x="1453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" name="Line 54"/>
            <p:cNvSpPr>
              <a:spLocks noChangeShapeType="1"/>
            </p:cNvSpPr>
            <p:nvPr/>
          </p:nvSpPr>
          <p:spPr bwMode="auto">
            <a:xfrm flipV="1">
              <a:off x="1081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Line 55"/>
            <p:cNvSpPr>
              <a:spLocks noChangeShapeType="1"/>
            </p:cNvSpPr>
            <p:nvPr/>
          </p:nvSpPr>
          <p:spPr bwMode="auto">
            <a:xfrm flipV="1">
              <a:off x="1453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1" name="Line 56"/>
            <p:cNvSpPr>
              <a:spLocks noChangeShapeType="1"/>
            </p:cNvSpPr>
            <p:nvPr/>
          </p:nvSpPr>
          <p:spPr bwMode="auto">
            <a:xfrm>
              <a:off x="1265" y="2420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Line 57"/>
            <p:cNvSpPr>
              <a:spLocks noChangeShapeType="1"/>
            </p:cNvSpPr>
            <p:nvPr/>
          </p:nvSpPr>
          <p:spPr bwMode="auto">
            <a:xfrm>
              <a:off x="1265" y="260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Line 58"/>
            <p:cNvSpPr>
              <a:spLocks noChangeShapeType="1"/>
            </p:cNvSpPr>
            <p:nvPr/>
          </p:nvSpPr>
          <p:spPr bwMode="auto">
            <a:xfrm>
              <a:off x="1265" y="2676"/>
              <a:ext cx="0" cy="1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Line 59"/>
            <p:cNvSpPr>
              <a:spLocks noChangeShapeType="1"/>
            </p:cNvSpPr>
            <p:nvPr/>
          </p:nvSpPr>
          <p:spPr bwMode="auto">
            <a:xfrm>
              <a:off x="1265" y="1472"/>
              <a:ext cx="0" cy="17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5" name="Line 60"/>
            <p:cNvSpPr>
              <a:spLocks noChangeShapeType="1"/>
            </p:cNvSpPr>
            <p:nvPr/>
          </p:nvSpPr>
          <p:spPr bwMode="auto">
            <a:xfrm>
              <a:off x="1265" y="168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Line 61"/>
            <p:cNvSpPr>
              <a:spLocks noChangeShapeType="1"/>
            </p:cNvSpPr>
            <p:nvPr/>
          </p:nvSpPr>
          <p:spPr bwMode="auto">
            <a:xfrm>
              <a:off x="1265" y="1756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" name="Oval 62"/>
            <p:cNvSpPr>
              <a:spLocks noChangeArrowheads="1"/>
            </p:cNvSpPr>
            <p:nvPr/>
          </p:nvSpPr>
          <p:spPr bwMode="auto">
            <a:xfrm>
              <a:off x="193" y="2416"/>
              <a:ext cx="216" cy="21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" name="Oval 63"/>
            <p:cNvSpPr>
              <a:spLocks noChangeArrowheads="1"/>
            </p:cNvSpPr>
            <p:nvPr/>
          </p:nvSpPr>
          <p:spPr bwMode="auto">
            <a:xfrm>
              <a:off x="189" y="1676"/>
              <a:ext cx="220" cy="20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" name="Line 64"/>
            <p:cNvSpPr>
              <a:spLocks noChangeShapeType="1"/>
            </p:cNvSpPr>
            <p:nvPr/>
          </p:nvSpPr>
          <p:spPr bwMode="auto">
            <a:xfrm>
              <a:off x="301" y="912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" name="Line 65"/>
            <p:cNvSpPr>
              <a:spLocks noChangeShapeType="1"/>
            </p:cNvSpPr>
            <p:nvPr/>
          </p:nvSpPr>
          <p:spPr bwMode="auto">
            <a:xfrm>
              <a:off x="301" y="10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" name="Line 66"/>
            <p:cNvSpPr>
              <a:spLocks noChangeShapeType="1"/>
            </p:cNvSpPr>
            <p:nvPr/>
          </p:nvSpPr>
          <p:spPr bwMode="auto">
            <a:xfrm>
              <a:off x="301" y="1148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" name="Line 67"/>
            <p:cNvSpPr>
              <a:spLocks noChangeShapeType="1"/>
            </p:cNvSpPr>
            <p:nvPr/>
          </p:nvSpPr>
          <p:spPr bwMode="auto">
            <a:xfrm>
              <a:off x="149" y="1776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Line 68"/>
            <p:cNvSpPr>
              <a:spLocks noChangeShapeType="1"/>
            </p:cNvSpPr>
            <p:nvPr/>
          </p:nvSpPr>
          <p:spPr bwMode="auto">
            <a:xfrm>
              <a:off x="297" y="1632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Line 69"/>
            <p:cNvSpPr>
              <a:spLocks noChangeShapeType="1"/>
            </p:cNvSpPr>
            <p:nvPr/>
          </p:nvSpPr>
          <p:spPr bwMode="auto">
            <a:xfrm>
              <a:off x="153" y="2528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" name="Line 70"/>
            <p:cNvSpPr>
              <a:spLocks noChangeShapeType="1"/>
            </p:cNvSpPr>
            <p:nvPr/>
          </p:nvSpPr>
          <p:spPr bwMode="auto">
            <a:xfrm>
              <a:off x="301" y="2384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Line 71"/>
            <p:cNvSpPr>
              <a:spLocks noChangeShapeType="1"/>
            </p:cNvSpPr>
            <p:nvPr/>
          </p:nvSpPr>
          <p:spPr bwMode="auto">
            <a:xfrm>
              <a:off x="725" y="1556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Line 72"/>
            <p:cNvSpPr>
              <a:spLocks noChangeShapeType="1"/>
            </p:cNvSpPr>
            <p:nvPr/>
          </p:nvSpPr>
          <p:spPr bwMode="auto">
            <a:xfrm>
              <a:off x="741" y="2748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Line 73"/>
            <p:cNvSpPr>
              <a:spLocks noChangeShapeType="1"/>
            </p:cNvSpPr>
            <p:nvPr/>
          </p:nvSpPr>
          <p:spPr bwMode="auto">
            <a:xfrm flipV="1">
              <a:off x="193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Line 74"/>
            <p:cNvSpPr>
              <a:spLocks noChangeShapeType="1"/>
            </p:cNvSpPr>
            <p:nvPr/>
          </p:nvSpPr>
          <p:spPr bwMode="auto">
            <a:xfrm flipV="1">
              <a:off x="215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Line 75"/>
            <p:cNvSpPr>
              <a:spLocks noChangeShapeType="1"/>
            </p:cNvSpPr>
            <p:nvPr/>
          </p:nvSpPr>
          <p:spPr bwMode="auto">
            <a:xfrm flipV="1">
              <a:off x="267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Line 76"/>
            <p:cNvSpPr>
              <a:spLocks noChangeShapeType="1"/>
            </p:cNvSpPr>
            <p:nvPr/>
          </p:nvSpPr>
          <p:spPr bwMode="auto">
            <a:xfrm flipV="1">
              <a:off x="289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2" name="Line 77"/>
          <p:cNvSpPr>
            <a:spLocks noChangeShapeType="1"/>
          </p:cNvSpPr>
          <p:nvPr/>
        </p:nvSpPr>
        <p:spPr bwMode="auto">
          <a:xfrm>
            <a:off x="2328863" y="5510213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" name="Line 78"/>
          <p:cNvSpPr>
            <a:spLocks noChangeShapeType="1"/>
          </p:cNvSpPr>
          <p:nvPr/>
        </p:nvSpPr>
        <p:spPr bwMode="auto">
          <a:xfrm flipV="1">
            <a:off x="2338388" y="3971925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4" name="Group 79"/>
          <p:cNvGrpSpPr>
            <a:grpSpLocks/>
          </p:cNvGrpSpPr>
          <p:nvPr/>
        </p:nvGrpSpPr>
        <p:grpSpPr bwMode="auto">
          <a:xfrm>
            <a:off x="4422775" y="4113213"/>
            <a:ext cx="1046163" cy="1287462"/>
            <a:chOff x="0" y="0"/>
            <a:chExt cx="659" cy="811"/>
          </a:xfrm>
        </p:grpSpPr>
        <p:sp>
          <p:nvSpPr>
            <p:cNvPr id="325" name="Line 80"/>
            <p:cNvSpPr>
              <a:spLocks noChangeShapeType="1"/>
            </p:cNvSpPr>
            <p:nvPr/>
          </p:nvSpPr>
          <p:spPr bwMode="auto">
            <a:xfrm flipH="1" flipV="1">
              <a:off x="0" y="181"/>
              <a:ext cx="172" cy="9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6" name="Line 81"/>
            <p:cNvSpPr>
              <a:spLocks noChangeShapeType="1"/>
            </p:cNvSpPr>
            <p:nvPr/>
          </p:nvSpPr>
          <p:spPr bwMode="auto">
            <a:xfrm flipH="1" flipV="1">
              <a:off x="0" y="712"/>
              <a:ext cx="172" cy="9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" name="未知"/>
            <p:cNvSpPr>
              <a:spLocks/>
            </p:cNvSpPr>
            <p:nvPr/>
          </p:nvSpPr>
          <p:spPr bwMode="auto">
            <a:xfrm>
              <a:off x="0" y="31"/>
              <a:ext cx="258" cy="681"/>
            </a:xfrm>
            <a:custGeom>
              <a:avLst/>
              <a:gdLst/>
              <a:ahLst/>
              <a:cxnLst>
                <a:cxn ang="0">
                  <a:pos x="1808" y="0"/>
                </a:cxn>
                <a:cxn ang="0">
                  <a:pos x="0" y="1044"/>
                </a:cxn>
                <a:cxn ang="0">
                  <a:pos x="0" y="4761"/>
                </a:cxn>
              </a:cxnLst>
              <a:rect l="0" t="0" r="r" b="b"/>
              <a:pathLst>
                <a:path w="1808" h="4761">
                  <a:moveTo>
                    <a:pt x="1808" y="0"/>
                  </a:moveTo>
                  <a:lnTo>
                    <a:pt x="0" y="1044"/>
                  </a:lnTo>
                  <a:lnTo>
                    <a:pt x="0" y="476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8" name="未知"/>
            <p:cNvSpPr>
              <a:spLocks/>
            </p:cNvSpPr>
            <p:nvPr/>
          </p:nvSpPr>
          <p:spPr bwMode="auto">
            <a:xfrm>
              <a:off x="172" y="131"/>
              <a:ext cx="258" cy="680"/>
            </a:xfrm>
            <a:custGeom>
              <a:avLst/>
              <a:gdLst/>
              <a:ahLst/>
              <a:cxnLst>
                <a:cxn ang="0">
                  <a:pos x="1809" y="3716"/>
                </a:cxn>
                <a:cxn ang="0">
                  <a:pos x="0" y="4762"/>
                </a:cxn>
                <a:cxn ang="0">
                  <a:pos x="0" y="1045"/>
                </a:cxn>
                <a:cxn ang="0">
                  <a:pos x="1809" y="0"/>
                </a:cxn>
              </a:cxnLst>
              <a:rect l="0" t="0" r="r" b="b"/>
              <a:pathLst>
                <a:path w="1809" h="4762">
                  <a:moveTo>
                    <a:pt x="1809" y="3716"/>
                  </a:moveTo>
                  <a:lnTo>
                    <a:pt x="0" y="4762"/>
                  </a:lnTo>
                  <a:lnTo>
                    <a:pt x="0" y="1045"/>
                  </a:lnTo>
                  <a:lnTo>
                    <a:pt x="18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" name="未知"/>
            <p:cNvSpPr>
              <a:spLocks/>
            </p:cNvSpPr>
            <p:nvPr/>
          </p:nvSpPr>
          <p:spPr bwMode="auto">
            <a:xfrm>
              <a:off x="430" y="101"/>
              <a:ext cx="229" cy="561"/>
            </a:xfrm>
            <a:custGeom>
              <a:avLst/>
              <a:gdLst/>
              <a:ahLst/>
              <a:cxnLst>
                <a:cxn ang="0">
                  <a:pos x="0" y="3926"/>
                </a:cxn>
                <a:cxn ang="0">
                  <a:pos x="295" y="3724"/>
                </a:cxn>
                <a:cxn ang="0">
                  <a:pos x="581" y="3465"/>
                </a:cxn>
                <a:cxn ang="0">
                  <a:pos x="847" y="3159"/>
                </a:cxn>
                <a:cxn ang="0">
                  <a:pos x="1083" y="2816"/>
                </a:cxn>
                <a:cxn ang="0">
                  <a:pos x="1283" y="2447"/>
                </a:cxn>
                <a:cxn ang="0">
                  <a:pos x="1439" y="2064"/>
                </a:cxn>
                <a:cxn ang="0">
                  <a:pos x="1547" y="1683"/>
                </a:cxn>
                <a:cxn ang="0">
                  <a:pos x="1602" y="1315"/>
                </a:cxn>
                <a:cxn ang="0">
                  <a:pos x="1602" y="971"/>
                </a:cxn>
                <a:cxn ang="0">
                  <a:pos x="1547" y="666"/>
                </a:cxn>
                <a:cxn ang="0">
                  <a:pos x="1439" y="408"/>
                </a:cxn>
                <a:cxn ang="0">
                  <a:pos x="1283" y="207"/>
                </a:cxn>
                <a:cxn ang="0">
                  <a:pos x="1083" y="69"/>
                </a:cxn>
                <a:cxn ang="0">
                  <a:pos x="847" y="0"/>
                </a:cxn>
                <a:cxn ang="0">
                  <a:pos x="581" y="0"/>
                </a:cxn>
                <a:cxn ang="0">
                  <a:pos x="295" y="71"/>
                </a:cxn>
                <a:cxn ang="0">
                  <a:pos x="0" y="210"/>
                </a:cxn>
              </a:cxnLst>
              <a:rect l="0" t="0" r="r" b="b"/>
              <a:pathLst>
                <a:path w="1602" h="3926">
                  <a:moveTo>
                    <a:pt x="0" y="3926"/>
                  </a:moveTo>
                  <a:lnTo>
                    <a:pt x="295" y="3724"/>
                  </a:lnTo>
                  <a:lnTo>
                    <a:pt x="581" y="3465"/>
                  </a:lnTo>
                  <a:lnTo>
                    <a:pt x="847" y="3159"/>
                  </a:lnTo>
                  <a:lnTo>
                    <a:pt x="1083" y="2816"/>
                  </a:lnTo>
                  <a:lnTo>
                    <a:pt x="1283" y="2447"/>
                  </a:lnTo>
                  <a:lnTo>
                    <a:pt x="1439" y="2064"/>
                  </a:lnTo>
                  <a:lnTo>
                    <a:pt x="1547" y="1683"/>
                  </a:lnTo>
                  <a:lnTo>
                    <a:pt x="1602" y="1315"/>
                  </a:lnTo>
                  <a:lnTo>
                    <a:pt x="1602" y="971"/>
                  </a:lnTo>
                  <a:lnTo>
                    <a:pt x="1547" y="666"/>
                  </a:lnTo>
                  <a:lnTo>
                    <a:pt x="1439" y="408"/>
                  </a:lnTo>
                  <a:lnTo>
                    <a:pt x="1283" y="207"/>
                  </a:lnTo>
                  <a:lnTo>
                    <a:pt x="1083" y="69"/>
                  </a:lnTo>
                  <a:lnTo>
                    <a:pt x="847" y="0"/>
                  </a:lnTo>
                  <a:lnTo>
                    <a:pt x="581" y="0"/>
                  </a:lnTo>
                  <a:lnTo>
                    <a:pt x="295" y="71"/>
                  </a:lnTo>
                  <a:lnTo>
                    <a:pt x="0" y="21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" name="未知"/>
            <p:cNvSpPr>
              <a:spLocks/>
            </p:cNvSpPr>
            <p:nvPr/>
          </p:nvSpPr>
          <p:spPr bwMode="auto">
            <a:xfrm>
              <a:off x="258" y="0"/>
              <a:ext cx="163" cy="31"/>
            </a:xfrm>
            <a:custGeom>
              <a:avLst/>
              <a:gdLst/>
              <a:ahLst/>
              <a:cxnLst>
                <a:cxn ang="0">
                  <a:pos x="1138" y="106"/>
                </a:cxn>
                <a:cxn ang="0">
                  <a:pos x="946" y="28"/>
                </a:cxn>
                <a:cxn ang="0">
                  <a:pos x="730" y="0"/>
                </a:cxn>
                <a:cxn ang="0">
                  <a:pos x="498" y="23"/>
                </a:cxn>
                <a:cxn ang="0">
                  <a:pos x="252" y="97"/>
                </a:cxn>
                <a:cxn ang="0">
                  <a:pos x="0" y="220"/>
                </a:cxn>
              </a:cxnLst>
              <a:rect l="0" t="0" r="r" b="b"/>
              <a:pathLst>
                <a:path w="1138" h="220">
                  <a:moveTo>
                    <a:pt x="1138" y="106"/>
                  </a:moveTo>
                  <a:lnTo>
                    <a:pt x="946" y="28"/>
                  </a:lnTo>
                  <a:lnTo>
                    <a:pt x="730" y="0"/>
                  </a:lnTo>
                  <a:lnTo>
                    <a:pt x="498" y="23"/>
                  </a:lnTo>
                  <a:lnTo>
                    <a:pt x="252" y="97"/>
                  </a:lnTo>
                  <a:lnTo>
                    <a:pt x="0" y="22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" name="未知"/>
            <p:cNvSpPr>
              <a:spLocks/>
            </p:cNvSpPr>
            <p:nvPr/>
          </p:nvSpPr>
          <p:spPr bwMode="auto">
            <a:xfrm>
              <a:off x="287" y="211"/>
              <a:ext cx="287" cy="370"/>
            </a:xfrm>
            <a:custGeom>
              <a:avLst/>
              <a:gdLst/>
              <a:ahLst/>
              <a:cxnLst>
                <a:cxn ang="0">
                  <a:pos x="294" y="2531"/>
                </a:cxn>
                <a:cxn ang="0">
                  <a:pos x="442" y="2585"/>
                </a:cxn>
                <a:cxn ang="0">
                  <a:pos x="609" y="2594"/>
                </a:cxn>
                <a:cxn ang="0">
                  <a:pos x="792" y="2557"/>
                </a:cxn>
                <a:cxn ang="0">
                  <a:pos x="981" y="2473"/>
                </a:cxn>
                <a:cxn ang="0">
                  <a:pos x="1172" y="2348"/>
                </a:cxn>
                <a:cxn ang="0">
                  <a:pos x="1356" y="2183"/>
                </a:cxn>
                <a:cxn ang="0">
                  <a:pos x="1528" y="1988"/>
                </a:cxn>
                <a:cxn ang="0">
                  <a:pos x="1680" y="1767"/>
                </a:cxn>
                <a:cxn ang="0">
                  <a:pos x="1810" y="1529"/>
                </a:cxn>
                <a:cxn ang="0">
                  <a:pos x="1909" y="1283"/>
                </a:cxn>
                <a:cxn ang="0">
                  <a:pos x="1976" y="1038"/>
                </a:cxn>
                <a:cxn ang="0">
                  <a:pos x="2007" y="802"/>
                </a:cxn>
                <a:cxn ang="0">
                  <a:pos x="2003" y="584"/>
                </a:cxn>
                <a:cxn ang="0">
                  <a:pos x="1962" y="392"/>
                </a:cxn>
                <a:cxn ang="0">
                  <a:pos x="1887" y="232"/>
                </a:cxn>
                <a:cxn ang="0">
                  <a:pos x="1780" y="112"/>
                </a:cxn>
                <a:cxn ang="0">
                  <a:pos x="1645" y="33"/>
                </a:cxn>
                <a:cxn ang="0">
                  <a:pos x="1486" y="0"/>
                </a:cxn>
                <a:cxn ang="0">
                  <a:pos x="1310" y="15"/>
                </a:cxn>
                <a:cxn ang="0">
                  <a:pos x="1124" y="76"/>
                </a:cxn>
                <a:cxn ang="0">
                  <a:pos x="934" y="181"/>
                </a:cxn>
                <a:cxn ang="0">
                  <a:pos x="745" y="327"/>
                </a:cxn>
                <a:cxn ang="0">
                  <a:pos x="566" y="508"/>
                </a:cxn>
                <a:cxn ang="0">
                  <a:pos x="402" y="717"/>
                </a:cxn>
                <a:cxn ang="0">
                  <a:pos x="262" y="947"/>
                </a:cxn>
                <a:cxn ang="0">
                  <a:pos x="147" y="1190"/>
                </a:cxn>
                <a:cxn ang="0">
                  <a:pos x="63" y="1436"/>
                </a:cxn>
                <a:cxn ang="0">
                  <a:pos x="14" y="1678"/>
                </a:cxn>
                <a:cxn ang="0">
                  <a:pos x="0" y="1906"/>
                </a:cxn>
                <a:cxn ang="0">
                  <a:pos x="23" y="2113"/>
                </a:cxn>
                <a:cxn ang="0">
                  <a:pos x="81" y="2289"/>
                </a:cxn>
                <a:cxn ang="0">
                  <a:pos x="173" y="2431"/>
                </a:cxn>
                <a:cxn ang="0">
                  <a:pos x="294" y="2531"/>
                </a:cxn>
              </a:cxnLst>
              <a:rect l="0" t="0" r="r" b="b"/>
              <a:pathLst>
                <a:path w="2007" h="2594">
                  <a:moveTo>
                    <a:pt x="294" y="2531"/>
                  </a:moveTo>
                  <a:lnTo>
                    <a:pt x="442" y="2585"/>
                  </a:lnTo>
                  <a:lnTo>
                    <a:pt x="609" y="2594"/>
                  </a:lnTo>
                  <a:lnTo>
                    <a:pt x="792" y="2557"/>
                  </a:lnTo>
                  <a:lnTo>
                    <a:pt x="981" y="2473"/>
                  </a:lnTo>
                  <a:lnTo>
                    <a:pt x="1172" y="2348"/>
                  </a:lnTo>
                  <a:lnTo>
                    <a:pt x="1356" y="2183"/>
                  </a:lnTo>
                  <a:lnTo>
                    <a:pt x="1528" y="1988"/>
                  </a:lnTo>
                  <a:lnTo>
                    <a:pt x="1680" y="1767"/>
                  </a:lnTo>
                  <a:lnTo>
                    <a:pt x="1810" y="1529"/>
                  </a:lnTo>
                  <a:lnTo>
                    <a:pt x="1909" y="1283"/>
                  </a:lnTo>
                  <a:lnTo>
                    <a:pt x="1976" y="1038"/>
                  </a:lnTo>
                  <a:lnTo>
                    <a:pt x="2007" y="802"/>
                  </a:lnTo>
                  <a:lnTo>
                    <a:pt x="2003" y="584"/>
                  </a:lnTo>
                  <a:lnTo>
                    <a:pt x="1962" y="392"/>
                  </a:lnTo>
                  <a:lnTo>
                    <a:pt x="1887" y="232"/>
                  </a:lnTo>
                  <a:lnTo>
                    <a:pt x="1780" y="112"/>
                  </a:lnTo>
                  <a:lnTo>
                    <a:pt x="1645" y="33"/>
                  </a:lnTo>
                  <a:lnTo>
                    <a:pt x="1486" y="0"/>
                  </a:lnTo>
                  <a:lnTo>
                    <a:pt x="1310" y="15"/>
                  </a:lnTo>
                  <a:lnTo>
                    <a:pt x="1124" y="76"/>
                  </a:lnTo>
                  <a:lnTo>
                    <a:pt x="934" y="181"/>
                  </a:lnTo>
                  <a:lnTo>
                    <a:pt x="745" y="327"/>
                  </a:lnTo>
                  <a:lnTo>
                    <a:pt x="566" y="508"/>
                  </a:lnTo>
                  <a:lnTo>
                    <a:pt x="402" y="717"/>
                  </a:lnTo>
                  <a:lnTo>
                    <a:pt x="262" y="947"/>
                  </a:lnTo>
                  <a:lnTo>
                    <a:pt x="147" y="1190"/>
                  </a:lnTo>
                  <a:lnTo>
                    <a:pt x="63" y="1436"/>
                  </a:lnTo>
                  <a:lnTo>
                    <a:pt x="14" y="1678"/>
                  </a:lnTo>
                  <a:lnTo>
                    <a:pt x="0" y="1906"/>
                  </a:lnTo>
                  <a:lnTo>
                    <a:pt x="23" y="2113"/>
                  </a:lnTo>
                  <a:lnTo>
                    <a:pt x="81" y="2289"/>
                  </a:lnTo>
                  <a:lnTo>
                    <a:pt x="173" y="2431"/>
                  </a:lnTo>
                  <a:lnTo>
                    <a:pt x="294" y="253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" name="未知"/>
            <p:cNvSpPr>
              <a:spLocks/>
            </p:cNvSpPr>
            <p:nvPr/>
          </p:nvSpPr>
          <p:spPr bwMode="auto">
            <a:xfrm>
              <a:off x="290" y="253"/>
              <a:ext cx="108" cy="187"/>
            </a:xfrm>
            <a:custGeom>
              <a:avLst/>
              <a:gdLst/>
              <a:ahLst/>
              <a:cxnLst>
                <a:cxn ang="0">
                  <a:pos x="0" y="1304"/>
                </a:cxn>
                <a:cxn ang="0">
                  <a:pos x="177" y="1134"/>
                </a:cxn>
                <a:cxn ang="0">
                  <a:pos x="341" y="935"/>
                </a:cxn>
                <a:cxn ang="0">
                  <a:pos x="484" y="714"/>
                </a:cxn>
                <a:cxn ang="0">
                  <a:pos x="603" y="480"/>
                </a:cxn>
                <a:cxn ang="0">
                  <a:pos x="694" y="238"/>
                </a:cxn>
                <a:cxn ang="0">
                  <a:pos x="753" y="0"/>
                </a:cxn>
              </a:cxnLst>
              <a:rect l="0" t="0" r="r" b="b"/>
              <a:pathLst>
                <a:path w="753" h="1304">
                  <a:moveTo>
                    <a:pt x="0" y="1304"/>
                  </a:moveTo>
                  <a:lnTo>
                    <a:pt x="177" y="1134"/>
                  </a:lnTo>
                  <a:lnTo>
                    <a:pt x="341" y="935"/>
                  </a:lnTo>
                  <a:lnTo>
                    <a:pt x="484" y="714"/>
                  </a:lnTo>
                  <a:lnTo>
                    <a:pt x="603" y="480"/>
                  </a:lnTo>
                  <a:lnTo>
                    <a:pt x="694" y="238"/>
                  </a:lnTo>
                  <a:lnTo>
                    <a:pt x="753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" name="Line 88"/>
            <p:cNvSpPr>
              <a:spLocks noChangeShapeType="1"/>
            </p:cNvSpPr>
            <p:nvPr/>
          </p:nvSpPr>
          <p:spPr bwMode="auto">
            <a:xfrm>
              <a:off x="421" y="15"/>
              <a:ext cx="172" cy="1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4" name="Group 90"/>
          <p:cNvGrpSpPr>
            <a:grpSpLocks/>
          </p:cNvGrpSpPr>
          <p:nvPr/>
        </p:nvGrpSpPr>
        <p:grpSpPr bwMode="auto">
          <a:xfrm>
            <a:off x="6878042" y="1700808"/>
            <a:ext cx="1371600" cy="2139950"/>
            <a:chOff x="0" y="0"/>
            <a:chExt cx="1064" cy="1676"/>
          </a:xfrm>
        </p:grpSpPr>
        <p:sp>
          <p:nvSpPr>
            <p:cNvPr id="335" name="Line 91"/>
            <p:cNvSpPr>
              <a:spLocks noChangeShapeType="1"/>
            </p:cNvSpPr>
            <p:nvPr/>
          </p:nvSpPr>
          <p:spPr bwMode="auto">
            <a:xfrm>
              <a:off x="0" y="83"/>
              <a:ext cx="1" cy="106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" name="Line 92"/>
            <p:cNvSpPr>
              <a:spLocks noChangeShapeType="1"/>
            </p:cNvSpPr>
            <p:nvPr/>
          </p:nvSpPr>
          <p:spPr bwMode="auto">
            <a:xfrm>
              <a:off x="1063" y="531"/>
              <a:ext cx="1" cy="106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" name="未知"/>
            <p:cNvSpPr>
              <a:spLocks/>
            </p:cNvSpPr>
            <p:nvPr/>
          </p:nvSpPr>
          <p:spPr bwMode="auto">
            <a:xfrm>
              <a:off x="0" y="614"/>
              <a:ext cx="919" cy="1062"/>
            </a:xfrm>
            <a:custGeom>
              <a:avLst/>
              <a:gdLst/>
              <a:ahLst/>
              <a:cxnLst>
                <a:cxn ang="0">
                  <a:pos x="6433" y="0"/>
                </a:cxn>
                <a:cxn ang="0">
                  <a:pos x="6433" y="7433"/>
                </a:cxn>
                <a:cxn ang="0">
                  <a:pos x="0" y="3717"/>
                </a:cxn>
              </a:cxnLst>
              <a:rect l="0" t="0" r="r" b="b"/>
              <a:pathLst>
                <a:path w="6433" h="7433">
                  <a:moveTo>
                    <a:pt x="6433" y="0"/>
                  </a:moveTo>
                  <a:lnTo>
                    <a:pt x="6433" y="7433"/>
                  </a:lnTo>
                  <a:lnTo>
                    <a:pt x="0" y="371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" name="Line 94"/>
            <p:cNvSpPr>
              <a:spLocks noChangeShapeType="1"/>
            </p:cNvSpPr>
            <p:nvPr/>
          </p:nvSpPr>
          <p:spPr bwMode="auto">
            <a:xfrm flipH="1">
              <a:off x="919" y="1593"/>
              <a:ext cx="144" cy="83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" name="未知"/>
            <p:cNvSpPr>
              <a:spLocks/>
            </p:cNvSpPr>
            <p:nvPr/>
          </p:nvSpPr>
          <p:spPr bwMode="auto">
            <a:xfrm>
              <a:off x="0" y="0"/>
              <a:ext cx="1063" cy="614"/>
            </a:xfrm>
            <a:custGeom>
              <a:avLst/>
              <a:gdLst/>
              <a:ahLst/>
              <a:cxnLst>
                <a:cxn ang="0">
                  <a:pos x="7437" y="3716"/>
                </a:cxn>
                <a:cxn ang="0">
                  <a:pos x="6433" y="4297"/>
                </a:cxn>
                <a:cxn ang="0">
                  <a:pos x="0" y="581"/>
                </a:cxn>
                <a:cxn ang="0">
                  <a:pos x="1005" y="0"/>
                </a:cxn>
                <a:cxn ang="0">
                  <a:pos x="7437" y="3716"/>
                </a:cxn>
              </a:cxnLst>
              <a:rect l="0" t="0" r="r" b="b"/>
              <a:pathLst>
                <a:path w="7437" h="4297">
                  <a:moveTo>
                    <a:pt x="7437" y="3716"/>
                  </a:moveTo>
                  <a:lnTo>
                    <a:pt x="6433" y="4297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7437" y="3716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0" name="Group 96"/>
          <p:cNvGrpSpPr>
            <a:grpSpLocks/>
          </p:cNvGrpSpPr>
          <p:nvPr/>
        </p:nvGrpSpPr>
        <p:grpSpPr bwMode="auto">
          <a:xfrm>
            <a:off x="6300192" y="4131270"/>
            <a:ext cx="1970088" cy="1452563"/>
            <a:chOff x="0" y="0"/>
            <a:chExt cx="1393" cy="1003"/>
          </a:xfrm>
        </p:grpSpPr>
        <p:sp>
          <p:nvSpPr>
            <p:cNvPr id="341" name="Line 97"/>
            <p:cNvSpPr>
              <a:spLocks noChangeShapeType="1"/>
            </p:cNvSpPr>
            <p:nvPr/>
          </p:nvSpPr>
          <p:spPr bwMode="auto">
            <a:xfrm>
              <a:off x="1392" y="531"/>
              <a:ext cx="1" cy="205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" name="未知"/>
            <p:cNvSpPr>
              <a:spLocks/>
            </p:cNvSpPr>
            <p:nvPr/>
          </p:nvSpPr>
          <p:spPr bwMode="auto">
            <a:xfrm>
              <a:off x="71" y="0"/>
              <a:ext cx="1321" cy="763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2814" y="0"/>
                </a:cxn>
                <a:cxn ang="0">
                  <a:pos x="9247" y="3717"/>
                </a:cxn>
                <a:cxn ang="0">
                  <a:pos x="6433" y="5342"/>
                </a:cxn>
              </a:cxnLst>
              <a:rect l="0" t="0" r="r" b="b"/>
              <a:pathLst>
                <a:path w="9247" h="5342">
                  <a:moveTo>
                    <a:pt x="0" y="1626"/>
                  </a:moveTo>
                  <a:lnTo>
                    <a:pt x="2814" y="0"/>
                  </a:lnTo>
                  <a:lnTo>
                    <a:pt x="9247" y="3717"/>
                  </a:lnTo>
                  <a:lnTo>
                    <a:pt x="6433" y="534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" name="未知"/>
            <p:cNvSpPr>
              <a:spLocks/>
            </p:cNvSpPr>
            <p:nvPr/>
          </p:nvSpPr>
          <p:spPr bwMode="auto">
            <a:xfrm>
              <a:off x="1" y="232"/>
              <a:ext cx="70" cy="19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302" y="132"/>
                </a:cxn>
                <a:cxn ang="0">
                  <a:pos x="153" y="280"/>
                </a:cxn>
                <a:cxn ang="0">
                  <a:pos x="51" y="443"/>
                </a:cxn>
                <a:cxn ang="0">
                  <a:pos x="0" y="612"/>
                </a:cxn>
                <a:cxn ang="0">
                  <a:pos x="0" y="783"/>
                </a:cxn>
                <a:cxn ang="0">
                  <a:pos x="51" y="952"/>
                </a:cxn>
                <a:cxn ang="0">
                  <a:pos x="153" y="1113"/>
                </a:cxn>
                <a:cxn ang="0">
                  <a:pos x="302" y="1262"/>
                </a:cxn>
                <a:cxn ang="0">
                  <a:pos x="493" y="1394"/>
                </a:cxn>
              </a:cxnLst>
              <a:rect l="0" t="0" r="r" b="b"/>
              <a:pathLst>
                <a:path w="493" h="1394">
                  <a:moveTo>
                    <a:pt x="493" y="0"/>
                  </a:moveTo>
                  <a:lnTo>
                    <a:pt x="302" y="132"/>
                  </a:lnTo>
                  <a:lnTo>
                    <a:pt x="153" y="280"/>
                  </a:lnTo>
                  <a:lnTo>
                    <a:pt x="51" y="443"/>
                  </a:lnTo>
                  <a:lnTo>
                    <a:pt x="0" y="612"/>
                  </a:lnTo>
                  <a:lnTo>
                    <a:pt x="0" y="783"/>
                  </a:lnTo>
                  <a:lnTo>
                    <a:pt x="51" y="952"/>
                  </a:lnTo>
                  <a:lnTo>
                    <a:pt x="153" y="1113"/>
                  </a:lnTo>
                  <a:lnTo>
                    <a:pt x="302" y="1262"/>
                  </a:lnTo>
                  <a:lnTo>
                    <a:pt x="493" y="139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" name="Line 100"/>
            <p:cNvSpPr>
              <a:spLocks noChangeShapeType="1"/>
            </p:cNvSpPr>
            <p:nvPr/>
          </p:nvSpPr>
          <p:spPr bwMode="auto">
            <a:xfrm>
              <a:off x="71" y="431"/>
              <a:ext cx="576" cy="3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" name="Line 101"/>
            <p:cNvSpPr>
              <a:spLocks noChangeShapeType="1"/>
            </p:cNvSpPr>
            <p:nvPr/>
          </p:nvSpPr>
          <p:spPr bwMode="auto">
            <a:xfrm flipH="1">
              <a:off x="990" y="730"/>
              <a:ext cx="402" cy="2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6" name="未知"/>
            <p:cNvSpPr>
              <a:spLocks/>
            </p:cNvSpPr>
            <p:nvPr/>
          </p:nvSpPr>
          <p:spPr bwMode="auto">
            <a:xfrm>
              <a:off x="0" y="531"/>
              <a:ext cx="71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92"/>
                </a:cxn>
                <a:cxn ang="0">
                  <a:pos x="130" y="377"/>
                </a:cxn>
                <a:cxn ang="0">
                  <a:pos x="287" y="547"/>
                </a:cxn>
                <a:cxn ang="0">
                  <a:pos x="500" y="697"/>
                </a:cxn>
              </a:cxnLst>
              <a:rect l="0" t="0" r="r" b="b"/>
              <a:pathLst>
                <a:path w="500" h="697">
                  <a:moveTo>
                    <a:pt x="0" y="0"/>
                  </a:moveTo>
                  <a:lnTo>
                    <a:pt x="33" y="192"/>
                  </a:lnTo>
                  <a:lnTo>
                    <a:pt x="130" y="377"/>
                  </a:lnTo>
                  <a:lnTo>
                    <a:pt x="287" y="547"/>
                  </a:lnTo>
                  <a:lnTo>
                    <a:pt x="500" y="69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7" name="Line 103"/>
            <p:cNvSpPr>
              <a:spLocks noChangeShapeType="1"/>
            </p:cNvSpPr>
            <p:nvPr/>
          </p:nvSpPr>
          <p:spPr bwMode="auto">
            <a:xfrm flipH="1" flipV="1">
              <a:off x="71" y="630"/>
              <a:ext cx="576" cy="3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" name="未知"/>
            <p:cNvSpPr>
              <a:spLocks/>
            </p:cNvSpPr>
            <p:nvPr/>
          </p:nvSpPr>
          <p:spPr bwMode="auto">
            <a:xfrm>
              <a:off x="645" y="763"/>
              <a:ext cx="345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2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2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2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2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" name="未知"/>
            <p:cNvSpPr>
              <a:spLocks/>
            </p:cNvSpPr>
            <p:nvPr/>
          </p:nvSpPr>
          <p:spPr bwMode="auto">
            <a:xfrm>
              <a:off x="645" y="962"/>
              <a:ext cx="345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0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0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0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0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" name="未知"/>
            <p:cNvSpPr>
              <a:spLocks/>
            </p:cNvSpPr>
            <p:nvPr/>
          </p:nvSpPr>
          <p:spPr bwMode="auto">
            <a:xfrm>
              <a:off x="180" y="228"/>
              <a:ext cx="247" cy="141"/>
            </a:xfrm>
            <a:custGeom>
              <a:avLst/>
              <a:gdLst/>
              <a:ahLst/>
              <a:cxnLst>
                <a:cxn ang="0">
                  <a:pos x="1702" y="492"/>
                </a:cxn>
                <a:cxn ang="0">
                  <a:pos x="1686" y="399"/>
                </a:cxn>
                <a:cxn ang="0">
                  <a:pos x="1640" y="308"/>
                </a:cxn>
                <a:cxn ang="0">
                  <a:pos x="1567" y="226"/>
                </a:cxn>
                <a:cxn ang="0">
                  <a:pos x="1466" y="152"/>
                </a:cxn>
                <a:cxn ang="0">
                  <a:pos x="1344" y="90"/>
                </a:cxn>
                <a:cxn ang="0">
                  <a:pos x="1203" y="44"/>
                </a:cxn>
                <a:cxn ang="0">
                  <a:pos x="1050" y="13"/>
                </a:cxn>
                <a:cxn ang="0">
                  <a:pos x="889" y="0"/>
                </a:cxn>
                <a:cxn ang="0">
                  <a:pos x="728" y="4"/>
                </a:cxn>
                <a:cxn ang="0">
                  <a:pos x="570" y="27"/>
                </a:cxn>
                <a:cxn ang="0">
                  <a:pos x="422" y="65"/>
                </a:cxn>
                <a:cxn ang="0">
                  <a:pos x="291" y="120"/>
                </a:cxn>
                <a:cxn ang="0">
                  <a:pos x="178" y="187"/>
                </a:cxn>
                <a:cxn ang="0">
                  <a:pos x="91" y="266"/>
                </a:cxn>
                <a:cxn ang="0">
                  <a:pos x="31" y="353"/>
                </a:cxn>
                <a:cxn ang="0">
                  <a:pos x="0" y="445"/>
                </a:cxn>
                <a:cxn ang="0">
                  <a:pos x="0" y="539"/>
                </a:cxn>
                <a:cxn ang="0">
                  <a:pos x="31" y="631"/>
                </a:cxn>
                <a:cxn ang="0">
                  <a:pos x="91" y="718"/>
                </a:cxn>
                <a:cxn ang="0">
                  <a:pos x="178" y="796"/>
                </a:cxn>
                <a:cxn ang="0">
                  <a:pos x="291" y="865"/>
                </a:cxn>
                <a:cxn ang="0">
                  <a:pos x="422" y="919"/>
                </a:cxn>
                <a:cxn ang="0">
                  <a:pos x="570" y="958"/>
                </a:cxn>
                <a:cxn ang="0">
                  <a:pos x="728" y="979"/>
                </a:cxn>
                <a:cxn ang="0">
                  <a:pos x="889" y="984"/>
                </a:cxn>
                <a:cxn ang="0">
                  <a:pos x="1050" y="971"/>
                </a:cxn>
                <a:cxn ang="0">
                  <a:pos x="1203" y="941"/>
                </a:cxn>
                <a:cxn ang="0">
                  <a:pos x="1344" y="893"/>
                </a:cxn>
                <a:cxn ang="0">
                  <a:pos x="1466" y="832"/>
                </a:cxn>
                <a:cxn ang="0">
                  <a:pos x="1567" y="758"/>
                </a:cxn>
                <a:cxn ang="0">
                  <a:pos x="1640" y="675"/>
                </a:cxn>
                <a:cxn ang="0">
                  <a:pos x="1686" y="585"/>
                </a:cxn>
                <a:cxn ang="0">
                  <a:pos x="1702" y="492"/>
                </a:cxn>
              </a:cxnLst>
              <a:rect l="0" t="0" r="r" b="b"/>
              <a:pathLst>
                <a:path w="1702" h="984">
                  <a:moveTo>
                    <a:pt x="1702" y="492"/>
                  </a:moveTo>
                  <a:lnTo>
                    <a:pt x="1686" y="399"/>
                  </a:lnTo>
                  <a:lnTo>
                    <a:pt x="1640" y="308"/>
                  </a:lnTo>
                  <a:lnTo>
                    <a:pt x="1567" y="226"/>
                  </a:lnTo>
                  <a:lnTo>
                    <a:pt x="1466" y="152"/>
                  </a:lnTo>
                  <a:lnTo>
                    <a:pt x="1344" y="90"/>
                  </a:lnTo>
                  <a:lnTo>
                    <a:pt x="1203" y="44"/>
                  </a:lnTo>
                  <a:lnTo>
                    <a:pt x="1050" y="13"/>
                  </a:lnTo>
                  <a:lnTo>
                    <a:pt x="889" y="0"/>
                  </a:lnTo>
                  <a:lnTo>
                    <a:pt x="728" y="4"/>
                  </a:lnTo>
                  <a:lnTo>
                    <a:pt x="570" y="27"/>
                  </a:lnTo>
                  <a:lnTo>
                    <a:pt x="422" y="65"/>
                  </a:lnTo>
                  <a:lnTo>
                    <a:pt x="291" y="120"/>
                  </a:lnTo>
                  <a:lnTo>
                    <a:pt x="178" y="187"/>
                  </a:lnTo>
                  <a:lnTo>
                    <a:pt x="91" y="266"/>
                  </a:lnTo>
                  <a:lnTo>
                    <a:pt x="31" y="353"/>
                  </a:lnTo>
                  <a:lnTo>
                    <a:pt x="0" y="445"/>
                  </a:lnTo>
                  <a:lnTo>
                    <a:pt x="0" y="539"/>
                  </a:lnTo>
                  <a:lnTo>
                    <a:pt x="31" y="631"/>
                  </a:lnTo>
                  <a:lnTo>
                    <a:pt x="91" y="718"/>
                  </a:lnTo>
                  <a:lnTo>
                    <a:pt x="178" y="796"/>
                  </a:lnTo>
                  <a:lnTo>
                    <a:pt x="291" y="865"/>
                  </a:lnTo>
                  <a:lnTo>
                    <a:pt x="422" y="919"/>
                  </a:lnTo>
                  <a:lnTo>
                    <a:pt x="570" y="958"/>
                  </a:lnTo>
                  <a:lnTo>
                    <a:pt x="728" y="979"/>
                  </a:lnTo>
                  <a:lnTo>
                    <a:pt x="889" y="984"/>
                  </a:lnTo>
                  <a:lnTo>
                    <a:pt x="1050" y="971"/>
                  </a:lnTo>
                  <a:lnTo>
                    <a:pt x="1203" y="941"/>
                  </a:lnTo>
                  <a:lnTo>
                    <a:pt x="1344" y="893"/>
                  </a:lnTo>
                  <a:lnTo>
                    <a:pt x="1466" y="832"/>
                  </a:lnTo>
                  <a:lnTo>
                    <a:pt x="1567" y="758"/>
                  </a:lnTo>
                  <a:lnTo>
                    <a:pt x="1640" y="675"/>
                  </a:lnTo>
                  <a:lnTo>
                    <a:pt x="1686" y="585"/>
                  </a:lnTo>
                  <a:lnTo>
                    <a:pt x="1702" y="4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1" name="未知"/>
            <p:cNvSpPr>
              <a:spLocks/>
            </p:cNvSpPr>
            <p:nvPr/>
          </p:nvSpPr>
          <p:spPr bwMode="auto">
            <a:xfrm>
              <a:off x="754" y="560"/>
              <a:ext cx="240" cy="140"/>
            </a:xfrm>
            <a:custGeom>
              <a:avLst/>
              <a:gdLst/>
              <a:ahLst/>
              <a:cxnLst>
                <a:cxn ang="0">
                  <a:pos x="1701" y="493"/>
                </a:cxn>
                <a:cxn ang="0">
                  <a:pos x="1685" y="400"/>
                </a:cxn>
                <a:cxn ang="0">
                  <a:pos x="1640" y="310"/>
                </a:cxn>
                <a:cxn ang="0">
                  <a:pos x="1566" y="226"/>
                </a:cxn>
                <a:cxn ang="0">
                  <a:pos x="1465" y="152"/>
                </a:cxn>
                <a:cxn ang="0">
                  <a:pos x="1343" y="91"/>
                </a:cxn>
                <a:cxn ang="0">
                  <a:pos x="1203" y="44"/>
                </a:cxn>
                <a:cxn ang="0">
                  <a:pos x="1050" y="14"/>
                </a:cxn>
                <a:cxn ang="0">
                  <a:pos x="889" y="0"/>
                </a:cxn>
                <a:cxn ang="0">
                  <a:pos x="727" y="5"/>
                </a:cxn>
                <a:cxn ang="0">
                  <a:pos x="570" y="27"/>
                </a:cxn>
                <a:cxn ang="0">
                  <a:pos x="422" y="66"/>
                </a:cxn>
                <a:cxn ang="0">
                  <a:pos x="290" y="120"/>
                </a:cxn>
                <a:cxn ang="0">
                  <a:pos x="178" y="189"/>
                </a:cxn>
                <a:cxn ang="0">
                  <a:pos x="91" y="267"/>
                </a:cxn>
                <a:cxn ang="0">
                  <a:pos x="30" y="354"/>
                </a:cxn>
                <a:cxn ang="0">
                  <a:pos x="0" y="446"/>
                </a:cxn>
                <a:cxn ang="0">
                  <a:pos x="0" y="539"/>
                </a:cxn>
                <a:cxn ang="0">
                  <a:pos x="30" y="631"/>
                </a:cxn>
                <a:cxn ang="0">
                  <a:pos x="91" y="719"/>
                </a:cxn>
                <a:cxn ang="0">
                  <a:pos x="178" y="797"/>
                </a:cxn>
                <a:cxn ang="0">
                  <a:pos x="290" y="865"/>
                </a:cxn>
                <a:cxn ang="0">
                  <a:pos x="422" y="920"/>
                </a:cxn>
                <a:cxn ang="0">
                  <a:pos x="570" y="958"/>
                </a:cxn>
                <a:cxn ang="0">
                  <a:pos x="727" y="981"/>
                </a:cxn>
                <a:cxn ang="0">
                  <a:pos x="889" y="985"/>
                </a:cxn>
                <a:cxn ang="0">
                  <a:pos x="1050" y="972"/>
                </a:cxn>
                <a:cxn ang="0">
                  <a:pos x="1203" y="941"/>
                </a:cxn>
                <a:cxn ang="0">
                  <a:pos x="1343" y="895"/>
                </a:cxn>
                <a:cxn ang="0">
                  <a:pos x="1465" y="833"/>
                </a:cxn>
                <a:cxn ang="0">
                  <a:pos x="1566" y="760"/>
                </a:cxn>
                <a:cxn ang="0">
                  <a:pos x="1640" y="676"/>
                </a:cxn>
                <a:cxn ang="0">
                  <a:pos x="1685" y="586"/>
                </a:cxn>
                <a:cxn ang="0">
                  <a:pos x="1701" y="493"/>
                </a:cxn>
              </a:cxnLst>
              <a:rect l="0" t="0" r="r" b="b"/>
              <a:pathLst>
                <a:path w="1701" h="985">
                  <a:moveTo>
                    <a:pt x="1701" y="493"/>
                  </a:moveTo>
                  <a:lnTo>
                    <a:pt x="1685" y="400"/>
                  </a:lnTo>
                  <a:lnTo>
                    <a:pt x="1640" y="310"/>
                  </a:lnTo>
                  <a:lnTo>
                    <a:pt x="1566" y="226"/>
                  </a:lnTo>
                  <a:lnTo>
                    <a:pt x="1465" y="152"/>
                  </a:lnTo>
                  <a:lnTo>
                    <a:pt x="1343" y="91"/>
                  </a:lnTo>
                  <a:lnTo>
                    <a:pt x="1203" y="44"/>
                  </a:lnTo>
                  <a:lnTo>
                    <a:pt x="1050" y="14"/>
                  </a:lnTo>
                  <a:lnTo>
                    <a:pt x="889" y="0"/>
                  </a:lnTo>
                  <a:lnTo>
                    <a:pt x="727" y="5"/>
                  </a:lnTo>
                  <a:lnTo>
                    <a:pt x="570" y="27"/>
                  </a:lnTo>
                  <a:lnTo>
                    <a:pt x="422" y="66"/>
                  </a:lnTo>
                  <a:lnTo>
                    <a:pt x="290" y="120"/>
                  </a:lnTo>
                  <a:lnTo>
                    <a:pt x="178" y="189"/>
                  </a:lnTo>
                  <a:lnTo>
                    <a:pt x="91" y="267"/>
                  </a:lnTo>
                  <a:lnTo>
                    <a:pt x="30" y="354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30" y="631"/>
                  </a:lnTo>
                  <a:lnTo>
                    <a:pt x="91" y="719"/>
                  </a:lnTo>
                  <a:lnTo>
                    <a:pt x="178" y="797"/>
                  </a:lnTo>
                  <a:lnTo>
                    <a:pt x="290" y="865"/>
                  </a:lnTo>
                  <a:lnTo>
                    <a:pt x="422" y="920"/>
                  </a:lnTo>
                  <a:lnTo>
                    <a:pt x="570" y="958"/>
                  </a:lnTo>
                  <a:lnTo>
                    <a:pt x="727" y="981"/>
                  </a:lnTo>
                  <a:lnTo>
                    <a:pt x="889" y="985"/>
                  </a:lnTo>
                  <a:lnTo>
                    <a:pt x="1050" y="972"/>
                  </a:lnTo>
                  <a:lnTo>
                    <a:pt x="1203" y="941"/>
                  </a:lnTo>
                  <a:lnTo>
                    <a:pt x="1343" y="895"/>
                  </a:lnTo>
                  <a:lnTo>
                    <a:pt x="1465" y="833"/>
                  </a:lnTo>
                  <a:lnTo>
                    <a:pt x="1566" y="760"/>
                  </a:lnTo>
                  <a:lnTo>
                    <a:pt x="1640" y="676"/>
                  </a:lnTo>
                  <a:lnTo>
                    <a:pt x="1685" y="586"/>
                  </a:lnTo>
                  <a:lnTo>
                    <a:pt x="1701" y="493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2" name="Line 108"/>
            <p:cNvSpPr>
              <a:spLocks noChangeShapeType="1"/>
            </p:cNvSpPr>
            <p:nvPr/>
          </p:nvSpPr>
          <p:spPr bwMode="auto">
            <a:xfrm>
              <a:off x="0" y="331"/>
              <a:ext cx="1" cy="2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7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  <p:sp>
        <p:nvSpPr>
          <p:cNvPr id="246" name="Rectangle 6"/>
          <p:cNvSpPr>
            <a:spLocks noChangeArrowheads="1"/>
          </p:cNvSpPr>
          <p:nvPr/>
        </p:nvSpPr>
        <p:spPr bwMode="auto">
          <a:xfrm flipV="1">
            <a:off x="899592" y="1340768"/>
            <a:ext cx="7848872" cy="47525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1" name="Group 2"/>
          <p:cNvGrpSpPr>
            <a:grpSpLocks/>
          </p:cNvGrpSpPr>
          <p:nvPr/>
        </p:nvGrpSpPr>
        <p:grpSpPr bwMode="auto">
          <a:xfrm>
            <a:off x="1090315" y="1484788"/>
            <a:ext cx="4922837" cy="4457700"/>
            <a:chOff x="0" y="0"/>
            <a:chExt cx="3101" cy="2808"/>
          </a:xfrm>
        </p:grpSpPr>
        <p:sp>
          <p:nvSpPr>
            <p:cNvPr id="112" name="Oval 3"/>
            <p:cNvSpPr>
              <a:spLocks noChangeArrowheads="1"/>
            </p:cNvSpPr>
            <p:nvPr/>
          </p:nvSpPr>
          <p:spPr bwMode="auto">
            <a:xfrm>
              <a:off x="1085" y="144"/>
              <a:ext cx="364" cy="36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Line 4"/>
            <p:cNvSpPr>
              <a:spLocks noChangeShapeType="1"/>
            </p:cNvSpPr>
            <p:nvPr/>
          </p:nvSpPr>
          <p:spPr bwMode="auto">
            <a:xfrm flipV="1">
              <a:off x="0" y="996"/>
              <a:ext cx="0" cy="221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" y="992"/>
              <a:ext cx="7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未知"/>
            <p:cNvSpPr>
              <a:spLocks/>
            </p:cNvSpPr>
            <p:nvPr/>
          </p:nvSpPr>
          <p:spPr bwMode="auto">
            <a:xfrm>
              <a:off x="745" y="24"/>
              <a:ext cx="520" cy="968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0" y="0"/>
                </a:cxn>
                <a:cxn ang="0">
                  <a:pos x="520" y="0"/>
                </a:cxn>
              </a:cxnLst>
              <a:rect l="0" t="0" r="r" b="b"/>
              <a:pathLst>
                <a:path w="520" h="968">
                  <a:moveTo>
                    <a:pt x="0" y="968"/>
                  </a:moveTo>
                  <a:lnTo>
                    <a:pt x="0" y="0"/>
                  </a:lnTo>
                  <a:lnTo>
                    <a:pt x="5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未知"/>
            <p:cNvSpPr>
              <a:spLocks/>
            </p:cNvSpPr>
            <p:nvPr/>
          </p:nvSpPr>
          <p:spPr bwMode="auto">
            <a:xfrm>
              <a:off x="1" y="620"/>
              <a:ext cx="126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932" y="596"/>
                </a:cxn>
                <a:cxn ang="0">
                  <a:pos x="932" y="0"/>
                </a:cxn>
                <a:cxn ang="0">
                  <a:pos x="1264" y="0"/>
                </a:cxn>
              </a:cxnLst>
              <a:rect l="0" t="0" r="r" b="b"/>
              <a:pathLst>
                <a:path w="1264" h="596">
                  <a:moveTo>
                    <a:pt x="0" y="596"/>
                  </a:moveTo>
                  <a:lnTo>
                    <a:pt x="932" y="596"/>
                  </a:lnTo>
                  <a:lnTo>
                    <a:pt x="932" y="0"/>
                  </a:lnTo>
                  <a:lnTo>
                    <a:pt x="126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 flipV="1">
              <a:off x="149" y="248"/>
              <a:ext cx="596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Line 9"/>
            <p:cNvSpPr>
              <a:spLocks noChangeShapeType="1"/>
            </p:cNvSpPr>
            <p:nvPr/>
          </p:nvSpPr>
          <p:spPr bwMode="auto">
            <a:xfrm flipV="1">
              <a:off x="18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 flipV="1">
              <a:off x="40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 flipV="1">
              <a:off x="933" y="24"/>
              <a:ext cx="0" cy="59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Arc 12"/>
            <p:cNvSpPr>
              <a:spLocks/>
            </p:cNvSpPr>
            <p:nvPr/>
          </p:nvSpPr>
          <p:spPr bwMode="auto">
            <a:xfrm>
              <a:off x="1265" y="24"/>
              <a:ext cx="296" cy="596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7 w 21600"/>
                <a:gd name="T1" fmla="*/ 0 h 43197"/>
                <a:gd name="T2" fmla="*/ 296 w 21600"/>
                <a:gd name="T3" fmla="*/ 43197 h 43197"/>
                <a:gd name="T4" fmla="*/ 0 w 21600"/>
                <a:gd name="T5" fmla="*/ 21599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</a:path>
                <a:path w="21600" h="43197" stroke="0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1821" y="24"/>
              <a:ext cx="1192" cy="119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2325" y="248"/>
              <a:ext cx="180" cy="74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1821" y="992"/>
              <a:ext cx="1192" cy="22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未知"/>
            <p:cNvSpPr>
              <a:spLocks/>
            </p:cNvSpPr>
            <p:nvPr/>
          </p:nvSpPr>
          <p:spPr bwMode="auto">
            <a:xfrm>
              <a:off x="1821" y="24"/>
              <a:ext cx="22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224" y="596"/>
                </a:cxn>
                <a:cxn ang="0">
                  <a:pos x="224" y="0"/>
                </a:cxn>
              </a:cxnLst>
              <a:rect l="0" t="0" r="r" b="b"/>
              <a:pathLst>
                <a:path w="224" h="596">
                  <a:moveTo>
                    <a:pt x="0" y="596"/>
                  </a:moveTo>
                  <a:lnTo>
                    <a:pt x="224" y="596"/>
                  </a:lnTo>
                  <a:lnTo>
                    <a:pt x="2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Line 17"/>
            <p:cNvSpPr>
              <a:spLocks noChangeShapeType="1"/>
            </p:cNvSpPr>
            <p:nvPr/>
          </p:nvSpPr>
          <p:spPr bwMode="auto">
            <a:xfrm>
              <a:off x="1821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Line 18"/>
            <p:cNvSpPr>
              <a:spLocks noChangeShapeType="1"/>
            </p:cNvSpPr>
            <p:nvPr/>
          </p:nvSpPr>
          <p:spPr bwMode="auto">
            <a:xfrm>
              <a:off x="1821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Line 19"/>
            <p:cNvSpPr>
              <a:spLocks noChangeShapeType="1"/>
            </p:cNvSpPr>
            <p:nvPr/>
          </p:nvSpPr>
          <p:spPr bwMode="auto">
            <a:xfrm>
              <a:off x="2789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Line 20"/>
            <p:cNvSpPr>
              <a:spLocks noChangeShapeType="1"/>
            </p:cNvSpPr>
            <p:nvPr/>
          </p:nvSpPr>
          <p:spPr bwMode="auto">
            <a:xfrm>
              <a:off x="2789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未知"/>
            <p:cNvSpPr>
              <a:spLocks/>
            </p:cNvSpPr>
            <p:nvPr/>
          </p:nvSpPr>
          <p:spPr bwMode="auto">
            <a:xfrm>
              <a:off x="2789" y="24"/>
              <a:ext cx="224" cy="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6"/>
                </a:cxn>
                <a:cxn ang="0">
                  <a:pos x="224" y="596"/>
                </a:cxn>
              </a:cxnLst>
              <a:rect l="0" t="0" r="r" b="b"/>
              <a:pathLst>
                <a:path w="224" h="596">
                  <a:moveTo>
                    <a:pt x="0" y="0"/>
                  </a:moveTo>
                  <a:lnTo>
                    <a:pt x="0" y="596"/>
                  </a:lnTo>
                  <a:lnTo>
                    <a:pt x="224" y="5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Line 22"/>
            <p:cNvSpPr>
              <a:spLocks noChangeShapeType="1"/>
            </p:cNvSpPr>
            <p:nvPr/>
          </p:nvSpPr>
          <p:spPr bwMode="auto">
            <a:xfrm>
              <a:off x="2045" y="932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Line 23"/>
            <p:cNvSpPr>
              <a:spLocks noChangeShapeType="1"/>
            </p:cNvSpPr>
            <p:nvPr/>
          </p:nvSpPr>
          <p:spPr bwMode="auto">
            <a:xfrm>
              <a:off x="2045" y="1128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Line 24"/>
            <p:cNvSpPr>
              <a:spLocks noChangeShapeType="1"/>
            </p:cNvSpPr>
            <p:nvPr/>
          </p:nvSpPr>
          <p:spPr bwMode="auto">
            <a:xfrm>
              <a:off x="2045" y="1204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Line 25"/>
            <p:cNvSpPr>
              <a:spLocks noChangeShapeType="1"/>
            </p:cNvSpPr>
            <p:nvPr/>
          </p:nvSpPr>
          <p:spPr bwMode="auto">
            <a:xfrm>
              <a:off x="2789" y="928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Line 26"/>
            <p:cNvSpPr>
              <a:spLocks noChangeShapeType="1"/>
            </p:cNvSpPr>
            <p:nvPr/>
          </p:nvSpPr>
          <p:spPr bwMode="auto">
            <a:xfrm>
              <a:off x="2789" y="1124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Line 27"/>
            <p:cNvSpPr>
              <a:spLocks noChangeShapeType="1"/>
            </p:cNvSpPr>
            <p:nvPr/>
          </p:nvSpPr>
          <p:spPr bwMode="auto">
            <a:xfrm>
              <a:off x="2789" y="1196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Line 28"/>
            <p:cNvSpPr>
              <a:spLocks noChangeShapeType="1"/>
            </p:cNvSpPr>
            <p:nvPr/>
          </p:nvSpPr>
          <p:spPr bwMode="auto">
            <a:xfrm>
              <a:off x="176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29"/>
            <p:cNvSpPr>
              <a:spLocks noChangeShapeType="1"/>
            </p:cNvSpPr>
            <p:nvPr/>
          </p:nvSpPr>
          <p:spPr bwMode="auto">
            <a:xfrm>
              <a:off x="1961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Line 30"/>
            <p:cNvSpPr>
              <a:spLocks noChangeShapeType="1"/>
            </p:cNvSpPr>
            <p:nvPr/>
          </p:nvSpPr>
          <p:spPr bwMode="auto">
            <a:xfrm>
              <a:off x="2025" y="320"/>
              <a:ext cx="14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Line 31"/>
            <p:cNvSpPr>
              <a:spLocks noChangeShapeType="1"/>
            </p:cNvSpPr>
            <p:nvPr/>
          </p:nvSpPr>
          <p:spPr bwMode="auto">
            <a:xfrm>
              <a:off x="2681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Line 32"/>
            <p:cNvSpPr>
              <a:spLocks noChangeShapeType="1"/>
            </p:cNvSpPr>
            <p:nvPr/>
          </p:nvSpPr>
          <p:spPr bwMode="auto">
            <a:xfrm>
              <a:off x="28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Line 33"/>
            <p:cNvSpPr>
              <a:spLocks noChangeShapeType="1"/>
            </p:cNvSpPr>
            <p:nvPr/>
          </p:nvSpPr>
          <p:spPr bwMode="auto">
            <a:xfrm>
              <a:off x="2953" y="320"/>
              <a:ext cx="148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98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Line 35"/>
            <p:cNvSpPr>
              <a:spLocks noChangeShapeType="1"/>
            </p:cNvSpPr>
            <p:nvPr/>
          </p:nvSpPr>
          <p:spPr bwMode="auto">
            <a:xfrm>
              <a:off x="11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Line 36"/>
            <p:cNvSpPr>
              <a:spLocks noChangeShapeType="1"/>
            </p:cNvSpPr>
            <p:nvPr/>
          </p:nvSpPr>
          <p:spPr bwMode="auto">
            <a:xfrm>
              <a:off x="1237" y="320"/>
              <a:ext cx="3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Line 37"/>
            <p:cNvSpPr>
              <a:spLocks noChangeShapeType="1"/>
            </p:cNvSpPr>
            <p:nvPr/>
          </p:nvSpPr>
          <p:spPr bwMode="auto">
            <a:xfrm>
              <a:off x="1265" y="0"/>
              <a:ext cx="0" cy="3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Line 38"/>
            <p:cNvSpPr>
              <a:spLocks noChangeShapeType="1"/>
            </p:cNvSpPr>
            <p:nvPr/>
          </p:nvSpPr>
          <p:spPr bwMode="auto">
            <a:xfrm>
              <a:off x="1265" y="3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Line 39"/>
            <p:cNvSpPr>
              <a:spLocks noChangeShapeType="1"/>
            </p:cNvSpPr>
            <p:nvPr/>
          </p:nvSpPr>
          <p:spPr bwMode="auto">
            <a:xfrm>
              <a:off x="1265" y="452"/>
              <a:ext cx="0" cy="244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未知"/>
            <p:cNvSpPr>
              <a:spLocks/>
            </p:cNvSpPr>
            <p:nvPr/>
          </p:nvSpPr>
          <p:spPr bwMode="auto">
            <a:xfrm>
              <a:off x="221" y="1556"/>
              <a:ext cx="524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524" y="1192"/>
                </a:cxn>
                <a:cxn ang="0">
                  <a:pos x="524" y="0"/>
                </a:cxn>
                <a:cxn ang="0">
                  <a:pos x="12" y="0"/>
                </a:cxn>
              </a:cxnLst>
              <a:rect l="0" t="0" r="r" b="b"/>
              <a:pathLst>
                <a:path w="524" h="1192">
                  <a:moveTo>
                    <a:pt x="0" y="1192"/>
                  </a:moveTo>
                  <a:lnTo>
                    <a:pt x="524" y="1192"/>
                  </a:lnTo>
                  <a:lnTo>
                    <a:pt x="524" y="0"/>
                  </a:lnTo>
                  <a:lnTo>
                    <a:pt x="12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Arc 41"/>
            <p:cNvSpPr>
              <a:spLocks/>
            </p:cNvSpPr>
            <p:nvPr/>
          </p:nvSpPr>
          <p:spPr bwMode="auto">
            <a:xfrm>
              <a:off x="3" y="1560"/>
              <a:ext cx="227" cy="2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2401"/>
                <a:gd name="T1" fmla="*/ 21686 h 21686"/>
                <a:gd name="T2" fmla="*/ 22401 w 22401"/>
                <a:gd name="T3" fmla="*/ 15 h 21686"/>
                <a:gd name="T4" fmla="*/ 21600 w 22401"/>
                <a:gd name="T5" fmla="*/ 21600 h 2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01" h="21686" fill="none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</a:path>
                <a:path w="22401" h="21686" stroke="0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Arc 42"/>
            <p:cNvSpPr>
              <a:spLocks/>
            </p:cNvSpPr>
            <p:nvPr/>
          </p:nvSpPr>
          <p:spPr bwMode="auto">
            <a:xfrm flipH="1" flipV="1">
              <a:off x="1" y="2520"/>
              <a:ext cx="216" cy="2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Line 43"/>
            <p:cNvSpPr>
              <a:spLocks noChangeShapeType="1"/>
            </p:cNvSpPr>
            <p:nvPr/>
          </p:nvSpPr>
          <p:spPr bwMode="auto">
            <a:xfrm flipV="1">
              <a:off x="1" y="1776"/>
              <a:ext cx="0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Rectangle 44"/>
            <p:cNvSpPr>
              <a:spLocks noChangeArrowheads="1"/>
            </p:cNvSpPr>
            <p:nvPr/>
          </p:nvSpPr>
          <p:spPr bwMode="auto">
            <a:xfrm>
              <a:off x="149" y="2064"/>
              <a:ext cx="596" cy="1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未知"/>
            <p:cNvSpPr>
              <a:spLocks/>
            </p:cNvSpPr>
            <p:nvPr/>
          </p:nvSpPr>
          <p:spPr bwMode="auto">
            <a:xfrm>
              <a:off x="933" y="1556"/>
              <a:ext cx="632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632" y="1192"/>
                </a:cxn>
                <a:cxn ang="0">
                  <a:pos x="632" y="968"/>
                </a:cxn>
                <a:cxn ang="0">
                  <a:pos x="0" y="968"/>
                </a:cxn>
                <a:cxn ang="0">
                  <a:pos x="0" y="224"/>
                </a:cxn>
                <a:cxn ang="0">
                  <a:pos x="632" y="224"/>
                </a:cxn>
                <a:cxn ang="0">
                  <a:pos x="632" y="0"/>
                </a:cxn>
                <a:cxn ang="0">
                  <a:pos x="0" y="0"/>
                </a:cxn>
              </a:cxnLst>
              <a:rect l="0" t="0" r="r" b="b"/>
              <a:pathLst>
                <a:path w="632" h="1192">
                  <a:moveTo>
                    <a:pt x="0" y="1192"/>
                  </a:moveTo>
                  <a:lnTo>
                    <a:pt x="632" y="1192"/>
                  </a:lnTo>
                  <a:lnTo>
                    <a:pt x="632" y="968"/>
                  </a:lnTo>
                  <a:lnTo>
                    <a:pt x="0" y="968"/>
                  </a:lnTo>
                  <a:lnTo>
                    <a:pt x="0" y="224"/>
                  </a:lnTo>
                  <a:lnTo>
                    <a:pt x="632" y="224"/>
                  </a:lnTo>
                  <a:lnTo>
                    <a:pt x="63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Line 46"/>
            <p:cNvSpPr>
              <a:spLocks noChangeShapeType="1"/>
            </p:cNvSpPr>
            <p:nvPr/>
          </p:nvSpPr>
          <p:spPr bwMode="auto">
            <a:xfrm flipV="1">
              <a:off x="1081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 flipV="1">
              <a:off x="1453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Line 48"/>
            <p:cNvSpPr>
              <a:spLocks noChangeShapeType="1"/>
            </p:cNvSpPr>
            <p:nvPr/>
          </p:nvSpPr>
          <p:spPr bwMode="auto">
            <a:xfrm flipV="1">
              <a:off x="1081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Line 49"/>
            <p:cNvSpPr>
              <a:spLocks noChangeShapeType="1"/>
            </p:cNvSpPr>
            <p:nvPr/>
          </p:nvSpPr>
          <p:spPr bwMode="auto">
            <a:xfrm flipV="1">
              <a:off x="1453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Line 50"/>
            <p:cNvSpPr>
              <a:spLocks noChangeShapeType="1"/>
            </p:cNvSpPr>
            <p:nvPr/>
          </p:nvSpPr>
          <p:spPr bwMode="auto">
            <a:xfrm>
              <a:off x="1265" y="2420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Line 51"/>
            <p:cNvSpPr>
              <a:spLocks noChangeShapeType="1"/>
            </p:cNvSpPr>
            <p:nvPr/>
          </p:nvSpPr>
          <p:spPr bwMode="auto">
            <a:xfrm>
              <a:off x="1265" y="260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Line 52"/>
            <p:cNvSpPr>
              <a:spLocks noChangeShapeType="1"/>
            </p:cNvSpPr>
            <p:nvPr/>
          </p:nvSpPr>
          <p:spPr bwMode="auto">
            <a:xfrm>
              <a:off x="1265" y="2676"/>
              <a:ext cx="0" cy="1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Line 53"/>
            <p:cNvSpPr>
              <a:spLocks noChangeShapeType="1"/>
            </p:cNvSpPr>
            <p:nvPr/>
          </p:nvSpPr>
          <p:spPr bwMode="auto">
            <a:xfrm>
              <a:off x="1265" y="1472"/>
              <a:ext cx="0" cy="17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Line 54"/>
            <p:cNvSpPr>
              <a:spLocks noChangeShapeType="1"/>
            </p:cNvSpPr>
            <p:nvPr/>
          </p:nvSpPr>
          <p:spPr bwMode="auto">
            <a:xfrm>
              <a:off x="1265" y="168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Line 55"/>
            <p:cNvSpPr>
              <a:spLocks noChangeShapeType="1"/>
            </p:cNvSpPr>
            <p:nvPr/>
          </p:nvSpPr>
          <p:spPr bwMode="auto">
            <a:xfrm>
              <a:off x="1265" y="1756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56"/>
            <p:cNvSpPr>
              <a:spLocks noChangeArrowheads="1"/>
            </p:cNvSpPr>
            <p:nvPr/>
          </p:nvSpPr>
          <p:spPr bwMode="auto">
            <a:xfrm>
              <a:off x="193" y="2416"/>
              <a:ext cx="216" cy="21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57"/>
            <p:cNvSpPr>
              <a:spLocks noChangeArrowheads="1"/>
            </p:cNvSpPr>
            <p:nvPr/>
          </p:nvSpPr>
          <p:spPr bwMode="auto">
            <a:xfrm>
              <a:off x="189" y="1676"/>
              <a:ext cx="220" cy="20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Line 58"/>
            <p:cNvSpPr>
              <a:spLocks noChangeShapeType="1"/>
            </p:cNvSpPr>
            <p:nvPr/>
          </p:nvSpPr>
          <p:spPr bwMode="auto">
            <a:xfrm>
              <a:off x="301" y="912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Line 59"/>
            <p:cNvSpPr>
              <a:spLocks noChangeShapeType="1"/>
            </p:cNvSpPr>
            <p:nvPr/>
          </p:nvSpPr>
          <p:spPr bwMode="auto">
            <a:xfrm>
              <a:off x="301" y="10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Line 60"/>
            <p:cNvSpPr>
              <a:spLocks noChangeShapeType="1"/>
            </p:cNvSpPr>
            <p:nvPr/>
          </p:nvSpPr>
          <p:spPr bwMode="auto">
            <a:xfrm>
              <a:off x="301" y="1148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Line 61"/>
            <p:cNvSpPr>
              <a:spLocks noChangeShapeType="1"/>
            </p:cNvSpPr>
            <p:nvPr/>
          </p:nvSpPr>
          <p:spPr bwMode="auto">
            <a:xfrm>
              <a:off x="149" y="1776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Line 62"/>
            <p:cNvSpPr>
              <a:spLocks noChangeShapeType="1"/>
            </p:cNvSpPr>
            <p:nvPr/>
          </p:nvSpPr>
          <p:spPr bwMode="auto">
            <a:xfrm>
              <a:off x="297" y="1632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Line 63"/>
            <p:cNvSpPr>
              <a:spLocks noChangeShapeType="1"/>
            </p:cNvSpPr>
            <p:nvPr/>
          </p:nvSpPr>
          <p:spPr bwMode="auto">
            <a:xfrm>
              <a:off x="153" y="2528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Line 64"/>
            <p:cNvSpPr>
              <a:spLocks noChangeShapeType="1"/>
            </p:cNvSpPr>
            <p:nvPr/>
          </p:nvSpPr>
          <p:spPr bwMode="auto">
            <a:xfrm>
              <a:off x="301" y="2384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Line 65"/>
            <p:cNvSpPr>
              <a:spLocks noChangeShapeType="1"/>
            </p:cNvSpPr>
            <p:nvPr/>
          </p:nvSpPr>
          <p:spPr bwMode="auto">
            <a:xfrm>
              <a:off x="725" y="1556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Line 66"/>
            <p:cNvSpPr>
              <a:spLocks noChangeShapeType="1"/>
            </p:cNvSpPr>
            <p:nvPr/>
          </p:nvSpPr>
          <p:spPr bwMode="auto">
            <a:xfrm>
              <a:off x="741" y="2748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Line 67"/>
            <p:cNvSpPr>
              <a:spLocks noChangeShapeType="1"/>
            </p:cNvSpPr>
            <p:nvPr/>
          </p:nvSpPr>
          <p:spPr bwMode="auto">
            <a:xfrm flipV="1">
              <a:off x="193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Line 68"/>
            <p:cNvSpPr>
              <a:spLocks noChangeShapeType="1"/>
            </p:cNvSpPr>
            <p:nvPr/>
          </p:nvSpPr>
          <p:spPr bwMode="auto">
            <a:xfrm flipV="1">
              <a:off x="215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Line 69"/>
            <p:cNvSpPr>
              <a:spLocks noChangeShapeType="1"/>
            </p:cNvSpPr>
            <p:nvPr/>
          </p:nvSpPr>
          <p:spPr bwMode="auto">
            <a:xfrm flipV="1">
              <a:off x="267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Line 70"/>
            <p:cNvSpPr>
              <a:spLocks noChangeShapeType="1"/>
            </p:cNvSpPr>
            <p:nvPr/>
          </p:nvSpPr>
          <p:spPr bwMode="auto">
            <a:xfrm flipV="1">
              <a:off x="289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0" name="Line 71"/>
          <p:cNvSpPr>
            <a:spLocks noChangeShapeType="1"/>
          </p:cNvSpPr>
          <p:nvPr/>
        </p:nvSpPr>
        <p:spPr bwMode="auto">
          <a:xfrm>
            <a:off x="2566690" y="5507513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Line 72"/>
          <p:cNvSpPr>
            <a:spLocks noChangeShapeType="1"/>
          </p:cNvSpPr>
          <p:nvPr/>
        </p:nvSpPr>
        <p:spPr bwMode="auto">
          <a:xfrm flipV="1">
            <a:off x="2576215" y="3969225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未知"/>
          <p:cNvSpPr>
            <a:spLocks/>
          </p:cNvSpPr>
          <p:nvPr/>
        </p:nvSpPr>
        <p:spPr bwMode="auto">
          <a:xfrm>
            <a:off x="1376065" y="1945163"/>
            <a:ext cx="871537" cy="1090612"/>
          </a:xfrm>
          <a:custGeom>
            <a:avLst/>
            <a:gdLst/>
            <a:ahLst/>
            <a:cxnLst>
              <a:cxn ang="0">
                <a:pos x="0" y="687"/>
              </a:cxn>
              <a:cxn ang="0">
                <a:pos x="549" y="687"/>
              </a:cxn>
              <a:cxn ang="0">
                <a:pos x="549" y="0"/>
              </a:cxn>
              <a:cxn ang="0">
                <a:pos x="0" y="687"/>
              </a:cxn>
            </a:cxnLst>
            <a:rect l="0" t="0" r="r" b="b"/>
            <a:pathLst>
              <a:path w="549" h="687">
                <a:moveTo>
                  <a:pt x="0" y="687"/>
                </a:moveTo>
                <a:lnTo>
                  <a:pt x="549" y="687"/>
                </a:lnTo>
                <a:lnTo>
                  <a:pt x="549" y="0"/>
                </a:lnTo>
                <a:lnTo>
                  <a:pt x="0" y="68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Rectangle 74"/>
          <p:cNvSpPr>
            <a:spLocks noChangeArrowheads="1"/>
          </p:cNvSpPr>
          <p:nvPr/>
        </p:nvSpPr>
        <p:spPr bwMode="auto">
          <a:xfrm>
            <a:off x="1347490" y="4774088"/>
            <a:ext cx="900112" cy="242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Rectangle 75"/>
          <p:cNvSpPr>
            <a:spLocks noChangeArrowheads="1"/>
          </p:cNvSpPr>
          <p:nvPr/>
        </p:nvSpPr>
        <p:spPr bwMode="auto">
          <a:xfrm>
            <a:off x="4800302" y="1897538"/>
            <a:ext cx="247650" cy="1138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5" name="Group 76"/>
          <p:cNvGrpSpPr>
            <a:grpSpLocks/>
          </p:cNvGrpSpPr>
          <p:nvPr/>
        </p:nvGrpSpPr>
        <p:grpSpPr bwMode="auto">
          <a:xfrm>
            <a:off x="4211960" y="3840638"/>
            <a:ext cx="985838" cy="1600200"/>
            <a:chOff x="0" y="0"/>
            <a:chExt cx="597" cy="1008"/>
          </a:xfrm>
        </p:grpSpPr>
        <p:sp>
          <p:nvSpPr>
            <p:cNvPr id="186" name="未知"/>
            <p:cNvSpPr>
              <a:spLocks/>
            </p:cNvSpPr>
            <p:nvPr/>
          </p:nvSpPr>
          <p:spPr bwMode="auto">
            <a:xfrm>
              <a:off x="137" y="79"/>
              <a:ext cx="460" cy="929"/>
            </a:xfrm>
            <a:custGeom>
              <a:avLst/>
              <a:gdLst/>
              <a:ahLst/>
              <a:cxnLst>
                <a:cxn ang="0">
                  <a:pos x="3216" y="4645"/>
                </a:cxn>
                <a:cxn ang="0">
                  <a:pos x="0" y="6503"/>
                </a:cxn>
                <a:cxn ang="0">
                  <a:pos x="3216" y="0"/>
                </a:cxn>
              </a:cxnLst>
              <a:rect l="0" t="0" r="r" b="b"/>
              <a:pathLst>
                <a:path w="3216" h="6503">
                  <a:moveTo>
                    <a:pt x="3216" y="4645"/>
                  </a:moveTo>
                  <a:lnTo>
                    <a:pt x="0" y="6503"/>
                  </a:lnTo>
                  <a:lnTo>
                    <a:pt x="321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未知"/>
            <p:cNvSpPr>
              <a:spLocks/>
            </p:cNvSpPr>
            <p:nvPr/>
          </p:nvSpPr>
          <p:spPr bwMode="auto">
            <a:xfrm>
              <a:off x="0" y="0"/>
              <a:ext cx="459" cy="1008"/>
            </a:xfrm>
            <a:custGeom>
              <a:avLst/>
              <a:gdLst/>
              <a:ahLst/>
              <a:cxnLst>
                <a:cxn ang="0">
                  <a:pos x="965" y="7060"/>
                </a:cxn>
                <a:cxn ang="0">
                  <a:pos x="0" y="6503"/>
                </a:cxn>
                <a:cxn ang="0">
                  <a:pos x="3216" y="0"/>
                </a:cxn>
              </a:cxnLst>
              <a:rect l="0" t="0" r="r" b="b"/>
              <a:pathLst>
                <a:path w="3216" h="7060">
                  <a:moveTo>
                    <a:pt x="965" y="7060"/>
                  </a:moveTo>
                  <a:lnTo>
                    <a:pt x="0" y="6503"/>
                  </a:lnTo>
                  <a:lnTo>
                    <a:pt x="321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未知"/>
            <p:cNvSpPr>
              <a:spLocks/>
            </p:cNvSpPr>
            <p:nvPr/>
          </p:nvSpPr>
          <p:spPr bwMode="auto">
            <a:xfrm>
              <a:off x="459" y="0"/>
              <a:ext cx="138" cy="743"/>
            </a:xfrm>
            <a:custGeom>
              <a:avLst/>
              <a:gdLst/>
              <a:ahLst/>
              <a:cxnLst>
                <a:cxn ang="0">
                  <a:pos x="965" y="5202"/>
                </a:cxn>
                <a:cxn ang="0">
                  <a:pos x="965" y="557"/>
                </a:cxn>
                <a:cxn ang="0">
                  <a:pos x="0" y="0"/>
                </a:cxn>
              </a:cxnLst>
              <a:rect l="0" t="0" r="r" b="b"/>
              <a:pathLst>
                <a:path w="965" h="5202">
                  <a:moveTo>
                    <a:pt x="965" y="5202"/>
                  </a:moveTo>
                  <a:lnTo>
                    <a:pt x="965" y="557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9" name="Group 81"/>
          <p:cNvGrpSpPr>
            <a:grpSpLocks/>
          </p:cNvGrpSpPr>
          <p:nvPr/>
        </p:nvGrpSpPr>
        <p:grpSpPr bwMode="auto">
          <a:xfrm>
            <a:off x="6416873" y="2681763"/>
            <a:ext cx="1371600" cy="2317750"/>
            <a:chOff x="0" y="0"/>
            <a:chExt cx="1064" cy="1676"/>
          </a:xfrm>
        </p:grpSpPr>
        <p:sp>
          <p:nvSpPr>
            <p:cNvPr id="190" name="Line 82"/>
            <p:cNvSpPr>
              <a:spLocks noChangeShapeType="1"/>
            </p:cNvSpPr>
            <p:nvPr/>
          </p:nvSpPr>
          <p:spPr bwMode="auto">
            <a:xfrm>
              <a:off x="0" y="83"/>
              <a:ext cx="1" cy="106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Line 83"/>
            <p:cNvSpPr>
              <a:spLocks noChangeShapeType="1"/>
            </p:cNvSpPr>
            <p:nvPr/>
          </p:nvSpPr>
          <p:spPr bwMode="auto">
            <a:xfrm>
              <a:off x="1063" y="531"/>
              <a:ext cx="1" cy="106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未知"/>
            <p:cNvSpPr>
              <a:spLocks/>
            </p:cNvSpPr>
            <p:nvPr/>
          </p:nvSpPr>
          <p:spPr bwMode="auto">
            <a:xfrm>
              <a:off x="0" y="614"/>
              <a:ext cx="919" cy="1062"/>
            </a:xfrm>
            <a:custGeom>
              <a:avLst/>
              <a:gdLst/>
              <a:ahLst/>
              <a:cxnLst>
                <a:cxn ang="0">
                  <a:pos x="6433" y="0"/>
                </a:cxn>
                <a:cxn ang="0">
                  <a:pos x="6433" y="7433"/>
                </a:cxn>
                <a:cxn ang="0">
                  <a:pos x="0" y="3717"/>
                </a:cxn>
              </a:cxnLst>
              <a:rect l="0" t="0" r="r" b="b"/>
              <a:pathLst>
                <a:path w="6433" h="7433">
                  <a:moveTo>
                    <a:pt x="6433" y="0"/>
                  </a:moveTo>
                  <a:lnTo>
                    <a:pt x="6433" y="7433"/>
                  </a:lnTo>
                  <a:lnTo>
                    <a:pt x="0" y="371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Line 85"/>
            <p:cNvSpPr>
              <a:spLocks noChangeShapeType="1"/>
            </p:cNvSpPr>
            <p:nvPr/>
          </p:nvSpPr>
          <p:spPr bwMode="auto">
            <a:xfrm flipH="1">
              <a:off x="919" y="1593"/>
              <a:ext cx="144" cy="83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未知"/>
            <p:cNvSpPr>
              <a:spLocks/>
            </p:cNvSpPr>
            <p:nvPr/>
          </p:nvSpPr>
          <p:spPr bwMode="auto">
            <a:xfrm>
              <a:off x="0" y="0"/>
              <a:ext cx="1063" cy="614"/>
            </a:xfrm>
            <a:custGeom>
              <a:avLst/>
              <a:gdLst/>
              <a:ahLst/>
              <a:cxnLst>
                <a:cxn ang="0">
                  <a:pos x="7437" y="3716"/>
                </a:cxn>
                <a:cxn ang="0">
                  <a:pos x="6433" y="4297"/>
                </a:cxn>
                <a:cxn ang="0">
                  <a:pos x="0" y="581"/>
                </a:cxn>
                <a:cxn ang="0">
                  <a:pos x="1005" y="0"/>
                </a:cxn>
                <a:cxn ang="0">
                  <a:pos x="7437" y="3716"/>
                </a:cxn>
              </a:cxnLst>
              <a:rect l="0" t="0" r="r" b="b"/>
              <a:pathLst>
                <a:path w="7437" h="4297">
                  <a:moveTo>
                    <a:pt x="7437" y="3716"/>
                  </a:moveTo>
                  <a:lnTo>
                    <a:pt x="6433" y="4297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7437" y="3716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5" name="Group 87"/>
          <p:cNvGrpSpPr>
            <a:grpSpLocks/>
          </p:cNvGrpSpPr>
          <p:nvPr/>
        </p:nvGrpSpPr>
        <p:grpSpPr bwMode="auto">
          <a:xfrm>
            <a:off x="5673923" y="4365108"/>
            <a:ext cx="1881188" cy="1528762"/>
            <a:chOff x="0" y="0"/>
            <a:chExt cx="1393" cy="1003"/>
          </a:xfrm>
        </p:grpSpPr>
        <p:sp>
          <p:nvSpPr>
            <p:cNvPr id="196" name="Line 88"/>
            <p:cNvSpPr>
              <a:spLocks noChangeShapeType="1"/>
            </p:cNvSpPr>
            <p:nvPr/>
          </p:nvSpPr>
          <p:spPr bwMode="auto">
            <a:xfrm>
              <a:off x="1392" y="531"/>
              <a:ext cx="1" cy="19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未知"/>
            <p:cNvSpPr>
              <a:spLocks/>
            </p:cNvSpPr>
            <p:nvPr/>
          </p:nvSpPr>
          <p:spPr bwMode="auto">
            <a:xfrm>
              <a:off x="71" y="0"/>
              <a:ext cx="1321" cy="763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2814" y="0"/>
                </a:cxn>
                <a:cxn ang="0">
                  <a:pos x="9247" y="3717"/>
                </a:cxn>
                <a:cxn ang="0">
                  <a:pos x="6433" y="5342"/>
                </a:cxn>
              </a:cxnLst>
              <a:rect l="0" t="0" r="r" b="b"/>
              <a:pathLst>
                <a:path w="9247" h="5342">
                  <a:moveTo>
                    <a:pt x="0" y="1626"/>
                  </a:moveTo>
                  <a:lnTo>
                    <a:pt x="2814" y="0"/>
                  </a:lnTo>
                  <a:lnTo>
                    <a:pt x="9247" y="3717"/>
                  </a:lnTo>
                  <a:lnTo>
                    <a:pt x="6433" y="534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未知"/>
            <p:cNvSpPr>
              <a:spLocks/>
            </p:cNvSpPr>
            <p:nvPr/>
          </p:nvSpPr>
          <p:spPr bwMode="auto">
            <a:xfrm>
              <a:off x="1" y="232"/>
              <a:ext cx="69" cy="199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302" y="132"/>
                </a:cxn>
                <a:cxn ang="0">
                  <a:pos x="153" y="280"/>
                </a:cxn>
                <a:cxn ang="0">
                  <a:pos x="51" y="443"/>
                </a:cxn>
                <a:cxn ang="0">
                  <a:pos x="0" y="612"/>
                </a:cxn>
                <a:cxn ang="0">
                  <a:pos x="0" y="783"/>
                </a:cxn>
                <a:cxn ang="0">
                  <a:pos x="51" y="952"/>
                </a:cxn>
                <a:cxn ang="0">
                  <a:pos x="153" y="1113"/>
                </a:cxn>
                <a:cxn ang="0">
                  <a:pos x="302" y="1262"/>
                </a:cxn>
                <a:cxn ang="0">
                  <a:pos x="493" y="1394"/>
                </a:cxn>
              </a:cxnLst>
              <a:rect l="0" t="0" r="r" b="b"/>
              <a:pathLst>
                <a:path w="493" h="1394">
                  <a:moveTo>
                    <a:pt x="493" y="0"/>
                  </a:moveTo>
                  <a:lnTo>
                    <a:pt x="302" y="132"/>
                  </a:lnTo>
                  <a:lnTo>
                    <a:pt x="153" y="280"/>
                  </a:lnTo>
                  <a:lnTo>
                    <a:pt x="51" y="443"/>
                  </a:lnTo>
                  <a:lnTo>
                    <a:pt x="0" y="612"/>
                  </a:lnTo>
                  <a:lnTo>
                    <a:pt x="0" y="783"/>
                  </a:lnTo>
                  <a:lnTo>
                    <a:pt x="51" y="952"/>
                  </a:lnTo>
                  <a:lnTo>
                    <a:pt x="153" y="1113"/>
                  </a:lnTo>
                  <a:lnTo>
                    <a:pt x="302" y="1262"/>
                  </a:lnTo>
                  <a:lnTo>
                    <a:pt x="493" y="139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Line 91"/>
            <p:cNvSpPr>
              <a:spLocks noChangeShapeType="1"/>
            </p:cNvSpPr>
            <p:nvPr/>
          </p:nvSpPr>
          <p:spPr bwMode="auto">
            <a:xfrm>
              <a:off x="71" y="431"/>
              <a:ext cx="576" cy="3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Line 92"/>
            <p:cNvSpPr>
              <a:spLocks noChangeShapeType="1"/>
            </p:cNvSpPr>
            <p:nvPr/>
          </p:nvSpPr>
          <p:spPr bwMode="auto">
            <a:xfrm flipH="1">
              <a:off x="990" y="730"/>
              <a:ext cx="402" cy="2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未知"/>
            <p:cNvSpPr>
              <a:spLocks/>
            </p:cNvSpPr>
            <p:nvPr/>
          </p:nvSpPr>
          <p:spPr bwMode="auto">
            <a:xfrm>
              <a:off x="0" y="531"/>
              <a:ext cx="71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92"/>
                </a:cxn>
                <a:cxn ang="0">
                  <a:pos x="130" y="377"/>
                </a:cxn>
                <a:cxn ang="0">
                  <a:pos x="287" y="547"/>
                </a:cxn>
                <a:cxn ang="0">
                  <a:pos x="500" y="697"/>
                </a:cxn>
              </a:cxnLst>
              <a:rect l="0" t="0" r="r" b="b"/>
              <a:pathLst>
                <a:path w="500" h="697">
                  <a:moveTo>
                    <a:pt x="0" y="0"/>
                  </a:moveTo>
                  <a:lnTo>
                    <a:pt x="33" y="192"/>
                  </a:lnTo>
                  <a:lnTo>
                    <a:pt x="130" y="377"/>
                  </a:lnTo>
                  <a:lnTo>
                    <a:pt x="287" y="547"/>
                  </a:lnTo>
                  <a:lnTo>
                    <a:pt x="500" y="69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Line 94"/>
            <p:cNvSpPr>
              <a:spLocks noChangeShapeType="1"/>
            </p:cNvSpPr>
            <p:nvPr/>
          </p:nvSpPr>
          <p:spPr bwMode="auto">
            <a:xfrm flipH="1" flipV="1">
              <a:off x="71" y="630"/>
              <a:ext cx="576" cy="3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未知"/>
            <p:cNvSpPr>
              <a:spLocks/>
            </p:cNvSpPr>
            <p:nvPr/>
          </p:nvSpPr>
          <p:spPr bwMode="auto">
            <a:xfrm>
              <a:off x="645" y="763"/>
              <a:ext cx="34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2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2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2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2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未知"/>
            <p:cNvSpPr>
              <a:spLocks/>
            </p:cNvSpPr>
            <p:nvPr/>
          </p:nvSpPr>
          <p:spPr bwMode="auto">
            <a:xfrm>
              <a:off x="645" y="962"/>
              <a:ext cx="34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110"/>
                </a:cxn>
                <a:cxn ang="0">
                  <a:pos x="485" y="197"/>
                </a:cxn>
                <a:cxn ang="0">
                  <a:pos x="764" y="256"/>
                </a:cxn>
                <a:cxn ang="0">
                  <a:pos x="1057" y="285"/>
                </a:cxn>
                <a:cxn ang="0">
                  <a:pos x="1355" y="285"/>
                </a:cxn>
                <a:cxn ang="0">
                  <a:pos x="1647" y="256"/>
                </a:cxn>
                <a:cxn ang="0">
                  <a:pos x="1927" y="197"/>
                </a:cxn>
                <a:cxn ang="0">
                  <a:pos x="2184" y="110"/>
                </a:cxn>
                <a:cxn ang="0">
                  <a:pos x="2413" y="0"/>
                </a:cxn>
              </a:cxnLst>
              <a:rect l="0" t="0" r="r" b="b"/>
              <a:pathLst>
                <a:path w="2413" h="285">
                  <a:moveTo>
                    <a:pt x="0" y="0"/>
                  </a:moveTo>
                  <a:lnTo>
                    <a:pt x="227" y="110"/>
                  </a:lnTo>
                  <a:lnTo>
                    <a:pt x="485" y="197"/>
                  </a:lnTo>
                  <a:lnTo>
                    <a:pt x="764" y="256"/>
                  </a:lnTo>
                  <a:lnTo>
                    <a:pt x="1057" y="285"/>
                  </a:lnTo>
                  <a:lnTo>
                    <a:pt x="1355" y="285"/>
                  </a:lnTo>
                  <a:lnTo>
                    <a:pt x="1647" y="256"/>
                  </a:lnTo>
                  <a:lnTo>
                    <a:pt x="1927" y="197"/>
                  </a:lnTo>
                  <a:lnTo>
                    <a:pt x="2184" y="110"/>
                  </a:lnTo>
                  <a:lnTo>
                    <a:pt x="241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" name="未知"/>
            <p:cNvSpPr>
              <a:spLocks/>
            </p:cNvSpPr>
            <p:nvPr/>
          </p:nvSpPr>
          <p:spPr bwMode="auto">
            <a:xfrm>
              <a:off x="180" y="228"/>
              <a:ext cx="243" cy="141"/>
            </a:xfrm>
            <a:custGeom>
              <a:avLst/>
              <a:gdLst/>
              <a:ahLst/>
              <a:cxnLst>
                <a:cxn ang="0">
                  <a:pos x="1702" y="492"/>
                </a:cxn>
                <a:cxn ang="0">
                  <a:pos x="1686" y="399"/>
                </a:cxn>
                <a:cxn ang="0">
                  <a:pos x="1640" y="308"/>
                </a:cxn>
                <a:cxn ang="0">
                  <a:pos x="1567" y="226"/>
                </a:cxn>
                <a:cxn ang="0">
                  <a:pos x="1466" y="152"/>
                </a:cxn>
                <a:cxn ang="0">
                  <a:pos x="1344" y="90"/>
                </a:cxn>
                <a:cxn ang="0">
                  <a:pos x="1203" y="44"/>
                </a:cxn>
                <a:cxn ang="0">
                  <a:pos x="1050" y="13"/>
                </a:cxn>
                <a:cxn ang="0">
                  <a:pos x="889" y="0"/>
                </a:cxn>
                <a:cxn ang="0">
                  <a:pos x="728" y="4"/>
                </a:cxn>
                <a:cxn ang="0">
                  <a:pos x="570" y="27"/>
                </a:cxn>
                <a:cxn ang="0">
                  <a:pos x="422" y="65"/>
                </a:cxn>
                <a:cxn ang="0">
                  <a:pos x="291" y="120"/>
                </a:cxn>
                <a:cxn ang="0">
                  <a:pos x="178" y="187"/>
                </a:cxn>
                <a:cxn ang="0">
                  <a:pos x="91" y="266"/>
                </a:cxn>
                <a:cxn ang="0">
                  <a:pos x="31" y="353"/>
                </a:cxn>
                <a:cxn ang="0">
                  <a:pos x="0" y="445"/>
                </a:cxn>
                <a:cxn ang="0">
                  <a:pos x="0" y="539"/>
                </a:cxn>
                <a:cxn ang="0">
                  <a:pos x="31" y="631"/>
                </a:cxn>
                <a:cxn ang="0">
                  <a:pos x="91" y="718"/>
                </a:cxn>
                <a:cxn ang="0">
                  <a:pos x="178" y="796"/>
                </a:cxn>
                <a:cxn ang="0">
                  <a:pos x="291" y="865"/>
                </a:cxn>
                <a:cxn ang="0">
                  <a:pos x="422" y="919"/>
                </a:cxn>
                <a:cxn ang="0">
                  <a:pos x="570" y="958"/>
                </a:cxn>
                <a:cxn ang="0">
                  <a:pos x="728" y="979"/>
                </a:cxn>
                <a:cxn ang="0">
                  <a:pos x="889" y="984"/>
                </a:cxn>
                <a:cxn ang="0">
                  <a:pos x="1050" y="971"/>
                </a:cxn>
                <a:cxn ang="0">
                  <a:pos x="1203" y="941"/>
                </a:cxn>
                <a:cxn ang="0">
                  <a:pos x="1344" y="893"/>
                </a:cxn>
                <a:cxn ang="0">
                  <a:pos x="1466" y="832"/>
                </a:cxn>
                <a:cxn ang="0">
                  <a:pos x="1567" y="758"/>
                </a:cxn>
                <a:cxn ang="0">
                  <a:pos x="1640" y="675"/>
                </a:cxn>
                <a:cxn ang="0">
                  <a:pos x="1686" y="585"/>
                </a:cxn>
                <a:cxn ang="0">
                  <a:pos x="1702" y="492"/>
                </a:cxn>
              </a:cxnLst>
              <a:rect l="0" t="0" r="r" b="b"/>
              <a:pathLst>
                <a:path w="1702" h="984">
                  <a:moveTo>
                    <a:pt x="1702" y="492"/>
                  </a:moveTo>
                  <a:lnTo>
                    <a:pt x="1686" y="399"/>
                  </a:lnTo>
                  <a:lnTo>
                    <a:pt x="1640" y="308"/>
                  </a:lnTo>
                  <a:lnTo>
                    <a:pt x="1567" y="226"/>
                  </a:lnTo>
                  <a:lnTo>
                    <a:pt x="1466" y="152"/>
                  </a:lnTo>
                  <a:lnTo>
                    <a:pt x="1344" y="90"/>
                  </a:lnTo>
                  <a:lnTo>
                    <a:pt x="1203" y="44"/>
                  </a:lnTo>
                  <a:lnTo>
                    <a:pt x="1050" y="13"/>
                  </a:lnTo>
                  <a:lnTo>
                    <a:pt x="889" y="0"/>
                  </a:lnTo>
                  <a:lnTo>
                    <a:pt x="728" y="4"/>
                  </a:lnTo>
                  <a:lnTo>
                    <a:pt x="570" y="27"/>
                  </a:lnTo>
                  <a:lnTo>
                    <a:pt x="422" y="65"/>
                  </a:lnTo>
                  <a:lnTo>
                    <a:pt x="291" y="120"/>
                  </a:lnTo>
                  <a:lnTo>
                    <a:pt x="178" y="187"/>
                  </a:lnTo>
                  <a:lnTo>
                    <a:pt x="91" y="266"/>
                  </a:lnTo>
                  <a:lnTo>
                    <a:pt x="31" y="353"/>
                  </a:lnTo>
                  <a:lnTo>
                    <a:pt x="0" y="445"/>
                  </a:lnTo>
                  <a:lnTo>
                    <a:pt x="0" y="539"/>
                  </a:lnTo>
                  <a:lnTo>
                    <a:pt x="31" y="631"/>
                  </a:lnTo>
                  <a:lnTo>
                    <a:pt x="91" y="718"/>
                  </a:lnTo>
                  <a:lnTo>
                    <a:pt x="178" y="796"/>
                  </a:lnTo>
                  <a:lnTo>
                    <a:pt x="291" y="865"/>
                  </a:lnTo>
                  <a:lnTo>
                    <a:pt x="422" y="919"/>
                  </a:lnTo>
                  <a:lnTo>
                    <a:pt x="570" y="958"/>
                  </a:lnTo>
                  <a:lnTo>
                    <a:pt x="728" y="979"/>
                  </a:lnTo>
                  <a:lnTo>
                    <a:pt x="889" y="984"/>
                  </a:lnTo>
                  <a:lnTo>
                    <a:pt x="1050" y="971"/>
                  </a:lnTo>
                  <a:lnTo>
                    <a:pt x="1203" y="941"/>
                  </a:lnTo>
                  <a:lnTo>
                    <a:pt x="1344" y="893"/>
                  </a:lnTo>
                  <a:lnTo>
                    <a:pt x="1466" y="832"/>
                  </a:lnTo>
                  <a:lnTo>
                    <a:pt x="1567" y="758"/>
                  </a:lnTo>
                  <a:lnTo>
                    <a:pt x="1640" y="675"/>
                  </a:lnTo>
                  <a:lnTo>
                    <a:pt x="1686" y="585"/>
                  </a:lnTo>
                  <a:lnTo>
                    <a:pt x="1702" y="4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未知"/>
            <p:cNvSpPr>
              <a:spLocks/>
            </p:cNvSpPr>
            <p:nvPr/>
          </p:nvSpPr>
          <p:spPr bwMode="auto">
            <a:xfrm>
              <a:off x="754" y="560"/>
              <a:ext cx="243" cy="140"/>
            </a:xfrm>
            <a:custGeom>
              <a:avLst/>
              <a:gdLst/>
              <a:ahLst/>
              <a:cxnLst>
                <a:cxn ang="0">
                  <a:pos x="1701" y="493"/>
                </a:cxn>
                <a:cxn ang="0">
                  <a:pos x="1685" y="400"/>
                </a:cxn>
                <a:cxn ang="0">
                  <a:pos x="1640" y="310"/>
                </a:cxn>
                <a:cxn ang="0">
                  <a:pos x="1566" y="226"/>
                </a:cxn>
                <a:cxn ang="0">
                  <a:pos x="1465" y="152"/>
                </a:cxn>
                <a:cxn ang="0">
                  <a:pos x="1343" y="91"/>
                </a:cxn>
                <a:cxn ang="0">
                  <a:pos x="1203" y="44"/>
                </a:cxn>
                <a:cxn ang="0">
                  <a:pos x="1050" y="14"/>
                </a:cxn>
                <a:cxn ang="0">
                  <a:pos x="889" y="0"/>
                </a:cxn>
                <a:cxn ang="0">
                  <a:pos x="727" y="5"/>
                </a:cxn>
                <a:cxn ang="0">
                  <a:pos x="570" y="27"/>
                </a:cxn>
                <a:cxn ang="0">
                  <a:pos x="422" y="66"/>
                </a:cxn>
                <a:cxn ang="0">
                  <a:pos x="290" y="120"/>
                </a:cxn>
                <a:cxn ang="0">
                  <a:pos x="178" y="189"/>
                </a:cxn>
                <a:cxn ang="0">
                  <a:pos x="91" y="267"/>
                </a:cxn>
                <a:cxn ang="0">
                  <a:pos x="30" y="354"/>
                </a:cxn>
                <a:cxn ang="0">
                  <a:pos x="0" y="446"/>
                </a:cxn>
                <a:cxn ang="0">
                  <a:pos x="0" y="539"/>
                </a:cxn>
                <a:cxn ang="0">
                  <a:pos x="30" y="631"/>
                </a:cxn>
                <a:cxn ang="0">
                  <a:pos x="91" y="719"/>
                </a:cxn>
                <a:cxn ang="0">
                  <a:pos x="178" y="797"/>
                </a:cxn>
                <a:cxn ang="0">
                  <a:pos x="290" y="865"/>
                </a:cxn>
                <a:cxn ang="0">
                  <a:pos x="422" y="920"/>
                </a:cxn>
                <a:cxn ang="0">
                  <a:pos x="570" y="958"/>
                </a:cxn>
                <a:cxn ang="0">
                  <a:pos x="727" y="981"/>
                </a:cxn>
                <a:cxn ang="0">
                  <a:pos x="889" y="985"/>
                </a:cxn>
                <a:cxn ang="0">
                  <a:pos x="1050" y="972"/>
                </a:cxn>
                <a:cxn ang="0">
                  <a:pos x="1203" y="941"/>
                </a:cxn>
                <a:cxn ang="0">
                  <a:pos x="1343" y="895"/>
                </a:cxn>
                <a:cxn ang="0">
                  <a:pos x="1465" y="833"/>
                </a:cxn>
                <a:cxn ang="0">
                  <a:pos x="1566" y="760"/>
                </a:cxn>
                <a:cxn ang="0">
                  <a:pos x="1640" y="676"/>
                </a:cxn>
                <a:cxn ang="0">
                  <a:pos x="1685" y="586"/>
                </a:cxn>
                <a:cxn ang="0">
                  <a:pos x="1701" y="493"/>
                </a:cxn>
              </a:cxnLst>
              <a:rect l="0" t="0" r="r" b="b"/>
              <a:pathLst>
                <a:path w="1701" h="985">
                  <a:moveTo>
                    <a:pt x="1701" y="493"/>
                  </a:moveTo>
                  <a:lnTo>
                    <a:pt x="1685" y="400"/>
                  </a:lnTo>
                  <a:lnTo>
                    <a:pt x="1640" y="310"/>
                  </a:lnTo>
                  <a:lnTo>
                    <a:pt x="1566" y="226"/>
                  </a:lnTo>
                  <a:lnTo>
                    <a:pt x="1465" y="152"/>
                  </a:lnTo>
                  <a:lnTo>
                    <a:pt x="1343" y="91"/>
                  </a:lnTo>
                  <a:lnTo>
                    <a:pt x="1203" y="44"/>
                  </a:lnTo>
                  <a:lnTo>
                    <a:pt x="1050" y="14"/>
                  </a:lnTo>
                  <a:lnTo>
                    <a:pt x="889" y="0"/>
                  </a:lnTo>
                  <a:lnTo>
                    <a:pt x="727" y="5"/>
                  </a:lnTo>
                  <a:lnTo>
                    <a:pt x="570" y="27"/>
                  </a:lnTo>
                  <a:lnTo>
                    <a:pt x="422" y="66"/>
                  </a:lnTo>
                  <a:lnTo>
                    <a:pt x="290" y="120"/>
                  </a:lnTo>
                  <a:lnTo>
                    <a:pt x="178" y="189"/>
                  </a:lnTo>
                  <a:lnTo>
                    <a:pt x="91" y="267"/>
                  </a:lnTo>
                  <a:lnTo>
                    <a:pt x="30" y="354"/>
                  </a:lnTo>
                  <a:lnTo>
                    <a:pt x="0" y="446"/>
                  </a:lnTo>
                  <a:lnTo>
                    <a:pt x="0" y="539"/>
                  </a:lnTo>
                  <a:lnTo>
                    <a:pt x="30" y="631"/>
                  </a:lnTo>
                  <a:lnTo>
                    <a:pt x="91" y="719"/>
                  </a:lnTo>
                  <a:lnTo>
                    <a:pt x="178" y="797"/>
                  </a:lnTo>
                  <a:lnTo>
                    <a:pt x="290" y="865"/>
                  </a:lnTo>
                  <a:lnTo>
                    <a:pt x="422" y="920"/>
                  </a:lnTo>
                  <a:lnTo>
                    <a:pt x="570" y="958"/>
                  </a:lnTo>
                  <a:lnTo>
                    <a:pt x="727" y="981"/>
                  </a:lnTo>
                  <a:lnTo>
                    <a:pt x="889" y="985"/>
                  </a:lnTo>
                  <a:lnTo>
                    <a:pt x="1050" y="972"/>
                  </a:lnTo>
                  <a:lnTo>
                    <a:pt x="1203" y="941"/>
                  </a:lnTo>
                  <a:lnTo>
                    <a:pt x="1343" y="895"/>
                  </a:lnTo>
                  <a:lnTo>
                    <a:pt x="1465" y="833"/>
                  </a:lnTo>
                  <a:lnTo>
                    <a:pt x="1566" y="760"/>
                  </a:lnTo>
                  <a:lnTo>
                    <a:pt x="1640" y="676"/>
                  </a:lnTo>
                  <a:lnTo>
                    <a:pt x="1685" y="586"/>
                  </a:lnTo>
                  <a:lnTo>
                    <a:pt x="1701" y="493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Line 99"/>
            <p:cNvSpPr>
              <a:spLocks noChangeShapeType="1"/>
            </p:cNvSpPr>
            <p:nvPr/>
          </p:nvSpPr>
          <p:spPr bwMode="auto">
            <a:xfrm>
              <a:off x="0" y="331"/>
              <a:ext cx="1" cy="2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8" name="Group 100"/>
          <p:cNvGrpSpPr>
            <a:grpSpLocks/>
          </p:cNvGrpSpPr>
          <p:nvPr/>
        </p:nvGrpSpPr>
        <p:grpSpPr bwMode="auto">
          <a:xfrm>
            <a:off x="6601023" y="1545113"/>
            <a:ext cx="931863" cy="1135062"/>
            <a:chOff x="0" y="0"/>
            <a:chExt cx="659" cy="811"/>
          </a:xfrm>
        </p:grpSpPr>
        <p:sp>
          <p:nvSpPr>
            <p:cNvPr id="209" name="Line 101"/>
            <p:cNvSpPr>
              <a:spLocks noChangeShapeType="1"/>
            </p:cNvSpPr>
            <p:nvPr/>
          </p:nvSpPr>
          <p:spPr bwMode="auto">
            <a:xfrm flipH="1" flipV="1">
              <a:off x="0" y="181"/>
              <a:ext cx="172" cy="9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Line 102"/>
            <p:cNvSpPr>
              <a:spLocks noChangeShapeType="1"/>
            </p:cNvSpPr>
            <p:nvPr/>
          </p:nvSpPr>
          <p:spPr bwMode="auto">
            <a:xfrm flipH="1" flipV="1">
              <a:off x="0" y="712"/>
              <a:ext cx="172" cy="9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未知"/>
            <p:cNvSpPr>
              <a:spLocks/>
            </p:cNvSpPr>
            <p:nvPr/>
          </p:nvSpPr>
          <p:spPr bwMode="auto">
            <a:xfrm>
              <a:off x="0" y="31"/>
              <a:ext cx="258" cy="683"/>
            </a:xfrm>
            <a:custGeom>
              <a:avLst/>
              <a:gdLst/>
              <a:ahLst/>
              <a:cxnLst>
                <a:cxn ang="0">
                  <a:pos x="1808" y="0"/>
                </a:cxn>
                <a:cxn ang="0">
                  <a:pos x="0" y="1044"/>
                </a:cxn>
                <a:cxn ang="0">
                  <a:pos x="0" y="4761"/>
                </a:cxn>
              </a:cxnLst>
              <a:rect l="0" t="0" r="r" b="b"/>
              <a:pathLst>
                <a:path w="1808" h="4761">
                  <a:moveTo>
                    <a:pt x="1808" y="0"/>
                  </a:moveTo>
                  <a:lnTo>
                    <a:pt x="0" y="1044"/>
                  </a:lnTo>
                  <a:lnTo>
                    <a:pt x="0" y="4761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未知"/>
            <p:cNvSpPr>
              <a:spLocks/>
            </p:cNvSpPr>
            <p:nvPr/>
          </p:nvSpPr>
          <p:spPr bwMode="auto">
            <a:xfrm>
              <a:off x="172" y="130"/>
              <a:ext cx="258" cy="681"/>
            </a:xfrm>
            <a:custGeom>
              <a:avLst/>
              <a:gdLst/>
              <a:ahLst/>
              <a:cxnLst>
                <a:cxn ang="0">
                  <a:pos x="1809" y="3716"/>
                </a:cxn>
                <a:cxn ang="0">
                  <a:pos x="0" y="4762"/>
                </a:cxn>
                <a:cxn ang="0">
                  <a:pos x="0" y="1045"/>
                </a:cxn>
                <a:cxn ang="0">
                  <a:pos x="1809" y="0"/>
                </a:cxn>
              </a:cxnLst>
              <a:rect l="0" t="0" r="r" b="b"/>
              <a:pathLst>
                <a:path w="1809" h="4762">
                  <a:moveTo>
                    <a:pt x="1809" y="3716"/>
                  </a:moveTo>
                  <a:lnTo>
                    <a:pt x="0" y="4762"/>
                  </a:lnTo>
                  <a:lnTo>
                    <a:pt x="0" y="1045"/>
                  </a:lnTo>
                  <a:lnTo>
                    <a:pt x="18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未知"/>
            <p:cNvSpPr>
              <a:spLocks/>
            </p:cNvSpPr>
            <p:nvPr/>
          </p:nvSpPr>
          <p:spPr bwMode="auto">
            <a:xfrm>
              <a:off x="430" y="101"/>
              <a:ext cx="229" cy="561"/>
            </a:xfrm>
            <a:custGeom>
              <a:avLst/>
              <a:gdLst/>
              <a:ahLst/>
              <a:cxnLst>
                <a:cxn ang="0">
                  <a:pos x="0" y="3926"/>
                </a:cxn>
                <a:cxn ang="0">
                  <a:pos x="295" y="3724"/>
                </a:cxn>
                <a:cxn ang="0">
                  <a:pos x="581" y="3465"/>
                </a:cxn>
                <a:cxn ang="0">
                  <a:pos x="847" y="3159"/>
                </a:cxn>
                <a:cxn ang="0">
                  <a:pos x="1083" y="2816"/>
                </a:cxn>
                <a:cxn ang="0">
                  <a:pos x="1283" y="2447"/>
                </a:cxn>
                <a:cxn ang="0">
                  <a:pos x="1439" y="2064"/>
                </a:cxn>
                <a:cxn ang="0">
                  <a:pos x="1547" y="1683"/>
                </a:cxn>
                <a:cxn ang="0">
                  <a:pos x="1602" y="1315"/>
                </a:cxn>
                <a:cxn ang="0">
                  <a:pos x="1602" y="971"/>
                </a:cxn>
                <a:cxn ang="0">
                  <a:pos x="1547" y="666"/>
                </a:cxn>
                <a:cxn ang="0">
                  <a:pos x="1439" y="408"/>
                </a:cxn>
                <a:cxn ang="0">
                  <a:pos x="1283" y="207"/>
                </a:cxn>
                <a:cxn ang="0">
                  <a:pos x="1083" y="69"/>
                </a:cxn>
                <a:cxn ang="0">
                  <a:pos x="847" y="0"/>
                </a:cxn>
                <a:cxn ang="0">
                  <a:pos x="581" y="0"/>
                </a:cxn>
                <a:cxn ang="0">
                  <a:pos x="295" y="71"/>
                </a:cxn>
                <a:cxn ang="0">
                  <a:pos x="0" y="210"/>
                </a:cxn>
              </a:cxnLst>
              <a:rect l="0" t="0" r="r" b="b"/>
              <a:pathLst>
                <a:path w="1602" h="3926">
                  <a:moveTo>
                    <a:pt x="0" y="3926"/>
                  </a:moveTo>
                  <a:lnTo>
                    <a:pt x="295" y="3724"/>
                  </a:lnTo>
                  <a:lnTo>
                    <a:pt x="581" y="3465"/>
                  </a:lnTo>
                  <a:lnTo>
                    <a:pt x="847" y="3159"/>
                  </a:lnTo>
                  <a:lnTo>
                    <a:pt x="1083" y="2816"/>
                  </a:lnTo>
                  <a:lnTo>
                    <a:pt x="1283" y="2447"/>
                  </a:lnTo>
                  <a:lnTo>
                    <a:pt x="1439" y="2064"/>
                  </a:lnTo>
                  <a:lnTo>
                    <a:pt x="1547" y="1683"/>
                  </a:lnTo>
                  <a:lnTo>
                    <a:pt x="1602" y="1315"/>
                  </a:lnTo>
                  <a:lnTo>
                    <a:pt x="1602" y="971"/>
                  </a:lnTo>
                  <a:lnTo>
                    <a:pt x="1547" y="666"/>
                  </a:lnTo>
                  <a:lnTo>
                    <a:pt x="1439" y="408"/>
                  </a:lnTo>
                  <a:lnTo>
                    <a:pt x="1283" y="207"/>
                  </a:lnTo>
                  <a:lnTo>
                    <a:pt x="1083" y="69"/>
                  </a:lnTo>
                  <a:lnTo>
                    <a:pt x="847" y="0"/>
                  </a:lnTo>
                  <a:lnTo>
                    <a:pt x="581" y="0"/>
                  </a:lnTo>
                  <a:lnTo>
                    <a:pt x="295" y="71"/>
                  </a:lnTo>
                  <a:lnTo>
                    <a:pt x="0" y="21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未知"/>
            <p:cNvSpPr>
              <a:spLocks/>
            </p:cNvSpPr>
            <p:nvPr/>
          </p:nvSpPr>
          <p:spPr bwMode="auto">
            <a:xfrm>
              <a:off x="258" y="0"/>
              <a:ext cx="163" cy="31"/>
            </a:xfrm>
            <a:custGeom>
              <a:avLst/>
              <a:gdLst/>
              <a:ahLst/>
              <a:cxnLst>
                <a:cxn ang="0">
                  <a:pos x="1138" y="106"/>
                </a:cxn>
                <a:cxn ang="0">
                  <a:pos x="946" y="28"/>
                </a:cxn>
                <a:cxn ang="0">
                  <a:pos x="730" y="0"/>
                </a:cxn>
                <a:cxn ang="0">
                  <a:pos x="498" y="23"/>
                </a:cxn>
                <a:cxn ang="0">
                  <a:pos x="252" y="97"/>
                </a:cxn>
                <a:cxn ang="0">
                  <a:pos x="0" y="220"/>
                </a:cxn>
              </a:cxnLst>
              <a:rect l="0" t="0" r="r" b="b"/>
              <a:pathLst>
                <a:path w="1138" h="220">
                  <a:moveTo>
                    <a:pt x="1138" y="106"/>
                  </a:moveTo>
                  <a:lnTo>
                    <a:pt x="946" y="28"/>
                  </a:lnTo>
                  <a:lnTo>
                    <a:pt x="730" y="0"/>
                  </a:lnTo>
                  <a:lnTo>
                    <a:pt x="498" y="23"/>
                  </a:lnTo>
                  <a:lnTo>
                    <a:pt x="252" y="97"/>
                  </a:lnTo>
                  <a:lnTo>
                    <a:pt x="0" y="22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未知"/>
            <p:cNvSpPr>
              <a:spLocks/>
            </p:cNvSpPr>
            <p:nvPr/>
          </p:nvSpPr>
          <p:spPr bwMode="auto">
            <a:xfrm>
              <a:off x="287" y="211"/>
              <a:ext cx="285" cy="370"/>
            </a:xfrm>
            <a:custGeom>
              <a:avLst/>
              <a:gdLst/>
              <a:ahLst/>
              <a:cxnLst>
                <a:cxn ang="0">
                  <a:pos x="294" y="2531"/>
                </a:cxn>
                <a:cxn ang="0">
                  <a:pos x="442" y="2585"/>
                </a:cxn>
                <a:cxn ang="0">
                  <a:pos x="609" y="2594"/>
                </a:cxn>
                <a:cxn ang="0">
                  <a:pos x="792" y="2557"/>
                </a:cxn>
                <a:cxn ang="0">
                  <a:pos x="981" y="2473"/>
                </a:cxn>
                <a:cxn ang="0">
                  <a:pos x="1172" y="2348"/>
                </a:cxn>
                <a:cxn ang="0">
                  <a:pos x="1356" y="2183"/>
                </a:cxn>
                <a:cxn ang="0">
                  <a:pos x="1528" y="1988"/>
                </a:cxn>
                <a:cxn ang="0">
                  <a:pos x="1680" y="1767"/>
                </a:cxn>
                <a:cxn ang="0">
                  <a:pos x="1810" y="1529"/>
                </a:cxn>
                <a:cxn ang="0">
                  <a:pos x="1909" y="1283"/>
                </a:cxn>
                <a:cxn ang="0">
                  <a:pos x="1976" y="1038"/>
                </a:cxn>
                <a:cxn ang="0">
                  <a:pos x="2007" y="802"/>
                </a:cxn>
                <a:cxn ang="0">
                  <a:pos x="2003" y="584"/>
                </a:cxn>
                <a:cxn ang="0">
                  <a:pos x="1962" y="392"/>
                </a:cxn>
                <a:cxn ang="0">
                  <a:pos x="1887" y="232"/>
                </a:cxn>
                <a:cxn ang="0">
                  <a:pos x="1780" y="112"/>
                </a:cxn>
                <a:cxn ang="0">
                  <a:pos x="1645" y="33"/>
                </a:cxn>
                <a:cxn ang="0">
                  <a:pos x="1486" y="0"/>
                </a:cxn>
                <a:cxn ang="0">
                  <a:pos x="1310" y="15"/>
                </a:cxn>
                <a:cxn ang="0">
                  <a:pos x="1124" y="76"/>
                </a:cxn>
                <a:cxn ang="0">
                  <a:pos x="934" y="181"/>
                </a:cxn>
                <a:cxn ang="0">
                  <a:pos x="745" y="327"/>
                </a:cxn>
                <a:cxn ang="0">
                  <a:pos x="566" y="508"/>
                </a:cxn>
                <a:cxn ang="0">
                  <a:pos x="402" y="717"/>
                </a:cxn>
                <a:cxn ang="0">
                  <a:pos x="262" y="947"/>
                </a:cxn>
                <a:cxn ang="0">
                  <a:pos x="147" y="1190"/>
                </a:cxn>
                <a:cxn ang="0">
                  <a:pos x="63" y="1436"/>
                </a:cxn>
                <a:cxn ang="0">
                  <a:pos x="14" y="1678"/>
                </a:cxn>
                <a:cxn ang="0">
                  <a:pos x="0" y="1906"/>
                </a:cxn>
                <a:cxn ang="0">
                  <a:pos x="23" y="2113"/>
                </a:cxn>
                <a:cxn ang="0">
                  <a:pos x="81" y="2289"/>
                </a:cxn>
                <a:cxn ang="0">
                  <a:pos x="173" y="2431"/>
                </a:cxn>
                <a:cxn ang="0">
                  <a:pos x="294" y="2531"/>
                </a:cxn>
              </a:cxnLst>
              <a:rect l="0" t="0" r="r" b="b"/>
              <a:pathLst>
                <a:path w="2007" h="2594">
                  <a:moveTo>
                    <a:pt x="294" y="2531"/>
                  </a:moveTo>
                  <a:lnTo>
                    <a:pt x="442" y="2585"/>
                  </a:lnTo>
                  <a:lnTo>
                    <a:pt x="609" y="2594"/>
                  </a:lnTo>
                  <a:lnTo>
                    <a:pt x="792" y="2557"/>
                  </a:lnTo>
                  <a:lnTo>
                    <a:pt x="981" y="2473"/>
                  </a:lnTo>
                  <a:lnTo>
                    <a:pt x="1172" y="2348"/>
                  </a:lnTo>
                  <a:lnTo>
                    <a:pt x="1356" y="2183"/>
                  </a:lnTo>
                  <a:lnTo>
                    <a:pt x="1528" y="1988"/>
                  </a:lnTo>
                  <a:lnTo>
                    <a:pt x="1680" y="1767"/>
                  </a:lnTo>
                  <a:lnTo>
                    <a:pt x="1810" y="1529"/>
                  </a:lnTo>
                  <a:lnTo>
                    <a:pt x="1909" y="1283"/>
                  </a:lnTo>
                  <a:lnTo>
                    <a:pt x="1976" y="1038"/>
                  </a:lnTo>
                  <a:lnTo>
                    <a:pt x="2007" y="802"/>
                  </a:lnTo>
                  <a:lnTo>
                    <a:pt x="2003" y="584"/>
                  </a:lnTo>
                  <a:lnTo>
                    <a:pt x="1962" y="392"/>
                  </a:lnTo>
                  <a:lnTo>
                    <a:pt x="1887" y="232"/>
                  </a:lnTo>
                  <a:lnTo>
                    <a:pt x="1780" y="112"/>
                  </a:lnTo>
                  <a:lnTo>
                    <a:pt x="1645" y="33"/>
                  </a:lnTo>
                  <a:lnTo>
                    <a:pt x="1486" y="0"/>
                  </a:lnTo>
                  <a:lnTo>
                    <a:pt x="1310" y="15"/>
                  </a:lnTo>
                  <a:lnTo>
                    <a:pt x="1124" y="76"/>
                  </a:lnTo>
                  <a:lnTo>
                    <a:pt x="934" y="181"/>
                  </a:lnTo>
                  <a:lnTo>
                    <a:pt x="745" y="327"/>
                  </a:lnTo>
                  <a:lnTo>
                    <a:pt x="566" y="508"/>
                  </a:lnTo>
                  <a:lnTo>
                    <a:pt x="402" y="717"/>
                  </a:lnTo>
                  <a:lnTo>
                    <a:pt x="262" y="947"/>
                  </a:lnTo>
                  <a:lnTo>
                    <a:pt x="147" y="1190"/>
                  </a:lnTo>
                  <a:lnTo>
                    <a:pt x="63" y="1436"/>
                  </a:lnTo>
                  <a:lnTo>
                    <a:pt x="14" y="1678"/>
                  </a:lnTo>
                  <a:lnTo>
                    <a:pt x="0" y="1906"/>
                  </a:lnTo>
                  <a:lnTo>
                    <a:pt x="23" y="2113"/>
                  </a:lnTo>
                  <a:lnTo>
                    <a:pt x="81" y="2289"/>
                  </a:lnTo>
                  <a:lnTo>
                    <a:pt x="173" y="2431"/>
                  </a:lnTo>
                  <a:lnTo>
                    <a:pt x="294" y="2531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未知"/>
            <p:cNvSpPr>
              <a:spLocks/>
            </p:cNvSpPr>
            <p:nvPr/>
          </p:nvSpPr>
          <p:spPr bwMode="auto">
            <a:xfrm>
              <a:off x="290" y="253"/>
              <a:ext cx="109" cy="187"/>
            </a:xfrm>
            <a:custGeom>
              <a:avLst/>
              <a:gdLst/>
              <a:ahLst/>
              <a:cxnLst>
                <a:cxn ang="0">
                  <a:pos x="0" y="1304"/>
                </a:cxn>
                <a:cxn ang="0">
                  <a:pos x="177" y="1134"/>
                </a:cxn>
                <a:cxn ang="0">
                  <a:pos x="341" y="935"/>
                </a:cxn>
                <a:cxn ang="0">
                  <a:pos x="484" y="714"/>
                </a:cxn>
                <a:cxn ang="0">
                  <a:pos x="603" y="480"/>
                </a:cxn>
                <a:cxn ang="0">
                  <a:pos x="694" y="238"/>
                </a:cxn>
                <a:cxn ang="0">
                  <a:pos x="753" y="0"/>
                </a:cxn>
              </a:cxnLst>
              <a:rect l="0" t="0" r="r" b="b"/>
              <a:pathLst>
                <a:path w="753" h="1304">
                  <a:moveTo>
                    <a:pt x="0" y="1304"/>
                  </a:moveTo>
                  <a:lnTo>
                    <a:pt x="177" y="1134"/>
                  </a:lnTo>
                  <a:lnTo>
                    <a:pt x="341" y="935"/>
                  </a:lnTo>
                  <a:lnTo>
                    <a:pt x="484" y="714"/>
                  </a:lnTo>
                  <a:lnTo>
                    <a:pt x="603" y="480"/>
                  </a:lnTo>
                  <a:lnTo>
                    <a:pt x="694" y="238"/>
                  </a:lnTo>
                  <a:lnTo>
                    <a:pt x="75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Line 109"/>
            <p:cNvSpPr>
              <a:spLocks noChangeShapeType="1"/>
            </p:cNvSpPr>
            <p:nvPr/>
          </p:nvSpPr>
          <p:spPr bwMode="auto">
            <a:xfrm>
              <a:off x="421" y="15"/>
              <a:ext cx="172" cy="1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8" name="Group 110"/>
          <p:cNvGrpSpPr>
            <a:grpSpLocks/>
          </p:cNvGrpSpPr>
          <p:nvPr/>
        </p:nvGrpSpPr>
        <p:grpSpPr bwMode="auto">
          <a:xfrm>
            <a:off x="7672586" y="2218213"/>
            <a:ext cx="931862" cy="1135062"/>
            <a:chOff x="0" y="0"/>
            <a:chExt cx="659" cy="811"/>
          </a:xfrm>
        </p:grpSpPr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 flipH="1" flipV="1">
              <a:off x="0" y="181"/>
              <a:ext cx="172" cy="9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 flipH="1" flipV="1">
              <a:off x="0" y="712"/>
              <a:ext cx="172" cy="9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未知"/>
            <p:cNvSpPr>
              <a:spLocks/>
            </p:cNvSpPr>
            <p:nvPr/>
          </p:nvSpPr>
          <p:spPr bwMode="auto">
            <a:xfrm>
              <a:off x="0" y="31"/>
              <a:ext cx="258" cy="683"/>
            </a:xfrm>
            <a:custGeom>
              <a:avLst/>
              <a:gdLst/>
              <a:ahLst/>
              <a:cxnLst>
                <a:cxn ang="0">
                  <a:pos x="1808" y="0"/>
                </a:cxn>
                <a:cxn ang="0">
                  <a:pos x="0" y="1044"/>
                </a:cxn>
                <a:cxn ang="0">
                  <a:pos x="0" y="4761"/>
                </a:cxn>
              </a:cxnLst>
              <a:rect l="0" t="0" r="r" b="b"/>
              <a:pathLst>
                <a:path w="1808" h="4761">
                  <a:moveTo>
                    <a:pt x="1808" y="0"/>
                  </a:moveTo>
                  <a:lnTo>
                    <a:pt x="0" y="1044"/>
                  </a:lnTo>
                  <a:lnTo>
                    <a:pt x="0" y="4761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未知"/>
            <p:cNvSpPr>
              <a:spLocks/>
            </p:cNvSpPr>
            <p:nvPr/>
          </p:nvSpPr>
          <p:spPr bwMode="auto">
            <a:xfrm>
              <a:off x="172" y="130"/>
              <a:ext cx="258" cy="681"/>
            </a:xfrm>
            <a:custGeom>
              <a:avLst/>
              <a:gdLst/>
              <a:ahLst/>
              <a:cxnLst>
                <a:cxn ang="0">
                  <a:pos x="1809" y="3716"/>
                </a:cxn>
                <a:cxn ang="0">
                  <a:pos x="0" y="4762"/>
                </a:cxn>
                <a:cxn ang="0">
                  <a:pos x="0" y="1045"/>
                </a:cxn>
                <a:cxn ang="0">
                  <a:pos x="1809" y="0"/>
                </a:cxn>
              </a:cxnLst>
              <a:rect l="0" t="0" r="r" b="b"/>
              <a:pathLst>
                <a:path w="1809" h="4762">
                  <a:moveTo>
                    <a:pt x="1809" y="3716"/>
                  </a:moveTo>
                  <a:lnTo>
                    <a:pt x="0" y="4762"/>
                  </a:lnTo>
                  <a:lnTo>
                    <a:pt x="0" y="1045"/>
                  </a:lnTo>
                  <a:lnTo>
                    <a:pt x="1809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未知"/>
            <p:cNvSpPr>
              <a:spLocks/>
            </p:cNvSpPr>
            <p:nvPr/>
          </p:nvSpPr>
          <p:spPr bwMode="auto">
            <a:xfrm>
              <a:off x="430" y="101"/>
              <a:ext cx="229" cy="561"/>
            </a:xfrm>
            <a:custGeom>
              <a:avLst/>
              <a:gdLst/>
              <a:ahLst/>
              <a:cxnLst>
                <a:cxn ang="0">
                  <a:pos x="0" y="3926"/>
                </a:cxn>
                <a:cxn ang="0">
                  <a:pos x="295" y="3724"/>
                </a:cxn>
                <a:cxn ang="0">
                  <a:pos x="581" y="3465"/>
                </a:cxn>
                <a:cxn ang="0">
                  <a:pos x="847" y="3159"/>
                </a:cxn>
                <a:cxn ang="0">
                  <a:pos x="1083" y="2816"/>
                </a:cxn>
                <a:cxn ang="0">
                  <a:pos x="1283" y="2447"/>
                </a:cxn>
                <a:cxn ang="0">
                  <a:pos x="1439" y="2064"/>
                </a:cxn>
                <a:cxn ang="0">
                  <a:pos x="1547" y="1683"/>
                </a:cxn>
                <a:cxn ang="0">
                  <a:pos x="1602" y="1315"/>
                </a:cxn>
                <a:cxn ang="0">
                  <a:pos x="1602" y="971"/>
                </a:cxn>
                <a:cxn ang="0">
                  <a:pos x="1547" y="666"/>
                </a:cxn>
                <a:cxn ang="0">
                  <a:pos x="1439" y="408"/>
                </a:cxn>
                <a:cxn ang="0">
                  <a:pos x="1283" y="207"/>
                </a:cxn>
                <a:cxn ang="0">
                  <a:pos x="1083" y="69"/>
                </a:cxn>
                <a:cxn ang="0">
                  <a:pos x="847" y="0"/>
                </a:cxn>
                <a:cxn ang="0">
                  <a:pos x="581" y="0"/>
                </a:cxn>
                <a:cxn ang="0">
                  <a:pos x="295" y="71"/>
                </a:cxn>
                <a:cxn ang="0">
                  <a:pos x="0" y="210"/>
                </a:cxn>
              </a:cxnLst>
              <a:rect l="0" t="0" r="r" b="b"/>
              <a:pathLst>
                <a:path w="1602" h="3926">
                  <a:moveTo>
                    <a:pt x="0" y="3926"/>
                  </a:moveTo>
                  <a:lnTo>
                    <a:pt x="295" y="3724"/>
                  </a:lnTo>
                  <a:lnTo>
                    <a:pt x="581" y="3465"/>
                  </a:lnTo>
                  <a:lnTo>
                    <a:pt x="847" y="3159"/>
                  </a:lnTo>
                  <a:lnTo>
                    <a:pt x="1083" y="2816"/>
                  </a:lnTo>
                  <a:lnTo>
                    <a:pt x="1283" y="2447"/>
                  </a:lnTo>
                  <a:lnTo>
                    <a:pt x="1439" y="2064"/>
                  </a:lnTo>
                  <a:lnTo>
                    <a:pt x="1547" y="1683"/>
                  </a:lnTo>
                  <a:lnTo>
                    <a:pt x="1602" y="1315"/>
                  </a:lnTo>
                  <a:lnTo>
                    <a:pt x="1602" y="971"/>
                  </a:lnTo>
                  <a:lnTo>
                    <a:pt x="1547" y="666"/>
                  </a:lnTo>
                  <a:lnTo>
                    <a:pt x="1439" y="408"/>
                  </a:lnTo>
                  <a:lnTo>
                    <a:pt x="1283" y="207"/>
                  </a:lnTo>
                  <a:lnTo>
                    <a:pt x="1083" y="69"/>
                  </a:lnTo>
                  <a:lnTo>
                    <a:pt x="847" y="0"/>
                  </a:lnTo>
                  <a:lnTo>
                    <a:pt x="581" y="0"/>
                  </a:lnTo>
                  <a:lnTo>
                    <a:pt x="295" y="71"/>
                  </a:lnTo>
                  <a:lnTo>
                    <a:pt x="0" y="21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未知"/>
            <p:cNvSpPr>
              <a:spLocks/>
            </p:cNvSpPr>
            <p:nvPr/>
          </p:nvSpPr>
          <p:spPr bwMode="auto">
            <a:xfrm>
              <a:off x="258" y="0"/>
              <a:ext cx="163" cy="31"/>
            </a:xfrm>
            <a:custGeom>
              <a:avLst/>
              <a:gdLst/>
              <a:ahLst/>
              <a:cxnLst>
                <a:cxn ang="0">
                  <a:pos x="1138" y="106"/>
                </a:cxn>
                <a:cxn ang="0">
                  <a:pos x="946" y="28"/>
                </a:cxn>
                <a:cxn ang="0">
                  <a:pos x="730" y="0"/>
                </a:cxn>
                <a:cxn ang="0">
                  <a:pos x="498" y="23"/>
                </a:cxn>
                <a:cxn ang="0">
                  <a:pos x="252" y="97"/>
                </a:cxn>
                <a:cxn ang="0">
                  <a:pos x="0" y="220"/>
                </a:cxn>
              </a:cxnLst>
              <a:rect l="0" t="0" r="r" b="b"/>
              <a:pathLst>
                <a:path w="1138" h="220">
                  <a:moveTo>
                    <a:pt x="1138" y="106"/>
                  </a:moveTo>
                  <a:lnTo>
                    <a:pt x="946" y="28"/>
                  </a:lnTo>
                  <a:lnTo>
                    <a:pt x="730" y="0"/>
                  </a:lnTo>
                  <a:lnTo>
                    <a:pt x="498" y="23"/>
                  </a:lnTo>
                  <a:lnTo>
                    <a:pt x="252" y="97"/>
                  </a:lnTo>
                  <a:lnTo>
                    <a:pt x="0" y="22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未知"/>
            <p:cNvSpPr>
              <a:spLocks/>
            </p:cNvSpPr>
            <p:nvPr/>
          </p:nvSpPr>
          <p:spPr bwMode="auto">
            <a:xfrm>
              <a:off x="287" y="211"/>
              <a:ext cx="285" cy="370"/>
            </a:xfrm>
            <a:custGeom>
              <a:avLst/>
              <a:gdLst/>
              <a:ahLst/>
              <a:cxnLst>
                <a:cxn ang="0">
                  <a:pos x="294" y="2531"/>
                </a:cxn>
                <a:cxn ang="0">
                  <a:pos x="442" y="2585"/>
                </a:cxn>
                <a:cxn ang="0">
                  <a:pos x="609" y="2594"/>
                </a:cxn>
                <a:cxn ang="0">
                  <a:pos x="792" y="2557"/>
                </a:cxn>
                <a:cxn ang="0">
                  <a:pos x="981" y="2473"/>
                </a:cxn>
                <a:cxn ang="0">
                  <a:pos x="1172" y="2348"/>
                </a:cxn>
                <a:cxn ang="0">
                  <a:pos x="1356" y="2183"/>
                </a:cxn>
                <a:cxn ang="0">
                  <a:pos x="1528" y="1988"/>
                </a:cxn>
                <a:cxn ang="0">
                  <a:pos x="1680" y="1767"/>
                </a:cxn>
                <a:cxn ang="0">
                  <a:pos x="1810" y="1529"/>
                </a:cxn>
                <a:cxn ang="0">
                  <a:pos x="1909" y="1283"/>
                </a:cxn>
                <a:cxn ang="0">
                  <a:pos x="1976" y="1038"/>
                </a:cxn>
                <a:cxn ang="0">
                  <a:pos x="2007" y="802"/>
                </a:cxn>
                <a:cxn ang="0">
                  <a:pos x="2003" y="584"/>
                </a:cxn>
                <a:cxn ang="0">
                  <a:pos x="1962" y="392"/>
                </a:cxn>
                <a:cxn ang="0">
                  <a:pos x="1887" y="232"/>
                </a:cxn>
                <a:cxn ang="0">
                  <a:pos x="1780" y="112"/>
                </a:cxn>
                <a:cxn ang="0">
                  <a:pos x="1645" y="33"/>
                </a:cxn>
                <a:cxn ang="0">
                  <a:pos x="1486" y="0"/>
                </a:cxn>
                <a:cxn ang="0">
                  <a:pos x="1310" y="15"/>
                </a:cxn>
                <a:cxn ang="0">
                  <a:pos x="1124" y="76"/>
                </a:cxn>
                <a:cxn ang="0">
                  <a:pos x="934" y="181"/>
                </a:cxn>
                <a:cxn ang="0">
                  <a:pos x="745" y="327"/>
                </a:cxn>
                <a:cxn ang="0">
                  <a:pos x="566" y="508"/>
                </a:cxn>
                <a:cxn ang="0">
                  <a:pos x="402" y="717"/>
                </a:cxn>
                <a:cxn ang="0">
                  <a:pos x="262" y="947"/>
                </a:cxn>
                <a:cxn ang="0">
                  <a:pos x="147" y="1190"/>
                </a:cxn>
                <a:cxn ang="0">
                  <a:pos x="63" y="1436"/>
                </a:cxn>
                <a:cxn ang="0">
                  <a:pos x="14" y="1678"/>
                </a:cxn>
                <a:cxn ang="0">
                  <a:pos x="0" y="1906"/>
                </a:cxn>
                <a:cxn ang="0">
                  <a:pos x="23" y="2113"/>
                </a:cxn>
                <a:cxn ang="0">
                  <a:pos x="81" y="2289"/>
                </a:cxn>
                <a:cxn ang="0">
                  <a:pos x="173" y="2431"/>
                </a:cxn>
                <a:cxn ang="0">
                  <a:pos x="294" y="2531"/>
                </a:cxn>
              </a:cxnLst>
              <a:rect l="0" t="0" r="r" b="b"/>
              <a:pathLst>
                <a:path w="2007" h="2594">
                  <a:moveTo>
                    <a:pt x="294" y="2531"/>
                  </a:moveTo>
                  <a:lnTo>
                    <a:pt x="442" y="2585"/>
                  </a:lnTo>
                  <a:lnTo>
                    <a:pt x="609" y="2594"/>
                  </a:lnTo>
                  <a:lnTo>
                    <a:pt x="792" y="2557"/>
                  </a:lnTo>
                  <a:lnTo>
                    <a:pt x="981" y="2473"/>
                  </a:lnTo>
                  <a:lnTo>
                    <a:pt x="1172" y="2348"/>
                  </a:lnTo>
                  <a:lnTo>
                    <a:pt x="1356" y="2183"/>
                  </a:lnTo>
                  <a:lnTo>
                    <a:pt x="1528" y="1988"/>
                  </a:lnTo>
                  <a:lnTo>
                    <a:pt x="1680" y="1767"/>
                  </a:lnTo>
                  <a:lnTo>
                    <a:pt x="1810" y="1529"/>
                  </a:lnTo>
                  <a:lnTo>
                    <a:pt x="1909" y="1283"/>
                  </a:lnTo>
                  <a:lnTo>
                    <a:pt x="1976" y="1038"/>
                  </a:lnTo>
                  <a:lnTo>
                    <a:pt x="2007" y="802"/>
                  </a:lnTo>
                  <a:lnTo>
                    <a:pt x="2003" y="584"/>
                  </a:lnTo>
                  <a:lnTo>
                    <a:pt x="1962" y="392"/>
                  </a:lnTo>
                  <a:lnTo>
                    <a:pt x="1887" y="232"/>
                  </a:lnTo>
                  <a:lnTo>
                    <a:pt x="1780" y="112"/>
                  </a:lnTo>
                  <a:lnTo>
                    <a:pt x="1645" y="33"/>
                  </a:lnTo>
                  <a:lnTo>
                    <a:pt x="1486" y="0"/>
                  </a:lnTo>
                  <a:lnTo>
                    <a:pt x="1310" y="15"/>
                  </a:lnTo>
                  <a:lnTo>
                    <a:pt x="1124" y="76"/>
                  </a:lnTo>
                  <a:lnTo>
                    <a:pt x="934" y="181"/>
                  </a:lnTo>
                  <a:lnTo>
                    <a:pt x="745" y="327"/>
                  </a:lnTo>
                  <a:lnTo>
                    <a:pt x="566" y="508"/>
                  </a:lnTo>
                  <a:lnTo>
                    <a:pt x="402" y="717"/>
                  </a:lnTo>
                  <a:lnTo>
                    <a:pt x="262" y="947"/>
                  </a:lnTo>
                  <a:lnTo>
                    <a:pt x="147" y="1190"/>
                  </a:lnTo>
                  <a:lnTo>
                    <a:pt x="63" y="1436"/>
                  </a:lnTo>
                  <a:lnTo>
                    <a:pt x="14" y="1678"/>
                  </a:lnTo>
                  <a:lnTo>
                    <a:pt x="0" y="1906"/>
                  </a:lnTo>
                  <a:lnTo>
                    <a:pt x="23" y="2113"/>
                  </a:lnTo>
                  <a:lnTo>
                    <a:pt x="81" y="2289"/>
                  </a:lnTo>
                  <a:lnTo>
                    <a:pt x="173" y="2431"/>
                  </a:lnTo>
                  <a:lnTo>
                    <a:pt x="294" y="2531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未知"/>
            <p:cNvSpPr>
              <a:spLocks/>
            </p:cNvSpPr>
            <p:nvPr/>
          </p:nvSpPr>
          <p:spPr bwMode="auto">
            <a:xfrm>
              <a:off x="290" y="253"/>
              <a:ext cx="109" cy="187"/>
            </a:xfrm>
            <a:custGeom>
              <a:avLst/>
              <a:gdLst/>
              <a:ahLst/>
              <a:cxnLst>
                <a:cxn ang="0">
                  <a:pos x="0" y="1304"/>
                </a:cxn>
                <a:cxn ang="0">
                  <a:pos x="177" y="1134"/>
                </a:cxn>
                <a:cxn ang="0">
                  <a:pos x="341" y="935"/>
                </a:cxn>
                <a:cxn ang="0">
                  <a:pos x="484" y="714"/>
                </a:cxn>
                <a:cxn ang="0">
                  <a:pos x="603" y="480"/>
                </a:cxn>
                <a:cxn ang="0">
                  <a:pos x="694" y="238"/>
                </a:cxn>
                <a:cxn ang="0">
                  <a:pos x="753" y="0"/>
                </a:cxn>
              </a:cxnLst>
              <a:rect l="0" t="0" r="r" b="b"/>
              <a:pathLst>
                <a:path w="753" h="1304">
                  <a:moveTo>
                    <a:pt x="0" y="1304"/>
                  </a:moveTo>
                  <a:lnTo>
                    <a:pt x="177" y="1134"/>
                  </a:lnTo>
                  <a:lnTo>
                    <a:pt x="341" y="935"/>
                  </a:lnTo>
                  <a:lnTo>
                    <a:pt x="484" y="714"/>
                  </a:lnTo>
                  <a:lnTo>
                    <a:pt x="603" y="480"/>
                  </a:lnTo>
                  <a:lnTo>
                    <a:pt x="694" y="238"/>
                  </a:lnTo>
                  <a:lnTo>
                    <a:pt x="753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Line 119"/>
            <p:cNvSpPr>
              <a:spLocks noChangeShapeType="1"/>
            </p:cNvSpPr>
            <p:nvPr/>
          </p:nvSpPr>
          <p:spPr bwMode="auto">
            <a:xfrm>
              <a:off x="421" y="15"/>
              <a:ext cx="172" cy="1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0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  <p:sp>
        <p:nvSpPr>
          <p:cNvPr id="246" name="Rectangle 6"/>
          <p:cNvSpPr>
            <a:spLocks noChangeArrowheads="1"/>
          </p:cNvSpPr>
          <p:nvPr/>
        </p:nvSpPr>
        <p:spPr bwMode="auto">
          <a:xfrm flipV="1">
            <a:off x="899592" y="1700807"/>
            <a:ext cx="7848872" cy="4608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8" name="Group 2"/>
          <p:cNvGrpSpPr>
            <a:grpSpLocks/>
          </p:cNvGrpSpPr>
          <p:nvPr/>
        </p:nvGrpSpPr>
        <p:grpSpPr bwMode="auto">
          <a:xfrm>
            <a:off x="1051247" y="1807294"/>
            <a:ext cx="4922837" cy="4457700"/>
            <a:chOff x="0" y="0"/>
            <a:chExt cx="3101" cy="2808"/>
          </a:xfrm>
        </p:grpSpPr>
        <p:sp>
          <p:nvSpPr>
            <p:cNvPr id="229" name="Oval 3"/>
            <p:cNvSpPr>
              <a:spLocks noChangeArrowheads="1"/>
            </p:cNvSpPr>
            <p:nvPr/>
          </p:nvSpPr>
          <p:spPr bwMode="auto">
            <a:xfrm>
              <a:off x="1085" y="144"/>
              <a:ext cx="364" cy="36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Line 4"/>
            <p:cNvSpPr>
              <a:spLocks noChangeShapeType="1"/>
            </p:cNvSpPr>
            <p:nvPr/>
          </p:nvSpPr>
          <p:spPr bwMode="auto">
            <a:xfrm flipV="1">
              <a:off x="0" y="996"/>
              <a:ext cx="0" cy="221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Line 5"/>
            <p:cNvSpPr>
              <a:spLocks noChangeShapeType="1"/>
            </p:cNvSpPr>
            <p:nvPr/>
          </p:nvSpPr>
          <p:spPr bwMode="auto">
            <a:xfrm>
              <a:off x="1" y="992"/>
              <a:ext cx="7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未知"/>
            <p:cNvSpPr>
              <a:spLocks/>
            </p:cNvSpPr>
            <p:nvPr/>
          </p:nvSpPr>
          <p:spPr bwMode="auto">
            <a:xfrm>
              <a:off x="745" y="24"/>
              <a:ext cx="520" cy="968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0" y="0"/>
                </a:cxn>
                <a:cxn ang="0">
                  <a:pos x="520" y="0"/>
                </a:cxn>
              </a:cxnLst>
              <a:rect l="0" t="0" r="r" b="b"/>
              <a:pathLst>
                <a:path w="520" h="968">
                  <a:moveTo>
                    <a:pt x="0" y="968"/>
                  </a:moveTo>
                  <a:lnTo>
                    <a:pt x="0" y="0"/>
                  </a:lnTo>
                  <a:lnTo>
                    <a:pt x="5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3" name="未知"/>
            <p:cNvSpPr>
              <a:spLocks/>
            </p:cNvSpPr>
            <p:nvPr/>
          </p:nvSpPr>
          <p:spPr bwMode="auto">
            <a:xfrm>
              <a:off x="1" y="620"/>
              <a:ext cx="126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932" y="596"/>
                </a:cxn>
                <a:cxn ang="0">
                  <a:pos x="932" y="0"/>
                </a:cxn>
                <a:cxn ang="0">
                  <a:pos x="1264" y="0"/>
                </a:cxn>
              </a:cxnLst>
              <a:rect l="0" t="0" r="r" b="b"/>
              <a:pathLst>
                <a:path w="1264" h="596">
                  <a:moveTo>
                    <a:pt x="0" y="596"/>
                  </a:moveTo>
                  <a:lnTo>
                    <a:pt x="932" y="596"/>
                  </a:lnTo>
                  <a:lnTo>
                    <a:pt x="932" y="0"/>
                  </a:lnTo>
                  <a:lnTo>
                    <a:pt x="1264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Line 8"/>
            <p:cNvSpPr>
              <a:spLocks noChangeShapeType="1"/>
            </p:cNvSpPr>
            <p:nvPr/>
          </p:nvSpPr>
          <p:spPr bwMode="auto">
            <a:xfrm flipV="1">
              <a:off x="149" y="248"/>
              <a:ext cx="596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Line 9"/>
            <p:cNvSpPr>
              <a:spLocks noChangeShapeType="1"/>
            </p:cNvSpPr>
            <p:nvPr/>
          </p:nvSpPr>
          <p:spPr bwMode="auto">
            <a:xfrm flipV="1">
              <a:off x="18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Line 10"/>
            <p:cNvSpPr>
              <a:spLocks noChangeShapeType="1"/>
            </p:cNvSpPr>
            <p:nvPr/>
          </p:nvSpPr>
          <p:spPr bwMode="auto">
            <a:xfrm flipV="1">
              <a:off x="409" y="992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Line 11"/>
            <p:cNvSpPr>
              <a:spLocks noChangeShapeType="1"/>
            </p:cNvSpPr>
            <p:nvPr/>
          </p:nvSpPr>
          <p:spPr bwMode="auto">
            <a:xfrm flipV="1">
              <a:off x="933" y="24"/>
              <a:ext cx="0" cy="59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Arc 12"/>
            <p:cNvSpPr>
              <a:spLocks/>
            </p:cNvSpPr>
            <p:nvPr/>
          </p:nvSpPr>
          <p:spPr bwMode="auto">
            <a:xfrm>
              <a:off x="1265" y="24"/>
              <a:ext cx="296" cy="596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7 w 21600"/>
                <a:gd name="T1" fmla="*/ 0 h 43197"/>
                <a:gd name="T2" fmla="*/ 296 w 21600"/>
                <a:gd name="T3" fmla="*/ 43197 h 43197"/>
                <a:gd name="T4" fmla="*/ 0 w 21600"/>
                <a:gd name="T5" fmla="*/ 21599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</a:path>
                <a:path w="21600" h="43197" stroke="0" extrusionOk="0">
                  <a:moveTo>
                    <a:pt x="177" y="-1"/>
                  </a:moveTo>
                  <a:cubicBezTo>
                    <a:pt x="12036" y="96"/>
                    <a:pt x="21600" y="9738"/>
                    <a:pt x="21600" y="21599"/>
                  </a:cubicBezTo>
                  <a:cubicBezTo>
                    <a:pt x="21600" y="33412"/>
                    <a:pt x="12108" y="43035"/>
                    <a:pt x="295" y="4319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Rectangle 13"/>
            <p:cNvSpPr>
              <a:spLocks noChangeArrowheads="1"/>
            </p:cNvSpPr>
            <p:nvPr/>
          </p:nvSpPr>
          <p:spPr bwMode="auto">
            <a:xfrm>
              <a:off x="1821" y="24"/>
              <a:ext cx="1192" cy="119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Rectangle 14"/>
            <p:cNvSpPr>
              <a:spLocks noChangeArrowheads="1"/>
            </p:cNvSpPr>
            <p:nvPr/>
          </p:nvSpPr>
          <p:spPr bwMode="auto">
            <a:xfrm>
              <a:off x="2325" y="248"/>
              <a:ext cx="180" cy="74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Rectangle 15"/>
            <p:cNvSpPr>
              <a:spLocks noChangeArrowheads="1"/>
            </p:cNvSpPr>
            <p:nvPr/>
          </p:nvSpPr>
          <p:spPr bwMode="auto">
            <a:xfrm>
              <a:off x="1821" y="992"/>
              <a:ext cx="1192" cy="22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未知"/>
            <p:cNvSpPr>
              <a:spLocks/>
            </p:cNvSpPr>
            <p:nvPr/>
          </p:nvSpPr>
          <p:spPr bwMode="auto">
            <a:xfrm>
              <a:off x="1821" y="24"/>
              <a:ext cx="224" cy="596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224" y="596"/>
                </a:cxn>
                <a:cxn ang="0">
                  <a:pos x="224" y="0"/>
                </a:cxn>
              </a:cxnLst>
              <a:rect l="0" t="0" r="r" b="b"/>
              <a:pathLst>
                <a:path w="224" h="596">
                  <a:moveTo>
                    <a:pt x="0" y="596"/>
                  </a:moveTo>
                  <a:lnTo>
                    <a:pt x="224" y="596"/>
                  </a:lnTo>
                  <a:lnTo>
                    <a:pt x="2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Line 17"/>
            <p:cNvSpPr>
              <a:spLocks noChangeShapeType="1"/>
            </p:cNvSpPr>
            <p:nvPr/>
          </p:nvSpPr>
          <p:spPr bwMode="auto">
            <a:xfrm>
              <a:off x="1821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Line 18"/>
            <p:cNvSpPr>
              <a:spLocks noChangeShapeType="1"/>
            </p:cNvSpPr>
            <p:nvPr/>
          </p:nvSpPr>
          <p:spPr bwMode="auto">
            <a:xfrm>
              <a:off x="1821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Line 19"/>
            <p:cNvSpPr>
              <a:spLocks noChangeShapeType="1"/>
            </p:cNvSpPr>
            <p:nvPr/>
          </p:nvSpPr>
          <p:spPr bwMode="auto">
            <a:xfrm>
              <a:off x="2789" y="136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Line 20"/>
            <p:cNvSpPr>
              <a:spLocks noChangeShapeType="1"/>
            </p:cNvSpPr>
            <p:nvPr/>
          </p:nvSpPr>
          <p:spPr bwMode="auto">
            <a:xfrm>
              <a:off x="2789" y="508"/>
              <a:ext cx="2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未知"/>
            <p:cNvSpPr>
              <a:spLocks/>
            </p:cNvSpPr>
            <p:nvPr/>
          </p:nvSpPr>
          <p:spPr bwMode="auto">
            <a:xfrm>
              <a:off x="2789" y="24"/>
              <a:ext cx="224" cy="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6"/>
                </a:cxn>
                <a:cxn ang="0">
                  <a:pos x="224" y="596"/>
                </a:cxn>
              </a:cxnLst>
              <a:rect l="0" t="0" r="r" b="b"/>
              <a:pathLst>
                <a:path w="224" h="596">
                  <a:moveTo>
                    <a:pt x="0" y="0"/>
                  </a:moveTo>
                  <a:lnTo>
                    <a:pt x="0" y="596"/>
                  </a:lnTo>
                  <a:lnTo>
                    <a:pt x="224" y="5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Line 22"/>
            <p:cNvSpPr>
              <a:spLocks noChangeShapeType="1"/>
            </p:cNvSpPr>
            <p:nvPr/>
          </p:nvSpPr>
          <p:spPr bwMode="auto">
            <a:xfrm>
              <a:off x="2045" y="932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Line 23"/>
            <p:cNvSpPr>
              <a:spLocks noChangeShapeType="1"/>
            </p:cNvSpPr>
            <p:nvPr/>
          </p:nvSpPr>
          <p:spPr bwMode="auto">
            <a:xfrm>
              <a:off x="2045" y="1128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Line 24"/>
            <p:cNvSpPr>
              <a:spLocks noChangeShapeType="1"/>
            </p:cNvSpPr>
            <p:nvPr/>
          </p:nvSpPr>
          <p:spPr bwMode="auto">
            <a:xfrm>
              <a:off x="2045" y="1204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Line 25"/>
            <p:cNvSpPr>
              <a:spLocks noChangeShapeType="1"/>
            </p:cNvSpPr>
            <p:nvPr/>
          </p:nvSpPr>
          <p:spPr bwMode="auto">
            <a:xfrm>
              <a:off x="2789" y="928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Line 26"/>
            <p:cNvSpPr>
              <a:spLocks noChangeShapeType="1"/>
            </p:cNvSpPr>
            <p:nvPr/>
          </p:nvSpPr>
          <p:spPr bwMode="auto">
            <a:xfrm>
              <a:off x="2789" y="1124"/>
              <a:ext cx="0" cy="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Line 27"/>
            <p:cNvSpPr>
              <a:spLocks noChangeShapeType="1"/>
            </p:cNvSpPr>
            <p:nvPr/>
          </p:nvSpPr>
          <p:spPr bwMode="auto">
            <a:xfrm>
              <a:off x="2789" y="1196"/>
              <a:ext cx="0" cy="1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Line 28"/>
            <p:cNvSpPr>
              <a:spLocks noChangeShapeType="1"/>
            </p:cNvSpPr>
            <p:nvPr/>
          </p:nvSpPr>
          <p:spPr bwMode="auto">
            <a:xfrm>
              <a:off x="176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" name="Line 29"/>
            <p:cNvSpPr>
              <a:spLocks noChangeShapeType="1"/>
            </p:cNvSpPr>
            <p:nvPr/>
          </p:nvSpPr>
          <p:spPr bwMode="auto">
            <a:xfrm>
              <a:off x="1961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Line 30"/>
            <p:cNvSpPr>
              <a:spLocks noChangeShapeType="1"/>
            </p:cNvSpPr>
            <p:nvPr/>
          </p:nvSpPr>
          <p:spPr bwMode="auto">
            <a:xfrm>
              <a:off x="2025" y="320"/>
              <a:ext cx="14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Line 31"/>
            <p:cNvSpPr>
              <a:spLocks noChangeShapeType="1"/>
            </p:cNvSpPr>
            <p:nvPr/>
          </p:nvSpPr>
          <p:spPr bwMode="auto">
            <a:xfrm>
              <a:off x="2681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Line 32"/>
            <p:cNvSpPr>
              <a:spLocks noChangeShapeType="1"/>
            </p:cNvSpPr>
            <p:nvPr/>
          </p:nvSpPr>
          <p:spPr bwMode="auto">
            <a:xfrm>
              <a:off x="28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" name="Line 33"/>
            <p:cNvSpPr>
              <a:spLocks noChangeShapeType="1"/>
            </p:cNvSpPr>
            <p:nvPr/>
          </p:nvSpPr>
          <p:spPr bwMode="auto">
            <a:xfrm>
              <a:off x="2953" y="320"/>
              <a:ext cx="148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1" name="Line 34"/>
            <p:cNvSpPr>
              <a:spLocks noChangeShapeType="1"/>
            </p:cNvSpPr>
            <p:nvPr/>
          </p:nvSpPr>
          <p:spPr bwMode="auto">
            <a:xfrm>
              <a:off x="989" y="320"/>
              <a:ext cx="1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" name="Line 35"/>
            <p:cNvSpPr>
              <a:spLocks noChangeShapeType="1"/>
            </p:cNvSpPr>
            <p:nvPr/>
          </p:nvSpPr>
          <p:spPr bwMode="auto">
            <a:xfrm>
              <a:off x="1177" y="320"/>
              <a:ext cx="32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" name="Line 36"/>
            <p:cNvSpPr>
              <a:spLocks noChangeShapeType="1"/>
            </p:cNvSpPr>
            <p:nvPr/>
          </p:nvSpPr>
          <p:spPr bwMode="auto">
            <a:xfrm>
              <a:off x="1237" y="320"/>
              <a:ext cx="360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" name="Line 37"/>
            <p:cNvSpPr>
              <a:spLocks noChangeShapeType="1"/>
            </p:cNvSpPr>
            <p:nvPr/>
          </p:nvSpPr>
          <p:spPr bwMode="auto">
            <a:xfrm>
              <a:off x="1265" y="0"/>
              <a:ext cx="0" cy="36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5" name="Line 38"/>
            <p:cNvSpPr>
              <a:spLocks noChangeShapeType="1"/>
            </p:cNvSpPr>
            <p:nvPr/>
          </p:nvSpPr>
          <p:spPr bwMode="auto">
            <a:xfrm>
              <a:off x="1265" y="3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" name="Line 39"/>
            <p:cNvSpPr>
              <a:spLocks noChangeShapeType="1"/>
            </p:cNvSpPr>
            <p:nvPr/>
          </p:nvSpPr>
          <p:spPr bwMode="auto">
            <a:xfrm>
              <a:off x="1265" y="452"/>
              <a:ext cx="0" cy="244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" name="未知"/>
            <p:cNvSpPr>
              <a:spLocks/>
            </p:cNvSpPr>
            <p:nvPr/>
          </p:nvSpPr>
          <p:spPr bwMode="auto">
            <a:xfrm>
              <a:off x="221" y="1556"/>
              <a:ext cx="524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524" y="1192"/>
                </a:cxn>
                <a:cxn ang="0">
                  <a:pos x="524" y="0"/>
                </a:cxn>
                <a:cxn ang="0">
                  <a:pos x="12" y="0"/>
                </a:cxn>
              </a:cxnLst>
              <a:rect l="0" t="0" r="r" b="b"/>
              <a:pathLst>
                <a:path w="524" h="1192">
                  <a:moveTo>
                    <a:pt x="0" y="1192"/>
                  </a:moveTo>
                  <a:lnTo>
                    <a:pt x="524" y="1192"/>
                  </a:lnTo>
                  <a:lnTo>
                    <a:pt x="524" y="0"/>
                  </a:lnTo>
                  <a:lnTo>
                    <a:pt x="12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" name="Arc 41"/>
            <p:cNvSpPr>
              <a:spLocks/>
            </p:cNvSpPr>
            <p:nvPr/>
          </p:nvSpPr>
          <p:spPr bwMode="auto">
            <a:xfrm>
              <a:off x="3" y="1560"/>
              <a:ext cx="227" cy="2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2401"/>
                <a:gd name="T1" fmla="*/ 21686 h 21686"/>
                <a:gd name="T2" fmla="*/ 22401 w 22401"/>
                <a:gd name="T3" fmla="*/ 15 h 21686"/>
                <a:gd name="T4" fmla="*/ 21600 w 22401"/>
                <a:gd name="T5" fmla="*/ 21600 h 2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01" h="21686" fill="none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</a:path>
                <a:path w="22401" h="21686" stroke="0" extrusionOk="0">
                  <a:moveTo>
                    <a:pt x="0" y="21685"/>
                  </a:moveTo>
                  <a:cubicBezTo>
                    <a:pt x="0" y="21657"/>
                    <a:pt x="0" y="2162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67" y="-1"/>
                    <a:pt x="22134" y="4"/>
                    <a:pt x="22401" y="1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" name="Arc 42"/>
            <p:cNvSpPr>
              <a:spLocks/>
            </p:cNvSpPr>
            <p:nvPr/>
          </p:nvSpPr>
          <p:spPr bwMode="auto">
            <a:xfrm flipH="1" flipV="1">
              <a:off x="1" y="2520"/>
              <a:ext cx="216" cy="2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0" name="Line 43"/>
            <p:cNvSpPr>
              <a:spLocks noChangeShapeType="1"/>
            </p:cNvSpPr>
            <p:nvPr/>
          </p:nvSpPr>
          <p:spPr bwMode="auto">
            <a:xfrm flipV="1">
              <a:off x="1" y="1776"/>
              <a:ext cx="0" cy="7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1" name="Rectangle 44"/>
            <p:cNvSpPr>
              <a:spLocks noChangeArrowheads="1"/>
            </p:cNvSpPr>
            <p:nvPr/>
          </p:nvSpPr>
          <p:spPr bwMode="auto">
            <a:xfrm>
              <a:off x="149" y="2064"/>
              <a:ext cx="596" cy="1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2" name="未知"/>
            <p:cNvSpPr>
              <a:spLocks/>
            </p:cNvSpPr>
            <p:nvPr/>
          </p:nvSpPr>
          <p:spPr bwMode="auto">
            <a:xfrm>
              <a:off x="933" y="1556"/>
              <a:ext cx="632" cy="1192"/>
            </a:xfrm>
            <a:custGeom>
              <a:avLst/>
              <a:gdLst/>
              <a:ahLst/>
              <a:cxnLst>
                <a:cxn ang="0">
                  <a:pos x="0" y="1192"/>
                </a:cxn>
                <a:cxn ang="0">
                  <a:pos x="632" y="1192"/>
                </a:cxn>
                <a:cxn ang="0">
                  <a:pos x="632" y="968"/>
                </a:cxn>
                <a:cxn ang="0">
                  <a:pos x="0" y="968"/>
                </a:cxn>
                <a:cxn ang="0">
                  <a:pos x="0" y="224"/>
                </a:cxn>
                <a:cxn ang="0">
                  <a:pos x="632" y="224"/>
                </a:cxn>
                <a:cxn ang="0">
                  <a:pos x="632" y="0"/>
                </a:cxn>
                <a:cxn ang="0">
                  <a:pos x="0" y="0"/>
                </a:cxn>
              </a:cxnLst>
              <a:rect l="0" t="0" r="r" b="b"/>
              <a:pathLst>
                <a:path w="632" h="1192">
                  <a:moveTo>
                    <a:pt x="0" y="1192"/>
                  </a:moveTo>
                  <a:lnTo>
                    <a:pt x="632" y="1192"/>
                  </a:lnTo>
                  <a:lnTo>
                    <a:pt x="632" y="968"/>
                  </a:lnTo>
                  <a:lnTo>
                    <a:pt x="0" y="968"/>
                  </a:lnTo>
                  <a:lnTo>
                    <a:pt x="0" y="224"/>
                  </a:lnTo>
                  <a:lnTo>
                    <a:pt x="632" y="224"/>
                  </a:lnTo>
                  <a:lnTo>
                    <a:pt x="63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3" name="Line 46"/>
            <p:cNvSpPr>
              <a:spLocks noChangeShapeType="1"/>
            </p:cNvSpPr>
            <p:nvPr/>
          </p:nvSpPr>
          <p:spPr bwMode="auto">
            <a:xfrm flipV="1">
              <a:off x="1081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4" name="Line 47"/>
            <p:cNvSpPr>
              <a:spLocks noChangeShapeType="1"/>
            </p:cNvSpPr>
            <p:nvPr/>
          </p:nvSpPr>
          <p:spPr bwMode="auto">
            <a:xfrm flipV="1">
              <a:off x="1453" y="1556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5" name="Line 48"/>
            <p:cNvSpPr>
              <a:spLocks noChangeShapeType="1"/>
            </p:cNvSpPr>
            <p:nvPr/>
          </p:nvSpPr>
          <p:spPr bwMode="auto">
            <a:xfrm flipV="1">
              <a:off x="1081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" name="Line 49"/>
            <p:cNvSpPr>
              <a:spLocks noChangeShapeType="1"/>
            </p:cNvSpPr>
            <p:nvPr/>
          </p:nvSpPr>
          <p:spPr bwMode="auto">
            <a:xfrm flipV="1">
              <a:off x="1453" y="252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7" name="Line 50"/>
            <p:cNvSpPr>
              <a:spLocks noChangeShapeType="1"/>
            </p:cNvSpPr>
            <p:nvPr/>
          </p:nvSpPr>
          <p:spPr bwMode="auto">
            <a:xfrm>
              <a:off x="1265" y="2420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8" name="Line 51"/>
            <p:cNvSpPr>
              <a:spLocks noChangeShapeType="1"/>
            </p:cNvSpPr>
            <p:nvPr/>
          </p:nvSpPr>
          <p:spPr bwMode="auto">
            <a:xfrm>
              <a:off x="1265" y="260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" name="Line 52"/>
            <p:cNvSpPr>
              <a:spLocks noChangeShapeType="1"/>
            </p:cNvSpPr>
            <p:nvPr/>
          </p:nvSpPr>
          <p:spPr bwMode="auto">
            <a:xfrm>
              <a:off x="1265" y="2676"/>
              <a:ext cx="0" cy="1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0" name="Line 53"/>
            <p:cNvSpPr>
              <a:spLocks noChangeShapeType="1"/>
            </p:cNvSpPr>
            <p:nvPr/>
          </p:nvSpPr>
          <p:spPr bwMode="auto">
            <a:xfrm>
              <a:off x="1265" y="1472"/>
              <a:ext cx="0" cy="17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1" name="Line 54"/>
            <p:cNvSpPr>
              <a:spLocks noChangeShapeType="1"/>
            </p:cNvSpPr>
            <p:nvPr/>
          </p:nvSpPr>
          <p:spPr bwMode="auto">
            <a:xfrm>
              <a:off x="1265" y="1680"/>
              <a:ext cx="0" cy="4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2" name="Line 55"/>
            <p:cNvSpPr>
              <a:spLocks noChangeShapeType="1"/>
            </p:cNvSpPr>
            <p:nvPr/>
          </p:nvSpPr>
          <p:spPr bwMode="auto">
            <a:xfrm>
              <a:off x="1265" y="1756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3" name="Oval 56"/>
            <p:cNvSpPr>
              <a:spLocks noChangeArrowheads="1"/>
            </p:cNvSpPr>
            <p:nvPr/>
          </p:nvSpPr>
          <p:spPr bwMode="auto">
            <a:xfrm>
              <a:off x="193" y="2416"/>
              <a:ext cx="216" cy="21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4" name="Oval 57"/>
            <p:cNvSpPr>
              <a:spLocks noChangeArrowheads="1"/>
            </p:cNvSpPr>
            <p:nvPr/>
          </p:nvSpPr>
          <p:spPr bwMode="auto">
            <a:xfrm>
              <a:off x="189" y="1676"/>
              <a:ext cx="220" cy="20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" name="Line 58"/>
            <p:cNvSpPr>
              <a:spLocks noChangeShapeType="1"/>
            </p:cNvSpPr>
            <p:nvPr/>
          </p:nvSpPr>
          <p:spPr bwMode="auto">
            <a:xfrm>
              <a:off x="301" y="912"/>
              <a:ext cx="0" cy="148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" name="Line 59"/>
            <p:cNvSpPr>
              <a:spLocks noChangeShapeType="1"/>
            </p:cNvSpPr>
            <p:nvPr/>
          </p:nvSpPr>
          <p:spPr bwMode="auto">
            <a:xfrm>
              <a:off x="301" y="1088"/>
              <a:ext cx="0" cy="32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" name="Line 60"/>
            <p:cNvSpPr>
              <a:spLocks noChangeShapeType="1"/>
            </p:cNvSpPr>
            <p:nvPr/>
          </p:nvSpPr>
          <p:spPr bwMode="auto">
            <a:xfrm>
              <a:off x="301" y="1148"/>
              <a:ext cx="0" cy="136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8" name="Line 61"/>
            <p:cNvSpPr>
              <a:spLocks noChangeShapeType="1"/>
            </p:cNvSpPr>
            <p:nvPr/>
          </p:nvSpPr>
          <p:spPr bwMode="auto">
            <a:xfrm>
              <a:off x="149" y="1776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9" name="Line 62"/>
            <p:cNvSpPr>
              <a:spLocks noChangeShapeType="1"/>
            </p:cNvSpPr>
            <p:nvPr/>
          </p:nvSpPr>
          <p:spPr bwMode="auto">
            <a:xfrm>
              <a:off x="297" y="1632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0" name="Line 63"/>
            <p:cNvSpPr>
              <a:spLocks noChangeShapeType="1"/>
            </p:cNvSpPr>
            <p:nvPr/>
          </p:nvSpPr>
          <p:spPr bwMode="auto">
            <a:xfrm>
              <a:off x="153" y="2528"/>
              <a:ext cx="324" cy="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1" name="Line 64"/>
            <p:cNvSpPr>
              <a:spLocks noChangeShapeType="1"/>
            </p:cNvSpPr>
            <p:nvPr/>
          </p:nvSpPr>
          <p:spPr bwMode="auto">
            <a:xfrm>
              <a:off x="301" y="2384"/>
              <a:ext cx="0" cy="300"/>
            </a:xfrm>
            <a:prstGeom prst="line">
              <a:avLst/>
            </a:prstGeom>
            <a:noFill/>
            <a:ln w="952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" name="Line 65"/>
            <p:cNvSpPr>
              <a:spLocks noChangeShapeType="1"/>
            </p:cNvSpPr>
            <p:nvPr/>
          </p:nvSpPr>
          <p:spPr bwMode="auto">
            <a:xfrm>
              <a:off x="725" y="1556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Line 66"/>
            <p:cNvSpPr>
              <a:spLocks noChangeShapeType="1"/>
            </p:cNvSpPr>
            <p:nvPr/>
          </p:nvSpPr>
          <p:spPr bwMode="auto">
            <a:xfrm>
              <a:off x="741" y="2748"/>
              <a:ext cx="2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" name="Line 67"/>
            <p:cNvSpPr>
              <a:spLocks noChangeShapeType="1"/>
            </p:cNvSpPr>
            <p:nvPr/>
          </p:nvSpPr>
          <p:spPr bwMode="auto">
            <a:xfrm flipV="1">
              <a:off x="193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5" name="Line 68"/>
            <p:cNvSpPr>
              <a:spLocks noChangeShapeType="1"/>
            </p:cNvSpPr>
            <p:nvPr/>
          </p:nvSpPr>
          <p:spPr bwMode="auto">
            <a:xfrm flipV="1">
              <a:off x="2151" y="984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Line 69"/>
            <p:cNvSpPr>
              <a:spLocks noChangeShapeType="1"/>
            </p:cNvSpPr>
            <p:nvPr/>
          </p:nvSpPr>
          <p:spPr bwMode="auto">
            <a:xfrm flipV="1">
              <a:off x="267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" name="Line 70"/>
            <p:cNvSpPr>
              <a:spLocks noChangeShapeType="1"/>
            </p:cNvSpPr>
            <p:nvPr/>
          </p:nvSpPr>
          <p:spPr bwMode="auto">
            <a:xfrm flipV="1">
              <a:off x="2892" y="987"/>
              <a:ext cx="0" cy="22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8" name="Line 71"/>
          <p:cNvSpPr>
            <a:spLocks noChangeShapeType="1"/>
          </p:cNvSpPr>
          <p:nvPr/>
        </p:nvSpPr>
        <p:spPr bwMode="auto">
          <a:xfrm>
            <a:off x="2527622" y="5830019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" name="Line 72"/>
          <p:cNvSpPr>
            <a:spLocks noChangeShapeType="1"/>
          </p:cNvSpPr>
          <p:nvPr/>
        </p:nvSpPr>
        <p:spPr bwMode="auto">
          <a:xfrm flipV="1">
            <a:off x="2537147" y="4291731"/>
            <a:ext cx="0" cy="32385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0" name="Group 74"/>
          <p:cNvGrpSpPr>
            <a:grpSpLocks/>
          </p:cNvGrpSpPr>
          <p:nvPr/>
        </p:nvGrpSpPr>
        <p:grpSpPr bwMode="auto">
          <a:xfrm>
            <a:off x="5364088" y="2780928"/>
            <a:ext cx="3211513" cy="3381375"/>
            <a:chOff x="0" y="0"/>
            <a:chExt cx="2023" cy="2130"/>
          </a:xfrm>
        </p:grpSpPr>
        <p:sp>
          <p:nvSpPr>
            <p:cNvPr id="301" name="Line 75"/>
            <p:cNvSpPr>
              <a:spLocks noChangeShapeType="1"/>
            </p:cNvSpPr>
            <p:nvPr/>
          </p:nvSpPr>
          <p:spPr bwMode="auto">
            <a:xfrm flipV="1">
              <a:off x="991" y="1657"/>
              <a:ext cx="402" cy="233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Line 76"/>
            <p:cNvSpPr>
              <a:spLocks noChangeShapeType="1"/>
            </p:cNvSpPr>
            <p:nvPr/>
          </p:nvSpPr>
          <p:spPr bwMode="auto">
            <a:xfrm flipH="1">
              <a:off x="72" y="1127"/>
              <a:ext cx="402" cy="2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未知"/>
            <p:cNvSpPr>
              <a:spLocks/>
            </p:cNvSpPr>
            <p:nvPr/>
          </p:nvSpPr>
          <p:spPr bwMode="auto">
            <a:xfrm>
              <a:off x="0" y="1359"/>
              <a:ext cx="72" cy="199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287" y="150"/>
                </a:cxn>
                <a:cxn ang="0">
                  <a:pos x="130" y="320"/>
                </a:cxn>
                <a:cxn ang="0">
                  <a:pos x="32" y="505"/>
                </a:cxn>
                <a:cxn ang="0">
                  <a:pos x="0" y="697"/>
                </a:cxn>
                <a:cxn ang="0">
                  <a:pos x="32" y="890"/>
                </a:cxn>
                <a:cxn ang="0">
                  <a:pos x="130" y="1075"/>
                </a:cxn>
                <a:cxn ang="0">
                  <a:pos x="287" y="1245"/>
                </a:cxn>
                <a:cxn ang="0">
                  <a:pos x="500" y="1394"/>
                </a:cxn>
              </a:cxnLst>
              <a:rect l="0" t="0" r="r" b="b"/>
              <a:pathLst>
                <a:path w="500" h="1394">
                  <a:moveTo>
                    <a:pt x="500" y="0"/>
                  </a:moveTo>
                  <a:lnTo>
                    <a:pt x="287" y="150"/>
                  </a:lnTo>
                  <a:lnTo>
                    <a:pt x="130" y="320"/>
                  </a:lnTo>
                  <a:lnTo>
                    <a:pt x="32" y="505"/>
                  </a:lnTo>
                  <a:lnTo>
                    <a:pt x="0" y="697"/>
                  </a:lnTo>
                  <a:lnTo>
                    <a:pt x="32" y="890"/>
                  </a:lnTo>
                  <a:lnTo>
                    <a:pt x="130" y="1075"/>
                  </a:lnTo>
                  <a:lnTo>
                    <a:pt x="287" y="1245"/>
                  </a:lnTo>
                  <a:lnTo>
                    <a:pt x="500" y="1394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Line 78"/>
            <p:cNvSpPr>
              <a:spLocks noChangeShapeType="1"/>
            </p:cNvSpPr>
            <p:nvPr/>
          </p:nvSpPr>
          <p:spPr bwMode="auto">
            <a:xfrm>
              <a:off x="72" y="1558"/>
              <a:ext cx="574" cy="3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5" name="Line 79"/>
            <p:cNvSpPr>
              <a:spLocks noChangeShapeType="1"/>
            </p:cNvSpPr>
            <p:nvPr/>
          </p:nvSpPr>
          <p:spPr bwMode="auto">
            <a:xfrm flipH="1">
              <a:off x="991" y="1774"/>
              <a:ext cx="545" cy="315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未知"/>
            <p:cNvSpPr>
              <a:spLocks/>
            </p:cNvSpPr>
            <p:nvPr/>
          </p:nvSpPr>
          <p:spPr bwMode="auto">
            <a:xfrm>
              <a:off x="0" y="1657"/>
              <a:ext cx="7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92"/>
                </a:cxn>
                <a:cxn ang="0">
                  <a:pos x="130" y="377"/>
                </a:cxn>
                <a:cxn ang="0">
                  <a:pos x="287" y="547"/>
                </a:cxn>
                <a:cxn ang="0">
                  <a:pos x="500" y="697"/>
                </a:cxn>
              </a:cxnLst>
              <a:rect l="0" t="0" r="r" b="b"/>
              <a:pathLst>
                <a:path w="500" h="697">
                  <a:moveTo>
                    <a:pt x="0" y="0"/>
                  </a:moveTo>
                  <a:lnTo>
                    <a:pt x="32" y="192"/>
                  </a:lnTo>
                  <a:lnTo>
                    <a:pt x="130" y="377"/>
                  </a:lnTo>
                  <a:lnTo>
                    <a:pt x="287" y="547"/>
                  </a:lnTo>
                  <a:lnTo>
                    <a:pt x="500" y="697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" name="Line 81"/>
            <p:cNvSpPr>
              <a:spLocks noChangeShapeType="1"/>
            </p:cNvSpPr>
            <p:nvPr/>
          </p:nvSpPr>
          <p:spPr bwMode="auto">
            <a:xfrm flipH="1" flipV="1">
              <a:off x="72" y="1757"/>
              <a:ext cx="574" cy="3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" name="未知"/>
            <p:cNvSpPr>
              <a:spLocks/>
            </p:cNvSpPr>
            <p:nvPr/>
          </p:nvSpPr>
          <p:spPr bwMode="auto">
            <a:xfrm>
              <a:off x="646" y="1890"/>
              <a:ext cx="34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111"/>
                </a:cxn>
                <a:cxn ang="0">
                  <a:pos x="486" y="196"/>
                </a:cxn>
                <a:cxn ang="0">
                  <a:pos x="765" y="255"/>
                </a:cxn>
                <a:cxn ang="0">
                  <a:pos x="1058" y="284"/>
                </a:cxn>
                <a:cxn ang="0">
                  <a:pos x="1356" y="284"/>
                </a:cxn>
                <a:cxn ang="0">
                  <a:pos x="1648" y="255"/>
                </a:cxn>
                <a:cxn ang="0">
                  <a:pos x="1928" y="196"/>
                </a:cxn>
                <a:cxn ang="0">
                  <a:pos x="2185" y="111"/>
                </a:cxn>
                <a:cxn ang="0">
                  <a:pos x="2414" y="0"/>
                </a:cxn>
              </a:cxnLst>
              <a:rect l="0" t="0" r="r" b="b"/>
              <a:pathLst>
                <a:path w="2414" h="284">
                  <a:moveTo>
                    <a:pt x="0" y="0"/>
                  </a:moveTo>
                  <a:lnTo>
                    <a:pt x="228" y="111"/>
                  </a:lnTo>
                  <a:lnTo>
                    <a:pt x="486" y="196"/>
                  </a:lnTo>
                  <a:lnTo>
                    <a:pt x="765" y="255"/>
                  </a:lnTo>
                  <a:lnTo>
                    <a:pt x="1058" y="284"/>
                  </a:lnTo>
                  <a:lnTo>
                    <a:pt x="1356" y="284"/>
                  </a:lnTo>
                  <a:lnTo>
                    <a:pt x="1648" y="255"/>
                  </a:lnTo>
                  <a:lnTo>
                    <a:pt x="1928" y="196"/>
                  </a:lnTo>
                  <a:lnTo>
                    <a:pt x="2185" y="111"/>
                  </a:lnTo>
                  <a:lnTo>
                    <a:pt x="2414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" name="未知"/>
            <p:cNvSpPr>
              <a:spLocks/>
            </p:cNvSpPr>
            <p:nvPr/>
          </p:nvSpPr>
          <p:spPr bwMode="auto">
            <a:xfrm>
              <a:off x="646" y="2089"/>
              <a:ext cx="345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9" y="123"/>
                </a:cxn>
                <a:cxn ang="0">
                  <a:pos x="554" y="214"/>
                </a:cxn>
                <a:cxn ang="0">
                  <a:pos x="874" y="271"/>
                </a:cxn>
                <a:cxn ang="0">
                  <a:pos x="1207" y="289"/>
                </a:cxn>
                <a:cxn ang="0">
                  <a:pos x="1539" y="271"/>
                </a:cxn>
                <a:cxn ang="0">
                  <a:pos x="1860" y="214"/>
                </a:cxn>
                <a:cxn ang="0">
                  <a:pos x="2155" y="123"/>
                </a:cxn>
                <a:cxn ang="0">
                  <a:pos x="2414" y="0"/>
                </a:cxn>
              </a:cxnLst>
              <a:rect l="0" t="0" r="r" b="b"/>
              <a:pathLst>
                <a:path w="2414" h="289">
                  <a:moveTo>
                    <a:pt x="0" y="0"/>
                  </a:moveTo>
                  <a:lnTo>
                    <a:pt x="259" y="123"/>
                  </a:lnTo>
                  <a:lnTo>
                    <a:pt x="554" y="214"/>
                  </a:lnTo>
                  <a:lnTo>
                    <a:pt x="874" y="271"/>
                  </a:lnTo>
                  <a:lnTo>
                    <a:pt x="1207" y="289"/>
                  </a:lnTo>
                  <a:lnTo>
                    <a:pt x="1539" y="271"/>
                  </a:lnTo>
                  <a:lnTo>
                    <a:pt x="1860" y="214"/>
                  </a:lnTo>
                  <a:lnTo>
                    <a:pt x="2155" y="123"/>
                  </a:lnTo>
                  <a:lnTo>
                    <a:pt x="2414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" name="未知"/>
            <p:cNvSpPr>
              <a:spLocks/>
            </p:cNvSpPr>
            <p:nvPr/>
          </p:nvSpPr>
          <p:spPr bwMode="auto">
            <a:xfrm>
              <a:off x="180" y="1355"/>
              <a:ext cx="243" cy="140"/>
            </a:xfrm>
            <a:custGeom>
              <a:avLst/>
              <a:gdLst/>
              <a:ahLst/>
              <a:cxnLst>
                <a:cxn ang="0">
                  <a:pos x="1703" y="493"/>
                </a:cxn>
                <a:cxn ang="0">
                  <a:pos x="1687" y="399"/>
                </a:cxn>
                <a:cxn ang="0">
                  <a:pos x="1641" y="309"/>
                </a:cxn>
                <a:cxn ang="0">
                  <a:pos x="1566" y="226"/>
                </a:cxn>
                <a:cxn ang="0">
                  <a:pos x="1467" y="152"/>
                </a:cxn>
                <a:cxn ang="0">
                  <a:pos x="1344" y="91"/>
                </a:cxn>
                <a:cxn ang="0">
                  <a:pos x="1203" y="44"/>
                </a:cxn>
                <a:cxn ang="0">
                  <a:pos x="1050" y="13"/>
                </a:cxn>
                <a:cxn ang="0">
                  <a:pos x="890" y="0"/>
                </a:cxn>
                <a:cxn ang="0">
                  <a:pos x="728" y="4"/>
                </a:cxn>
                <a:cxn ang="0">
                  <a:pos x="571" y="27"/>
                </a:cxn>
                <a:cxn ang="0">
                  <a:pos x="423" y="66"/>
                </a:cxn>
                <a:cxn ang="0">
                  <a:pos x="291" y="120"/>
                </a:cxn>
                <a:cxn ang="0">
                  <a:pos x="179" y="187"/>
                </a:cxn>
                <a:cxn ang="0">
                  <a:pos x="92" y="267"/>
                </a:cxn>
                <a:cxn ang="0">
                  <a:pos x="31" y="353"/>
                </a:cxn>
                <a:cxn ang="0">
                  <a:pos x="0" y="445"/>
                </a:cxn>
                <a:cxn ang="0">
                  <a:pos x="0" y="539"/>
                </a:cxn>
                <a:cxn ang="0">
                  <a:pos x="31" y="631"/>
                </a:cxn>
                <a:cxn ang="0">
                  <a:pos x="92" y="718"/>
                </a:cxn>
                <a:cxn ang="0">
                  <a:pos x="179" y="797"/>
                </a:cxn>
                <a:cxn ang="0">
                  <a:pos x="291" y="865"/>
                </a:cxn>
                <a:cxn ang="0">
                  <a:pos x="423" y="919"/>
                </a:cxn>
                <a:cxn ang="0">
                  <a:pos x="571" y="958"/>
                </a:cxn>
                <a:cxn ang="0">
                  <a:pos x="728" y="979"/>
                </a:cxn>
                <a:cxn ang="0">
                  <a:pos x="890" y="984"/>
                </a:cxn>
                <a:cxn ang="0">
                  <a:pos x="1050" y="972"/>
                </a:cxn>
                <a:cxn ang="0">
                  <a:pos x="1203" y="941"/>
                </a:cxn>
                <a:cxn ang="0">
                  <a:pos x="1344" y="893"/>
                </a:cxn>
                <a:cxn ang="0">
                  <a:pos x="1467" y="832"/>
                </a:cxn>
                <a:cxn ang="0">
                  <a:pos x="1566" y="758"/>
                </a:cxn>
                <a:cxn ang="0">
                  <a:pos x="1641" y="675"/>
                </a:cxn>
                <a:cxn ang="0">
                  <a:pos x="1687" y="586"/>
                </a:cxn>
                <a:cxn ang="0">
                  <a:pos x="1703" y="493"/>
                </a:cxn>
              </a:cxnLst>
              <a:rect l="0" t="0" r="r" b="b"/>
              <a:pathLst>
                <a:path w="1703" h="984">
                  <a:moveTo>
                    <a:pt x="1703" y="493"/>
                  </a:moveTo>
                  <a:lnTo>
                    <a:pt x="1687" y="399"/>
                  </a:lnTo>
                  <a:lnTo>
                    <a:pt x="1641" y="309"/>
                  </a:lnTo>
                  <a:lnTo>
                    <a:pt x="1566" y="226"/>
                  </a:lnTo>
                  <a:lnTo>
                    <a:pt x="1467" y="152"/>
                  </a:lnTo>
                  <a:lnTo>
                    <a:pt x="1344" y="91"/>
                  </a:lnTo>
                  <a:lnTo>
                    <a:pt x="1203" y="44"/>
                  </a:lnTo>
                  <a:lnTo>
                    <a:pt x="1050" y="13"/>
                  </a:lnTo>
                  <a:lnTo>
                    <a:pt x="890" y="0"/>
                  </a:lnTo>
                  <a:lnTo>
                    <a:pt x="728" y="4"/>
                  </a:lnTo>
                  <a:lnTo>
                    <a:pt x="571" y="27"/>
                  </a:lnTo>
                  <a:lnTo>
                    <a:pt x="423" y="66"/>
                  </a:lnTo>
                  <a:lnTo>
                    <a:pt x="291" y="120"/>
                  </a:lnTo>
                  <a:lnTo>
                    <a:pt x="179" y="187"/>
                  </a:lnTo>
                  <a:lnTo>
                    <a:pt x="92" y="267"/>
                  </a:lnTo>
                  <a:lnTo>
                    <a:pt x="31" y="353"/>
                  </a:lnTo>
                  <a:lnTo>
                    <a:pt x="0" y="445"/>
                  </a:lnTo>
                  <a:lnTo>
                    <a:pt x="0" y="539"/>
                  </a:lnTo>
                  <a:lnTo>
                    <a:pt x="31" y="631"/>
                  </a:lnTo>
                  <a:lnTo>
                    <a:pt x="92" y="718"/>
                  </a:lnTo>
                  <a:lnTo>
                    <a:pt x="179" y="797"/>
                  </a:lnTo>
                  <a:lnTo>
                    <a:pt x="291" y="865"/>
                  </a:lnTo>
                  <a:lnTo>
                    <a:pt x="423" y="919"/>
                  </a:lnTo>
                  <a:lnTo>
                    <a:pt x="571" y="958"/>
                  </a:lnTo>
                  <a:lnTo>
                    <a:pt x="728" y="979"/>
                  </a:lnTo>
                  <a:lnTo>
                    <a:pt x="890" y="984"/>
                  </a:lnTo>
                  <a:lnTo>
                    <a:pt x="1050" y="972"/>
                  </a:lnTo>
                  <a:lnTo>
                    <a:pt x="1203" y="941"/>
                  </a:lnTo>
                  <a:lnTo>
                    <a:pt x="1344" y="893"/>
                  </a:lnTo>
                  <a:lnTo>
                    <a:pt x="1467" y="832"/>
                  </a:lnTo>
                  <a:lnTo>
                    <a:pt x="1566" y="758"/>
                  </a:lnTo>
                  <a:lnTo>
                    <a:pt x="1641" y="675"/>
                  </a:lnTo>
                  <a:lnTo>
                    <a:pt x="1687" y="586"/>
                  </a:lnTo>
                  <a:lnTo>
                    <a:pt x="1703" y="493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" name="未知"/>
            <p:cNvSpPr>
              <a:spLocks/>
            </p:cNvSpPr>
            <p:nvPr/>
          </p:nvSpPr>
          <p:spPr bwMode="auto">
            <a:xfrm>
              <a:off x="754" y="1687"/>
              <a:ext cx="243" cy="140"/>
            </a:xfrm>
            <a:custGeom>
              <a:avLst/>
              <a:gdLst/>
              <a:ahLst/>
              <a:cxnLst>
                <a:cxn ang="0">
                  <a:pos x="1701" y="493"/>
                </a:cxn>
                <a:cxn ang="0">
                  <a:pos x="1686" y="400"/>
                </a:cxn>
                <a:cxn ang="0">
                  <a:pos x="1641" y="310"/>
                </a:cxn>
                <a:cxn ang="0">
                  <a:pos x="1566" y="226"/>
                </a:cxn>
                <a:cxn ang="0">
                  <a:pos x="1466" y="152"/>
                </a:cxn>
                <a:cxn ang="0">
                  <a:pos x="1344" y="91"/>
                </a:cxn>
                <a:cxn ang="0">
                  <a:pos x="1203" y="45"/>
                </a:cxn>
                <a:cxn ang="0">
                  <a:pos x="1050" y="14"/>
                </a:cxn>
                <a:cxn ang="0">
                  <a:pos x="890" y="0"/>
                </a:cxn>
                <a:cxn ang="0">
                  <a:pos x="727" y="5"/>
                </a:cxn>
                <a:cxn ang="0">
                  <a:pos x="569" y="28"/>
                </a:cxn>
                <a:cxn ang="0">
                  <a:pos x="422" y="66"/>
                </a:cxn>
                <a:cxn ang="0">
                  <a:pos x="290" y="121"/>
                </a:cxn>
                <a:cxn ang="0">
                  <a:pos x="179" y="189"/>
                </a:cxn>
                <a:cxn ang="0">
                  <a:pos x="90" y="267"/>
                </a:cxn>
                <a:cxn ang="0">
                  <a:pos x="30" y="355"/>
                </a:cxn>
                <a:cxn ang="0">
                  <a:pos x="0" y="446"/>
                </a:cxn>
                <a:cxn ang="0">
                  <a:pos x="0" y="540"/>
                </a:cxn>
                <a:cxn ang="0">
                  <a:pos x="30" y="631"/>
                </a:cxn>
                <a:cxn ang="0">
                  <a:pos x="90" y="719"/>
                </a:cxn>
                <a:cxn ang="0">
                  <a:pos x="179" y="797"/>
                </a:cxn>
                <a:cxn ang="0">
                  <a:pos x="290" y="865"/>
                </a:cxn>
                <a:cxn ang="0">
                  <a:pos x="422" y="920"/>
                </a:cxn>
                <a:cxn ang="0">
                  <a:pos x="569" y="958"/>
                </a:cxn>
                <a:cxn ang="0">
                  <a:pos x="727" y="981"/>
                </a:cxn>
                <a:cxn ang="0">
                  <a:pos x="890" y="986"/>
                </a:cxn>
                <a:cxn ang="0">
                  <a:pos x="1050" y="972"/>
                </a:cxn>
                <a:cxn ang="0">
                  <a:pos x="1203" y="941"/>
                </a:cxn>
                <a:cxn ang="0">
                  <a:pos x="1344" y="895"/>
                </a:cxn>
                <a:cxn ang="0">
                  <a:pos x="1466" y="832"/>
                </a:cxn>
                <a:cxn ang="0">
                  <a:pos x="1566" y="760"/>
                </a:cxn>
                <a:cxn ang="0">
                  <a:pos x="1641" y="676"/>
                </a:cxn>
                <a:cxn ang="0">
                  <a:pos x="1686" y="586"/>
                </a:cxn>
                <a:cxn ang="0">
                  <a:pos x="1701" y="493"/>
                </a:cxn>
              </a:cxnLst>
              <a:rect l="0" t="0" r="r" b="b"/>
              <a:pathLst>
                <a:path w="1701" h="986">
                  <a:moveTo>
                    <a:pt x="1701" y="493"/>
                  </a:moveTo>
                  <a:lnTo>
                    <a:pt x="1686" y="400"/>
                  </a:lnTo>
                  <a:lnTo>
                    <a:pt x="1641" y="310"/>
                  </a:lnTo>
                  <a:lnTo>
                    <a:pt x="1566" y="226"/>
                  </a:lnTo>
                  <a:lnTo>
                    <a:pt x="1466" y="152"/>
                  </a:lnTo>
                  <a:lnTo>
                    <a:pt x="1344" y="91"/>
                  </a:lnTo>
                  <a:lnTo>
                    <a:pt x="1203" y="45"/>
                  </a:lnTo>
                  <a:lnTo>
                    <a:pt x="1050" y="14"/>
                  </a:lnTo>
                  <a:lnTo>
                    <a:pt x="890" y="0"/>
                  </a:lnTo>
                  <a:lnTo>
                    <a:pt x="727" y="5"/>
                  </a:lnTo>
                  <a:lnTo>
                    <a:pt x="569" y="28"/>
                  </a:lnTo>
                  <a:lnTo>
                    <a:pt x="422" y="66"/>
                  </a:lnTo>
                  <a:lnTo>
                    <a:pt x="290" y="121"/>
                  </a:lnTo>
                  <a:lnTo>
                    <a:pt x="179" y="189"/>
                  </a:lnTo>
                  <a:lnTo>
                    <a:pt x="90" y="267"/>
                  </a:lnTo>
                  <a:lnTo>
                    <a:pt x="30" y="355"/>
                  </a:lnTo>
                  <a:lnTo>
                    <a:pt x="0" y="446"/>
                  </a:lnTo>
                  <a:lnTo>
                    <a:pt x="0" y="540"/>
                  </a:lnTo>
                  <a:lnTo>
                    <a:pt x="30" y="631"/>
                  </a:lnTo>
                  <a:lnTo>
                    <a:pt x="90" y="719"/>
                  </a:lnTo>
                  <a:lnTo>
                    <a:pt x="179" y="797"/>
                  </a:lnTo>
                  <a:lnTo>
                    <a:pt x="290" y="865"/>
                  </a:lnTo>
                  <a:lnTo>
                    <a:pt x="422" y="920"/>
                  </a:lnTo>
                  <a:lnTo>
                    <a:pt x="569" y="958"/>
                  </a:lnTo>
                  <a:lnTo>
                    <a:pt x="727" y="981"/>
                  </a:lnTo>
                  <a:lnTo>
                    <a:pt x="890" y="986"/>
                  </a:lnTo>
                  <a:lnTo>
                    <a:pt x="1050" y="972"/>
                  </a:lnTo>
                  <a:lnTo>
                    <a:pt x="1203" y="941"/>
                  </a:lnTo>
                  <a:lnTo>
                    <a:pt x="1344" y="895"/>
                  </a:lnTo>
                  <a:lnTo>
                    <a:pt x="1466" y="832"/>
                  </a:lnTo>
                  <a:lnTo>
                    <a:pt x="1566" y="760"/>
                  </a:lnTo>
                  <a:lnTo>
                    <a:pt x="1641" y="676"/>
                  </a:lnTo>
                  <a:lnTo>
                    <a:pt x="1686" y="586"/>
                  </a:lnTo>
                  <a:lnTo>
                    <a:pt x="1701" y="493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" name="未知"/>
            <p:cNvSpPr>
              <a:spLocks/>
            </p:cNvSpPr>
            <p:nvPr/>
          </p:nvSpPr>
          <p:spPr bwMode="auto">
            <a:xfrm>
              <a:off x="543" y="768"/>
              <a:ext cx="459" cy="929"/>
            </a:xfrm>
            <a:custGeom>
              <a:avLst/>
              <a:gdLst/>
              <a:ahLst/>
              <a:cxnLst>
                <a:cxn ang="0">
                  <a:pos x="3216" y="4646"/>
                </a:cxn>
                <a:cxn ang="0">
                  <a:pos x="0" y="6504"/>
                </a:cxn>
                <a:cxn ang="0">
                  <a:pos x="3216" y="0"/>
                </a:cxn>
              </a:cxnLst>
              <a:rect l="0" t="0" r="r" b="b"/>
              <a:pathLst>
                <a:path w="3216" h="6504">
                  <a:moveTo>
                    <a:pt x="3216" y="4646"/>
                  </a:moveTo>
                  <a:lnTo>
                    <a:pt x="0" y="6504"/>
                  </a:lnTo>
                  <a:lnTo>
                    <a:pt x="321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未知"/>
            <p:cNvSpPr>
              <a:spLocks/>
            </p:cNvSpPr>
            <p:nvPr/>
          </p:nvSpPr>
          <p:spPr bwMode="auto">
            <a:xfrm>
              <a:off x="405" y="689"/>
              <a:ext cx="459" cy="1008"/>
            </a:xfrm>
            <a:custGeom>
              <a:avLst/>
              <a:gdLst/>
              <a:ahLst/>
              <a:cxnLst>
                <a:cxn ang="0">
                  <a:pos x="965" y="7061"/>
                </a:cxn>
                <a:cxn ang="0">
                  <a:pos x="0" y="6504"/>
                </a:cxn>
                <a:cxn ang="0">
                  <a:pos x="3216" y="0"/>
                </a:cxn>
              </a:cxnLst>
              <a:rect l="0" t="0" r="r" b="b"/>
              <a:pathLst>
                <a:path w="3216" h="7061">
                  <a:moveTo>
                    <a:pt x="965" y="7061"/>
                  </a:moveTo>
                  <a:lnTo>
                    <a:pt x="0" y="6504"/>
                  </a:lnTo>
                  <a:lnTo>
                    <a:pt x="321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Line 88"/>
            <p:cNvSpPr>
              <a:spLocks noChangeShapeType="1"/>
            </p:cNvSpPr>
            <p:nvPr/>
          </p:nvSpPr>
          <p:spPr bwMode="auto">
            <a:xfrm flipH="1">
              <a:off x="1393" y="563"/>
              <a:ext cx="402" cy="2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" name="未知"/>
            <p:cNvSpPr>
              <a:spLocks/>
            </p:cNvSpPr>
            <p:nvPr/>
          </p:nvSpPr>
          <p:spPr bwMode="auto">
            <a:xfrm>
              <a:off x="474" y="32"/>
              <a:ext cx="402" cy="1095"/>
            </a:xfrm>
            <a:custGeom>
              <a:avLst/>
              <a:gdLst/>
              <a:ahLst/>
              <a:cxnLst>
                <a:cxn ang="0">
                  <a:pos x="2814" y="0"/>
                </a:cxn>
                <a:cxn ang="0">
                  <a:pos x="0" y="1626"/>
                </a:cxn>
                <a:cxn ang="0">
                  <a:pos x="0" y="7665"/>
                </a:cxn>
              </a:cxnLst>
              <a:rect l="0" t="0" r="r" b="b"/>
              <a:pathLst>
                <a:path w="2814" h="7665">
                  <a:moveTo>
                    <a:pt x="2814" y="0"/>
                  </a:moveTo>
                  <a:lnTo>
                    <a:pt x="0" y="1626"/>
                  </a:lnTo>
                  <a:lnTo>
                    <a:pt x="0" y="7665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未知"/>
            <p:cNvSpPr>
              <a:spLocks/>
            </p:cNvSpPr>
            <p:nvPr/>
          </p:nvSpPr>
          <p:spPr bwMode="auto">
            <a:xfrm>
              <a:off x="474" y="264"/>
              <a:ext cx="919" cy="13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33" y="3716"/>
                </a:cxn>
                <a:cxn ang="0">
                  <a:pos x="6433" y="9755"/>
                </a:cxn>
                <a:cxn ang="0">
                  <a:pos x="3698" y="8176"/>
                </a:cxn>
                <a:cxn ang="0">
                  <a:pos x="3698" y="3530"/>
                </a:cxn>
                <a:cxn ang="0">
                  <a:pos x="2733" y="2973"/>
                </a:cxn>
              </a:cxnLst>
              <a:rect l="0" t="0" r="r" b="b"/>
              <a:pathLst>
                <a:path w="6433" h="9755">
                  <a:moveTo>
                    <a:pt x="0" y="0"/>
                  </a:moveTo>
                  <a:lnTo>
                    <a:pt x="6433" y="3716"/>
                  </a:lnTo>
                  <a:lnTo>
                    <a:pt x="6433" y="9755"/>
                  </a:lnTo>
                  <a:lnTo>
                    <a:pt x="3698" y="8176"/>
                  </a:lnTo>
                  <a:lnTo>
                    <a:pt x="3698" y="3530"/>
                  </a:lnTo>
                  <a:lnTo>
                    <a:pt x="2733" y="2973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Line 91"/>
            <p:cNvSpPr>
              <a:spLocks noChangeShapeType="1"/>
            </p:cNvSpPr>
            <p:nvPr/>
          </p:nvSpPr>
          <p:spPr bwMode="auto">
            <a:xfrm flipH="1" flipV="1">
              <a:off x="474" y="1127"/>
              <a:ext cx="135" cy="7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Line 92"/>
            <p:cNvSpPr>
              <a:spLocks noChangeShapeType="1"/>
            </p:cNvSpPr>
            <p:nvPr/>
          </p:nvSpPr>
          <p:spPr bwMode="auto">
            <a:xfrm flipV="1">
              <a:off x="1536" y="1093"/>
              <a:ext cx="259" cy="15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Line 93"/>
            <p:cNvSpPr>
              <a:spLocks noChangeShapeType="1"/>
            </p:cNvSpPr>
            <p:nvPr/>
          </p:nvSpPr>
          <p:spPr bwMode="auto">
            <a:xfrm flipV="1">
              <a:off x="1364" y="463"/>
              <a:ext cx="258" cy="14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未知"/>
            <p:cNvSpPr>
              <a:spLocks/>
            </p:cNvSpPr>
            <p:nvPr/>
          </p:nvSpPr>
          <p:spPr bwMode="auto">
            <a:xfrm>
              <a:off x="1795" y="532"/>
              <a:ext cx="228" cy="561"/>
            </a:xfrm>
            <a:custGeom>
              <a:avLst/>
              <a:gdLst/>
              <a:ahLst/>
              <a:cxnLst>
                <a:cxn ang="0">
                  <a:pos x="0" y="3927"/>
                </a:cxn>
                <a:cxn ang="0">
                  <a:pos x="295" y="3725"/>
                </a:cxn>
                <a:cxn ang="0">
                  <a:pos x="581" y="3466"/>
                </a:cxn>
                <a:cxn ang="0">
                  <a:pos x="846" y="3160"/>
                </a:cxn>
                <a:cxn ang="0">
                  <a:pos x="1084" y="2817"/>
                </a:cxn>
                <a:cxn ang="0">
                  <a:pos x="1283" y="2448"/>
                </a:cxn>
                <a:cxn ang="0">
                  <a:pos x="1439" y="2065"/>
                </a:cxn>
                <a:cxn ang="0">
                  <a:pos x="1547" y="1684"/>
                </a:cxn>
                <a:cxn ang="0">
                  <a:pos x="1601" y="1316"/>
                </a:cxn>
                <a:cxn ang="0">
                  <a:pos x="1601" y="972"/>
                </a:cxn>
                <a:cxn ang="0">
                  <a:pos x="1547" y="667"/>
                </a:cxn>
                <a:cxn ang="0">
                  <a:pos x="1439" y="409"/>
                </a:cxn>
                <a:cxn ang="0">
                  <a:pos x="1283" y="208"/>
                </a:cxn>
                <a:cxn ang="0">
                  <a:pos x="1084" y="70"/>
                </a:cxn>
                <a:cxn ang="0">
                  <a:pos x="846" y="0"/>
                </a:cxn>
                <a:cxn ang="0">
                  <a:pos x="581" y="0"/>
                </a:cxn>
                <a:cxn ang="0">
                  <a:pos x="295" y="72"/>
                </a:cxn>
                <a:cxn ang="0">
                  <a:pos x="0" y="212"/>
                </a:cxn>
              </a:cxnLst>
              <a:rect l="0" t="0" r="r" b="b"/>
              <a:pathLst>
                <a:path w="1601" h="3927">
                  <a:moveTo>
                    <a:pt x="0" y="3927"/>
                  </a:moveTo>
                  <a:lnTo>
                    <a:pt x="295" y="3725"/>
                  </a:lnTo>
                  <a:lnTo>
                    <a:pt x="581" y="3466"/>
                  </a:lnTo>
                  <a:lnTo>
                    <a:pt x="846" y="3160"/>
                  </a:lnTo>
                  <a:lnTo>
                    <a:pt x="1084" y="2817"/>
                  </a:lnTo>
                  <a:lnTo>
                    <a:pt x="1283" y="2448"/>
                  </a:lnTo>
                  <a:lnTo>
                    <a:pt x="1439" y="2065"/>
                  </a:lnTo>
                  <a:lnTo>
                    <a:pt x="1547" y="1684"/>
                  </a:lnTo>
                  <a:lnTo>
                    <a:pt x="1601" y="1316"/>
                  </a:lnTo>
                  <a:lnTo>
                    <a:pt x="1601" y="972"/>
                  </a:lnTo>
                  <a:lnTo>
                    <a:pt x="1547" y="667"/>
                  </a:lnTo>
                  <a:lnTo>
                    <a:pt x="1439" y="409"/>
                  </a:lnTo>
                  <a:lnTo>
                    <a:pt x="1283" y="208"/>
                  </a:lnTo>
                  <a:lnTo>
                    <a:pt x="1084" y="70"/>
                  </a:lnTo>
                  <a:lnTo>
                    <a:pt x="846" y="0"/>
                  </a:lnTo>
                  <a:lnTo>
                    <a:pt x="581" y="0"/>
                  </a:lnTo>
                  <a:lnTo>
                    <a:pt x="295" y="72"/>
                  </a:lnTo>
                  <a:lnTo>
                    <a:pt x="0" y="212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未知"/>
            <p:cNvSpPr>
              <a:spLocks/>
            </p:cNvSpPr>
            <p:nvPr/>
          </p:nvSpPr>
          <p:spPr bwMode="auto">
            <a:xfrm>
              <a:off x="1622" y="431"/>
              <a:ext cx="163" cy="32"/>
            </a:xfrm>
            <a:custGeom>
              <a:avLst/>
              <a:gdLst/>
              <a:ahLst/>
              <a:cxnLst>
                <a:cxn ang="0">
                  <a:pos x="1136" y="107"/>
                </a:cxn>
                <a:cxn ang="0">
                  <a:pos x="944" y="29"/>
                </a:cxn>
                <a:cxn ang="0">
                  <a:pos x="730" y="0"/>
                </a:cxn>
                <a:cxn ang="0">
                  <a:pos x="496" y="24"/>
                </a:cxn>
                <a:cxn ang="0">
                  <a:pos x="251" y="98"/>
                </a:cxn>
                <a:cxn ang="0">
                  <a:pos x="0" y="221"/>
                </a:cxn>
              </a:cxnLst>
              <a:rect l="0" t="0" r="r" b="b"/>
              <a:pathLst>
                <a:path w="1136" h="221">
                  <a:moveTo>
                    <a:pt x="1136" y="107"/>
                  </a:moveTo>
                  <a:lnTo>
                    <a:pt x="944" y="29"/>
                  </a:lnTo>
                  <a:lnTo>
                    <a:pt x="730" y="0"/>
                  </a:lnTo>
                  <a:lnTo>
                    <a:pt x="496" y="24"/>
                  </a:lnTo>
                  <a:lnTo>
                    <a:pt x="251" y="98"/>
                  </a:lnTo>
                  <a:lnTo>
                    <a:pt x="0" y="22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未知"/>
            <p:cNvSpPr>
              <a:spLocks/>
            </p:cNvSpPr>
            <p:nvPr/>
          </p:nvSpPr>
          <p:spPr bwMode="auto">
            <a:xfrm>
              <a:off x="1651" y="642"/>
              <a:ext cx="287" cy="371"/>
            </a:xfrm>
            <a:custGeom>
              <a:avLst/>
              <a:gdLst/>
              <a:ahLst/>
              <a:cxnLst>
                <a:cxn ang="0">
                  <a:pos x="294" y="2530"/>
                </a:cxn>
                <a:cxn ang="0">
                  <a:pos x="442" y="2586"/>
                </a:cxn>
                <a:cxn ang="0">
                  <a:pos x="610" y="2594"/>
                </a:cxn>
                <a:cxn ang="0">
                  <a:pos x="791" y="2557"/>
                </a:cxn>
                <a:cxn ang="0">
                  <a:pos x="981" y="2474"/>
                </a:cxn>
                <a:cxn ang="0">
                  <a:pos x="1171" y="2348"/>
                </a:cxn>
                <a:cxn ang="0">
                  <a:pos x="1355" y="2183"/>
                </a:cxn>
                <a:cxn ang="0">
                  <a:pos x="1528" y="1988"/>
                </a:cxn>
                <a:cxn ang="0">
                  <a:pos x="1681" y="1766"/>
                </a:cxn>
                <a:cxn ang="0">
                  <a:pos x="1809" y="1529"/>
                </a:cxn>
                <a:cxn ang="0">
                  <a:pos x="1909" y="1283"/>
                </a:cxn>
                <a:cxn ang="0">
                  <a:pos x="1975" y="1038"/>
                </a:cxn>
                <a:cxn ang="0">
                  <a:pos x="2007" y="802"/>
                </a:cxn>
                <a:cxn ang="0">
                  <a:pos x="2002" y="584"/>
                </a:cxn>
                <a:cxn ang="0">
                  <a:pos x="1961" y="392"/>
                </a:cxn>
                <a:cxn ang="0">
                  <a:pos x="1887" y="232"/>
                </a:cxn>
                <a:cxn ang="0">
                  <a:pos x="1780" y="111"/>
                </a:cxn>
                <a:cxn ang="0">
                  <a:pos x="1645" y="33"/>
                </a:cxn>
                <a:cxn ang="0">
                  <a:pos x="1486" y="0"/>
                </a:cxn>
                <a:cxn ang="0">
                  <a:pos x="1311" y="15"/>
                </a:cxn>
                <a:cxn ang="0">
                  <a:pos x="1124" y="76"/>
                </a:cxn>
                <a:cxn ang="0">
                  <a:pos x="933" y="181"/>
                </a:cxn>
                <a:cxn ang="0">
                  <a:pos x="745" y="327"/>
                </a:cxn>
                <a:cxn ang="0">
                  <a:pos x="565" y="508"/>
                </a:cxn>
                <a:cxn ang="0">
                  <a:pos x="402" y="716"/>
                </a:cxn>
                <a:cxn ang="0">
                  <a:pos x="261" y="947"/>
                </a:cxn>
                <a:cxn ang="0">
                  <a:pos x="146" y="1190"/>
                </a:cxn>
                <a:cxn ang="0">
                  <a:pos x="62" y="1436"/>
                </a:cxn>
                <a:cxn ang="0">
                  <a:pos x="14" y="1678"/>
                </a:cxn>
                <a:cxn ang="0">
                  <a:pos x="0" y="1906"/>
                </a:cxn>
                <a:cxn ang="0">
                  <a:pos x="23" y="2113"/>
                </a:cxn>
                <a:cxn ang="0">
                  <a:pos x="81" y="2290"/>
                </a:cxn>
                <a:cxn ang="0">
                  <a:pos x="172" y="2431"/>
                </a:cxn>
                <a:cxn ang="0">
                  <a:pos x="294" y="2530"/>
                </a:cxn>
              </a:cxnLst>
              <a:rect l="0" t="0" r="r" b="b"/>
              <a:pathLst>
                <a:path w="2007" h="2594">
                  <a:moveTo>
                    <a:pt x="294" y="2530"/>
                  </a:moveTo>
                  <a:lnTo>
                    <a:pt x="442" y="2586"/>
                  </a:lnTo>
                  <a:lnTo>
                    <a:pt x="610" y="2594"/>
                  </a:lnTo>
                  <a:lnTo>
                    <a:pt x="791" y="2557"/>
                  </a:lnTo>
                  <a:lnTo>
                    <a:pt x="981" y="2474"/>
                  </a:lnTo>
                  <a:lnTo>
                    <a:pt x="1171" y="2348"/>
                  </a:lnTo>
                  <a:lnTo>
                    <a:pt x="1355" y="2183"/>
                  </a:lnTo>
                  <a:lnTo>
                    <a:pt x="1528" y="1988"/>
                  </a:lnTo>
                  <a:lnTo>
                    <a:pt x="1681" y="1766"/>
                  </a:lnTo>
                  <a:lnTo>
                    <a:pt x="1809" y="1529"/>
                  </a:lnTo>
                  <a:lnTo>
                    <a:pt x="1909" y="1283"/>
                  </a:lnTo>
                  <a:lnTo>
                    <a:pt x="1975" y="1038"/>
                  </a:lnTo>
                  <a:lnTo>
                    <a:pt x="2007" y="802"/>
                  </a:lnTo>
                  <a:lnTo>
                    <a:pt x="2002" y="584"/>
                  </a:lnTo>
                  <a:lnTo>
                    <a:pt x="1961" y="392"/>
                  </a:lnTo>
                  <a:lnTo>
                    <a:pt x="1887" y="232"/>
                  </a:lnTo>
                  <a:lnTo>
                    <a:pt x="1780" y="111"/>
                  </a:lnTo>
                  <a:lnTo>
                    <a:pt x="1645" y="33"/>
                  </a:lnTo>
                  <a:lnTo>
                    <a:pt x="1486" y="0"/>
                  </a:lnTo>
                  <a:lnTo>
                    <a:pt x="1311" y="15"/>
                  </a:lnTo>
                  <a:lnTo>
                    <a:pt x="1124" y="76"/>
                  </a:lnTo>
                  <a:lnTo>
                    <a:pt x="933" y="181"/>
                  </a:lnTo>
                  <a:lnTo>
                    <a:pt x="745" y="327"/>
                  </a:lnTo>
                  <a:lnTo>
                    <a:pt x="565" y="508"/>
                  </a:lnTo>
                  <a:lnTo>
                    <a:pt x="402" y="716"/>
                  </a:lnTo>
                  <a:lnTo>
                    <a:pt x="261" y="947"/>
                  </a:lnTo>
                  <a:lnTo>
                    <a:pt x="146" y="1190"/>
                  </a:lnTo>
                  <a:lnTo>
                    <a:pt x="62" y="1436"/>
                  </a:lnTo>
                  <a:lnTo>
                    <a:pt x="14" y="1678"/>
                  </a:lnTo>
                  <a:lnTo>
                    <a:pt x="0" y="1906"/>
                  </a:lnTo>
                  <a:lnTo>
                    <a:pt x="23" y="2113"/>
                  </a:lnTo>
                  <a:lnTo>
                    <a:pt x="81" y="2290"/>
                  </a:lnTo>
                  <a:lnTo>
                    <a:pt x="172" y="2431"/>
                  </a:lnTo>
                  <a:lnTo>
                    <a:pt x="294" y="253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未知"/>
            <p:cNvSpPr>
              <a:spLocks/>
            </p:cNvSpPr>
            <p:nvPr/>
          </p:nvSpPr>
          <p:spPr bwMode="auto">
            <a:xfrm>
              <a:off x="1655" y="685"/>
              <a:ext cx="107" cy="186"/>
            </a:xfrm>
            <a:custGeom>
              <a:avLst/>
              <a:gdLst/>
              <a:ahLst/>
              <a:cxnLst>
                <a:cxn ang="0">
                  <a:pos x="0" y="1304"/>
                </a:cxn>
                <a:cxn ang="0">
                  <a:pos x="177" y="1134"/>
                </a:cxn>
                <a:cxn ang="0">
                  <a:pos x="340" y="935"/>
                </a:cxn>
                <a:cxn ang="0">
                  <a:pos x="485" y="714"/>
                </a:cxn>
                <a:cxn ang="0">
                  <a:pos x="604" y="480"/>
                </a:cxn>
                <a:cxn ang="0">
                  <a:pos x="693" y="238"/>
                </a:cxn>
                <a:cxn ang="0">
                  <a:pos x="753" y="0"/>
                </a:cxn>
              </a:cxnLst>
              <a:rect l="0" t="0" r="r" b="b"/>
              <a:pathLst>
                <a:path w="753" h="1304">
                  <a:moveTo>
                    <a:pt x="0" y="1304"/>
                  </a:moveTo>
                  <a:lnTo>
                    <a:pt x="177" y="1134"/>
                  </a:lnTo>
                  <a:lnTo>
                    <a:pt x="340" y="935"/>
                  </a:lnTo>
                  <a:lnTo>
                    <a:pt x="485" y="714"/>
                  </a:lnTo>
                  <a:lnTo>
                    <a:pt x="604" y="480"/>
                  </a:lnTo>
                  <a:lnTo>
                    <a:pt x="693" y="238"/>
                  </a:lnTo>
                  <a:lnTo>
                    <a:pt x="753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Line 98"/>
            <p:cNvSpPr>
              <a:spLocks noChangeShapeType="1"/>
            </p:cNvSpPr>
            <p:nvPr/>
          </p:nvSpPr>
          <p:spPr bwMode="auto">
            <a:xfrm>
              <a:off x="1536" y="1243"/>
              <a:ext cx="1" cy="53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" name="Line 99"/>
            <p:cNvSpPr>
              <a:spLocks noChangeShapeType="1"/>
            </p:cNvSpPr>
            <p:nvPr/>
          </p:nvSpPr>
          <p:spPr bwMode="auto">
            <a:xfrm flipH="1" flipV="1">
              <a:off x="790" y="280"/>
              <a:ext cx="574" cy="33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6" name="未知"/>
            <p:cNvSpPr>
              <a:spLocks/>
            </p:cNvSpPr>
            <p:nvPr/>
          </p:nvSpPr>
          <p:spPr bwMode="auto">
            <a:xfrm>
              <a:off x="876" y="0"/>
              <a:ext cx="162" cy="32"/>
            </a:xfrm>
            <a:custGeom>
              <a:avLst/>
              <a:gdLst/>
              <a:ahLst/>
              <a:cxnLst>
                <a:cxn ang="0">
                  <a:pos x="1137" y="107"/>
                </a:cxn>
                <a:cxn ang="0">
                  <a:pos x="945" y="28"/>
                </a:cxn>
                <a:cxn ang="0">
                  <a:pos x="730" y="0"/>
                </a:cxn>
                <a:cxn ang="0">
                  <a:pos x="497" y="24"/>
                </a:cxn>
                <a:cxn ang="0">
                  <a:pos x="252" y="98"/>
                </a:cxn>
                <a:cxn ang="0">
                  <a:pos x="0" y="220"/>
                </a:cxn>
              </a:cxnLst>
              <a:rect l="0" t="0" r="r" b="b"/>
              <a:pathLst>
                <a:path w="1137" h="220">
                  <a:moveTo>
                    <a:pt x="1137" y="107"/>
                  </a:moveTo>
                  <a:lnTo>
                    <a:pt x="945" y="28"/>
                  </a:lnTo>
                  <a:lnTo>
                    <a:pt x="730" y="0"/>
                  </a:lnTo>
                  <a:lnTo>
                    <a:pt x="497" y="24"/>
                  </a:lnTo>
                  <a:lnTo>
                    <a:pt x="252" y="98"/>
                  </a:lnTo>
                  <a:lnTo>
                    <a:pt x="0" y="22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" name="Line 101"/>
            <p:cNvSpPr>
              <a:spLocks noChangeShapeType="1"/>
            </p:cNvSpPr>
            <p:nvPr/>
          </p:nvSpPr>
          <p:spPr bwMode="auto">
            <a:xfrm flipH="1">
              <a:off x="790" y="131"/>
              <a:ext cx="258" cy="14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8" name="未知"/>
            <p:cNvSpPr>
              <a:spLocks/>
            </p:cNvSpPr>
            <p:nvPr/>
          </p:nvSpPr>
          <p:spPr bwMode="auto">
            <a:xfrm>
              <a:off x="1048" y="101"/>
              <a:ext cx="229" cy="414"/>
            </a:xfrm>
            <a:custGeom>
              <a:avLst/>
              <a:gdLst/>
              <a:ahLst/>
              <a:cxnLst>
                <a:cxn ang="0">
                  <a:pos x="1032" y="2898"/>
                </a:cxn>
                <a:cxn ang="0">
                  <a:pos x="1244" y="2528"/>
                </a:cxn>
                <a:cxn ang="0">
                  <a:pos x="1412" y="2141"/>
                </a:cxn>
                <a:cxn ang="0">
                  <a:pos x="1532" y="1751"/>
                </a:cxn>
                <a:cxn ang="0">
                  <a:pos x="1596" y="1373"/>
                </a:cxn>
                <a:cxn ang="0">
                  <a:pos x="1604" y="1019"/>
                </a:cxn>
                <a:cxn ang="0">
                  <a:pos x="1557" y="703"/>
                </a:cxn>
                <a:cxn ang="0">
                  <a:pos x="1453" y="435"/>
                </a:cxn>
                <a:cxn ang="0">
                  <a:pos x="1299" y="223"/>
                </a:cxn>
                <a:cxn ang="0">
                  <a:pos x="1099" y="78"/>
                </a:cxn>
                <a:cxn ang="0">
                  <a:pos x="860" y="2"/>
                </a:cxn>
                <a:cxn ang="0">
                  <a:pos x="591" y="0"/>
                </a:cxn>
                <a:cxn ang="0">
                  <a:pos x="301" y="70"/>
                </a:cxn>
                <a:cxn ang="0">
                  <a:pos x="0" y="211"/>
                </a:cxn>
              </a:cxnLst>
              <a:rect l="0" t="0" r="r" b="b"/>
              <a:pathLst>
                <a:path w="1604" h="2898">
                  <a:moveTo>
                    <a:pt x="1032" y="2898"/>
                  </a:moveTo>
                  <a:lnTo>
                    <a:pt x="1244" y="2528"/>
                  </a:lnTo>
                  <a:lnTo>
                    <a:pt x="1412" y="2141"/>
                  </a:lnTo>
                  <a:lnTo>
                    <a:pt x="1532" y="1751"/>
                  </a:lnTo>
                  <a:lnTo>
                    <a:pt x="1596" y="1373"/>
                  </a:lnTo>
                  <a:lnTo>
                    <a:pt x="1604" y="1019"/>
                  </a:lnTo>
                  <a:lnTo>
                    <a:pt x="1557" y="703"/>
                  </a:lnTo>
                  <a:lnTo>
                    <a:pt x="1453" y="435"/>
                  </a:lnTo>
                  <a:lnTo>
                    <a:pt x="1299" y="223"/>
                  </a:lnTo>
                  <a:lnTo>
                    <a:pt x="1099" y="78"/>
                  </a:lnTo>
                  <a:lnTo>
                    <a:pt x="860" y="2"/>
                  </a:lnTo>
                  <a:lnTo>
                    <a:pt x="591" y="0"/>
                  </a:lnTo>
                  <a:lnTo>
                    <a:pt x="301" y="70"/>
                  </a:lnTo>
                  <a:lnTo>
                    <a:pt x="0" y="21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" name="未知"/>
            <p:cNvSpPr>
              <a:spLocks/>
            </p:cNvSpPr>
            <p:nvPr/>
          </p:nvSpPr>
          <p:spPr bwMode="auto">
            <a:xfrm>
              <a:off x="1134" y="314"/>
              <a:ext cx="58" cy="165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37" y="938"/>
                </a:cxn>
                <a:cxn ang="0">
                  <a:pos x="251" y="701"/>
                </a:cxn>
                <a:cxn ang="0">
                  <a:pos x="334" y="461"/>
                </a:cxn>
                <a:cxn ang="0">
                  <a:pos x="385" y="224"/>
                </a:cxn>
                <a:cxn ang="0">
                  <a:pos x="402" y="0"/>
                </a:cxn>
              </a:cxnLst>
              <a:rect l="0" t="0" r="r" b="b"/>
              <a:pathLst>
                <a:path w="402" h="1161">
                  <a:moveTo>
                    <a:pt x="0" y="1161"/>
                  </a:moveTo>
                  <a:lnTo>
                    <a:pt x="137" y="938"/>
                  </a:lnTo>
                  <a:lnTo>
                    <a:pt x="251" y="701"/>
                  </a:lnTo>
                  <a:lnTo>
                    <a:pt x="334" y="461"/>
                  </a:lnTo>
                  <a:lnTo>
                    <a:pt x="385" y="224"/>
                  </a:lnTo>
                  <a:lnTo>
                    <a:pt x="402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" name="未知"/>
            <p:cNvSpPr>
              <a:spLocks/>
            </p:cNvSpPr>
            <p:nvPr/>
          </p:nvSpPr>
          <p:spPr bwMode="auto">
            <a:xfrm>
              <a:off x="933" y="211"/>
              <a:ext cx="259" cy="152"/>
            </a:xfrm>
            <a:custGeom>
              <a:avLst/>
              <a:gdLst/>
              <a:ahLst/>
              <a:cxnLst>
                <a:cxn ang="0">
                  <a:pos x="1809" y="716"/>
                </a:cxn>
                <a:cxn ang="0">
                  <a:pos x="1791" y="505"/>
                </a:cxn>
                <a:cxn ang="0">
                  <a:pos x="1736" y="323"/>
                </a:cxn>
                <a:cxn ang="0">
                  <a:pos x="1647" y="177"/>
                </a:cxn>
                <a:cxn ang="0">
                  <a:pos x="1526" y="71"/>
                </a:cxn>
                <a:cxn ang="0">
                  <a:pos x="1380" y="12"/>
                </a:cxn>
                <a:cxn ang="0">
                  <a:pos x="1212" y="0"/>
                </a:cxn>
                <a:cxn ang="0">
                  <a:pos x="1029" y="35"/>
                </a:cxn>
                <a:cxn ang="0">
                  <a:pos x="837" y="117"/>
                </a:cxn>
                <a:cxn ang="0">
                  <a:pos x="645" y="242"/>
                </a:cxn>
                <a:cxn ang="0">
                  <a:pos x="458" y="405"/>
                </a:cxn>
                <a:cxn ang="0">
                  <a:pos x="284" y="603"/>
                </a:cxn>
                <a:cxn ang="0">
                  <a:pos x="130" y="825"/>
                </a:cxn>
                <a:cxn ang="0">
                  <a:pos x="0" y="1065"/>
                </a:cxn>
              </a:cxnLst>
              <a:rect l="0" t="0" r="r" b="b"/>
              <a:pathLst>
                <a:path w="1809" h="1065">
                  <a:moveTo>
                    <a:pt x="1809" y="716"/>
                  </a:moveTo>
                  <a:lnTo>
                    <a:pt x="1791" y="505"/>
                  </a:lnTo>
                  <a:lnTo>
                    <a:pt x="1736" y="323"/>
                  </a:lnTo>
                  <a:lnTo>
                    <a:pt x="1647" y="177"/>
                  </a:lnTo>
                  <a:lnTo>
                    <a:pt x="1526" y="71"/>
                  </a:lnTo>
                  <a:lnTo>
                    <a:pt x="1380" y="12"/>
                  </a:lnTo>
                  <a:lnTo>
                    <a:pt x="1212" y="0"/>
                  </a:lnTo>
                  <a:lnTo>
                    <a:pt x="1029" y="35"/>
                  </a:lnTo>
                  <a:lnTo>
                    <a:pt x="837" y="117"/>
                  </a:lnTo>
                  <a:lnTo>
                    <a:pt x="645" y="242"/>
                  </a:lnTo>
                  <a:lnTo>
                    <a:pt x="458" y="405"/>
                  </a:lnTo>
                  <a:lnTo>
                    <a:pt x="284" y="603"/>
                  </a:lnTo>
                  <a:lnTo>
                    <a:pt x="130" y="825"/>
                  </a:lnTo>
                  <a:lnTo>
                    <a:pt x="0" y="1065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" name="未知"/>
            <p:cNvSpPr>
              <a:spLocks/>
            </p:cNvSpPr>
            <p:nvPr/>
          </p:nvSpPr>
          <p:spPr bwMode="auto">
            <a:xfrm>
              <a:off x="962" y="254"/>
              <a:ext cx="54" cy="126"/>
            </a:xfrm>
            <a:custGeom>
              <a:avLst/>
              <a:gdLst/>
              <a:ahLst/>
              <a:cxnLst>
                <a:cxn ang="0">
                  <a:pos x="0" y="884"/>
                </a:cxn>
                <a:cxn ang="0">
                  <a:pos x="132" y="673"/>
                </a:cxn>
                <a:cxn ang="0">
                  <a:pos x="240" y="452"/>
                </a:cxn>
                <a:cxn ang="0">
                  <a:pos x="323" y="225"/>
                </a:cxn>
                <a:cxn ang="0">
                  <a:pos x="377" y="0"/>
                </a:cxn>
              </a:cxnLst>
              <a:rect l="0" t="0" r="r" b="b"/>
              <a:pathLst>
                <a:path w="377" h="884">
                  <a:moveTo>
                    <a:pt x="0" y="884"/>
                  </a:moveTo>
                  <a:lnTo>
                    <a:pt x="132" y="673"/>
                  </a:lnTo>
                  <a:lnTo>
                    <a:pt x="240" y="452"/>
                  </a:lnTo>
                  <a:lnTo>
                    <a:pt x="323" y="225"/>
                  </a:lnTo>
                  <a:lnTo>
                    <a:pt x="377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" name="Line 106"/>
            <p:cNvSpPr>
              <a:spLocks noChangeShapeType="1"/>
            </p:cNvSpPr>
            <p:nvPr/>
          </p:nvSpPr>
          <p:spPr bwMode="auto">
            <a:xfrm>
              <a:off x="1038" y="15"/>
              <a:ext cx="172" cy="1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" name="Line 107"/>
            <p:cNvSpPr>
              <a:spLocks noChangeShapeType="1"/>
            </p:cNvSpPr>
            <p:nvPr/>
          </p:nvSpPr>
          <p:spPr bwMode="auto">
            <a:xfrm>
              <a:off x="1785" y="447"/>
              <a:ext cx="172" cy="9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" name="Line 108"/>
            <p:cNvSpPr>
              <a:spLocks noChangeShapeType="1"/>
            </p:cNvSpPr>
            <p:nvPr/>
          </p:nvSpPr>
          <p:spPr bwMode="auto">
            <a:xfrm>
              <a:off x="0" y="1458"/>
              <a:ext cx="1" cy="199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" name="Text Box 73"/>
          <p:cNvSpPr txBox="1">
            <a:spLocks noChangeArrowheads="1"/>
          </p:cNvSpPr>
          <p:nvPr/>
        </p:nvSpPr>
        <p:spPr bwMode="auto">
          <a:xfrm>
            <a:off x="758095" y="1097607"/>
            <a:ext cx="613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eaLnBrk="1" hangingPunct="1">
              <a:defRPr b="1">
                <a:latin typeface="楷体_GB2312" pitchFamily="49" charset="-122"/>
              </a:defRPr>
            </a:lvl1pPr>
            <a:lvl2pPr marL="742950" indent="-285750" eaLnBrk="0" hangingPunct="0">
              <a:defRPr>
                <a:ea typeface="宋体" charset="-122"/>
              </a:defRPr>
            </a:lvl2pPr>
            <a:lvl3pPr marL="1143000" indent="-228600" eaLnBrk="0" hangingPunct="0">
              <a:defRPr>
                <a:ea typeface="宋体" charset="-122"/>
              </a:defRPr>
            </a:lvl3pPr>
            <a:lvl4pPr marL="1600200" indent="-228600" eaLnBrk="0" hangingPunct="0">
              <a:defRPr>
                <a:ea typeface="宋体" charset="-122"/>
              </a:defRPr>
            </a:lvl4pPr>
            <a:lvl5pPr marL="2057400" indent="-228600" eaLnBrk="0" hangingPunct="0">
              <a:defRPr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charset="-122"/>
              </a:defRPr>
            </a:lvl9pPr>
          </a:lstStyle>
          <a:p>
            <a:r>
              <a:rPr lang="zh-CN" altLang="zh-CN" dirty="0"/>
              <a:t>3.</a:t>
            </a:r>
            <a:r>
              <a:rPr lang="zh-CN" dirty="0"/>
              <a:t>定位置</a:t>
            </a:r>
            <a:r>
              <a:rPr lang="zh-CN" altLang="zh-CN" dirty="0"/>
              <a:t>,</a:t>
            </a:r>
            <a:r>
              <a:rPr lang="zh-CN" dirty="0" smtClean="0"/>
              <a:t>综合</a:t>
            </a:r>
            <a:r>
              <a:rPr lang="zh-CN" altLang="en-US" dirty="0" smtClean="0"/>
              <a:t>归纳</a:t>
            </a:r>
            <a:r>
              <a:rPr lang="zh-CN" dirty="0" smtClean="0"/>
              <a:t>想</a:t>
            </a:r>
            <a:r>
              <a:rPr lang="zh-CN" dirty="0"/>
              <a:t>整体</a:t>
            </a:r>
            <a:r>
              <a:rPr lang="zh-CN" altLang="en-US" dirty="0"/>
              <a:t>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858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 flipV="1">
            <a:off x="828675" y="1268413"/>
            <a:ext cx="5830888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6805" name="Object 7"/>
          <p:cNvGraphicFramePr>
            <a:graphicFrameLocks noChangeAspect="1"/>
          </p:cNvGraphicFramePr>
          <p:nvPr/>
        </p:nvGraphicFramePr>
        <p:xfrm>
          <a:off x="1116013" y="1412875"/>
          <a:ext cx="2951162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4" name="位图图像" r:id="rId4" imgW="4704762" imgH="5668166" progId="Paint.Picture">
                  <p:embed/>
                </p:oleObj>
              </mc:Choice>
              <mc:Fallback>
                <p:oleObj name="位图图像" r:id="rId4" imgW="4704762" imgH="56681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12875"/>
                        <a:ext cx="2951162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6877050" y="5157788"/>
            <a:ext cx="2266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定位置、综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/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　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合想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整体</a:t>
            </a:r>
          </a:p>
        </p:txBody>
      </p:sp>
      <p:sp>
        <p:nvSpPr>
          <p:cNvPr id="179215" name="Freeform 15"/>
          <p:cNvSpPr>
            <a:spLocks/>
          </p:cNvSpPr>
          <p:nvPr/>
        </p:nvSpPr>
        <p:spPr bwMode="auto">
          <a:xfrm>
            <a:off x="1266825" y="1555750"/>
            <a:ext cx="1160463" cy="1393825"/>
          </a:xfrm>
          <a:custGeom>
            <a:avLst/>
            <a:gdLst>
              <a:gd name="T0" fmla="*/ 60483776 w 731"/>
              <a:gd name="T1" fmla="*/ 10080625 h 878"/>
              <a:gd name="T2" fmla="*/ 75604720 w 731"/>
              <a:gd name="T3" fmla="*/ 1144150938 h 878"/>
              <a:gd name="T4" fmla="*/ 90725664 w 731"/>
              <a:gd name="T5" fmla="*/ 2036286250 h 878"/>
              <a:gd name="T6" fmla="*/ 75604720 w 731"/>
              <a:gd name="T7" fmla="*/ 2147483647 h 878"/>
              <a:gd name="T8" fmla="*/ 120967552 w 731"/>
              <a:gd name="T9" fmla="*/ 2147483647 h 878"/>
              <a:gd name="T10" fmla="*/ 695563425 w 731"/>
              <a:gd name="T11" fmla="*/ 2147483647 h 878"/>
              <a:gd name="T12" fmla="*/ 1648182898 w 731"/>
              <a:gd name="T13" fmla="*/ 2147483647 h 878"/>
              <a:gd name="T14" fmla="*/ 1693545730 w 731"/>
              <a:gd name="T15" fmla="*/ 1915318750 h 878"/>
              <a:gd name="T16" fmla="*/ 1678424786 w 731"/>
              <a:gd name="T17" fmla="*/ 1688504688 h 878"/>
              <a:gd name="T18" fmla="*/ 1663303842 w 731"/>
              <a:gd name="T19" fmla="*/ 1537295313 h 878"/>
              <a:gd name="T20" fmla="*/ 1663303842 w 731"/>
              <a:gd name="T21" fmla="*/ 630039063 h 878"/>
              <a:gd name="T22" fmla="*/ 1527215346 w 731"/>
              <a:gd name="T23" fmla="*/ 25201563 h 878"/>
              <a:gd name="T24" fmla="*/ 1179433633 w 731"/>
              <a:gd name="T25" fmla="*/ 70564375 h 878"/>
              <a:gd name="T26" fmla="*/ 997982305 w 731"/>
              <a:gd name="T27" fmla="*/ 1340723125 h 878"/>
              <a:gd name="T28" fmla="*/ 498991152 w 731"/>
              <a:gd name="T29" fmla="*/ 1295360313 h 878"/>
              <a:gd name="T30" fmla="*/ 483870208 w 731"/>
              <a:gd name="T31" fmla="*/ 55443438 h 878"/>
              <a:gd name="T32" fmla="*/ 75604720 w 731"/>
              <a:gd name="T33" fmla="*/ 70564375 h 878"/>
              <a:gd name="T34" fmla="*/ 30241888 w 731"/>
              <a:gd name="T35" fmla="*/ 85685313 h 878"/>
              <a:gd name="T36" fmla="*/ 60483776 w 731"/>
              <a:gd name="T37" fmla="*/ 10080625 h 8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1" h="878">
                <a:moveTo>
                  <a:pt x="24" y="4"/>
                </a:moveTo>
                <a:cubicBezTo>
                  <a:pt x="13" y="154"/>
                  <a:pt x="20" y="304"/>
                  <a:pt x="30" y="454"/>
                </a:cubicBezTo>
                <a:cubicBezTo>
                  <a:pt x="23" y="563"/>
                  <a:pt x="0" y="700"/>
                  <a:pt x="36" y="808"/>
                </a:cubicBezTo>
                <a:cubicBezTo>
                  <a:pt x="34" y="828"/>
                  <a:pt x="26" y="848"/>
                  <a:pt x="30" y="868"/>
                </a:cubicBezTo>
                <a:cubicBezTo>
                  <a:pt x="31" y="874"/>
                  <a:pt x="42" y="874"/>
                  <a:pt x="48" y="874"/>
                </a:cubicBezTo>
                <a:cubicBezTo>
                  <a:pt x="133" y="874"/>
                  <a:pt x="196" y="868"/>
                  <a:pt x="276" y="862"/>
                </a:cubicBezTo>
                <a:cubicBezTo>
                  <a:pt x="403" y="878"/>
                  <a:pt x="527" y="870"/>
                  <a:pt x="654" y="862"/>
                </a:cubicBezTo>
                <a:cubicBezTo>
                  <a:pt x="687" y="829"/>
                  <a:pt x="676" y="804"/>
                  <a:pt x="672" y="760"/>
                </a:cubicBezTo>
                <a:cubicBezTo>
                  <a:pt x="669" y="730"/>
                  <a:pt x="668" y="700"/>
                  <a:pt x="666" y="670"/>
                </a:cubicBezTo>
                <a:cubicBezTo>
                  <a:pt x="664" y="650"/>
                  <a:pt x="662" y="630"/>
                  <a:pt x="660" y="610"/>
                </a:cubicBezTo>
                <a:cubicBezTo>
                  <a:pt x="672" y="432"/>
                  <a:pt x="667" y="545"/>
                  <a:pt x="660" y="250"/>
                </a:cubicBezTo>
                <a:cubicBezTo>
                  <a:pt x="654" y="0"/>
                  <a:pt x="731" y="26"/>
                  <a:pt x="606" y="10"/>
                </a:cubicBezTo>
                <a:cubicBezTo>
                  <a:pt x="560" y="18"/>
                  <a:pt x="513" y="17"/>
                  <a:pt x="468" y="28"/>
                </a:cubicBezTo>
                <a:cubicBezTo>
                  <a:pt x="464" y="346"/>
                  <a:pt x="622" y="564"/>
                  <a:pt x="396" y="532"/>
                </a:cubicBezTo>
                <a:cubicBezTo>
                  <a:pt x="367" y="533"/>
                  <a:pt x="230" y="562"/>
                  <a:pt x="198" y="514"/>
                </a:cubicBezTo>
                <a:cubicBezTo>
                  <a:pt x="207" y="350"/>
                  <a:pt x="195" y="186"/>
                  <a:pt x="192" y="22"/>
                </a:cubicBezTo>
                <a:cubicBezTo>
                  <a:pt x="138" y="24"/>
                  <a:pt x="84" y="24"/>
                  <a:pt x="30" y="28"/>
                </a:cubicBezTo>
                <a:cubicBezTo>
                  <a:pt x="24" y="28"/>
                  <a:pt x="14" y="40"/>
                  <a:pt x="12" y="34"/>
                </a:cubicBezTo>
                <a:cubicBezTo>
                  <a:pt x="9" y="24"/>
                  <a:pt x="20" y="14"/>
                  <a:pt x="24" y="4"/>
                </a:cubicBezTo>
                <a:close/>
              </a:path>
            </a:pathLst>
          </a:custGeom>
          <a:solidFill>
            <a:srgbClr val="0066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16" name="Freeform 16"/>
          <p:cNvSpPr>
            <a:spLocks/>
          </p:cNvSpPr>
          <p:nvPr/>
        </p:nvSpPr>
        <p:spPr bwMode="auto">
          <a:xfrm>
            <a:off x="2732088" y="1557338"/>
            <a:ext cx="925512" cy="1371600"/>
          </a:xfrm>
          <a:custGeom>
            <a:avLst/>
            <a:gdLst>
              <a:gd name="T0" fmla="*/ 47882149 w 583"/>
              <a:gd name="T1" fmla="*/ 619958438 h 864"/>
              <a:gd name="T2" fmla="*/ 108365866 w 583"/>
              <a:gd name="T3" fmla="*/ 438507188 h 864"/>
              <a:gd name="T4" fmla="*/ 168849584 w 583"/>
              <a:gd name="T5" fmla="*/ 362902500 h 864"/>
              <a:gd name="T6" fmla="*/ 229333301 w 583"/>
              <a:gd name="T7" fmla="*/ 302418750 h 864"/>
              <a:gd name="T8" fmla="*/ 335179806 w 583"/>
              <a:gd name="T9" fmla="*/ 181451250 h 864"/>
              <a:gd name="T10" fmla="*/ 667840252 w 583"/>
              <a:gd name="T11" fmla="*/ 0 h 864"/>
              <a:gd name="T12" fmla="*/ 1076105344 w 583"/>
              <a:gd name="T13" fmla="*/ 90725625 h 864"/>
              <a:gd name="T14" fmla="*/ 1166830920 w 583"/>
              <a:gd name="T15" fmla="*/ 166330313 h 864"/>
              <a:gd name="T16" fmla="*/ 1257556496 w 583"/>
              <a:gd name="T17" fmla="*/ 226814063 h 864"/>
              <a:gd name="T18" fmla="*/ 1333161142 w 583"/>
              <a:gd name="T19" fmla="*/ 302418750 h 864"/>
              <a:gd name="T20" fmla="*/ 1348282072 w 583"/>
              <a:gd name="T21" fmla="*/ 362902500 h 864"/>
              <a:gd name="T22" fmla="*/ 1469249506 w 583"/>
              <a:gd name="T23" fmla="*/ 952619063 h 864"/>
              <a:gd name="T24" fmla="*/ 1439007648 w 583"/>
              <a:gd name="T25" fmla="*/ 1965721875 h 864"/>
              <a:gd name="T26" fmla="*/ 1423886718 w 583"/>
              <a:gd name="T27" fmla="*/ 2132052188 h 864"/>
              <a:gd name="T28" fmla="*/ 1287798354 w 583"/>
              <a:gd name="T29" fmla="*/ 2147483647 h 864"/>
              <a:gd name="T30" fmla="*/ 183970513 w 583"/>
              <a:gd name="T31" fmla="*/ 2147173125 h 864"/>
              <a:gd name="T32" fmla="*/ 47882149 w 583"/>
              <a:gd name="T33" fmla="*/ 2132052188 h 864"/>
              <a:gd name="T34" fmla="*/ 32761220 w 583"/>
              <a:gd name="T35" fmla="*/ 1360884375 h 864"/>
              <a:gd name="T36" fmla="*/ 78124008 w 583"/>
              <a:gd name="T37" fmla="*/ 725805000 h 864"/>
              <a:gd name="T38" fmla="*/ 47882149 w 583"/>
              <a:gd name="T39" fmla="*/ 619958438 h 8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83" h="864">
                <a:moveTo>
                  <a:pt x="19" y="246"/>
                </a:moveTo>
                <a:cubicBezTo>
                  <a:pt x="9" y="217"/>
                  <a:pt x="13" y="184"/>
                  <a:pt x="43" y="174"/>
                </a:cubicBezTo>
                <a:cubicBezTo>
                  <a:pt x="58" y="129"/>
                  <a:pt x="36" y="183"/>
                  <a:pt x="67" y="144"/>
                </a:cubicBezTo>
                <a:cubicBezTo>
                  <a:pt x="90" y="115"/>
                  <a:pt x="52" y="133"/>
                  <a:pt x="91" y="120"/>
                </a:cubicBezTo>
                <a:cubicBezTo>
                  <a:pt x="119" y="78"/>
                  <a:pt x="103" y="92"/>
                  <a:pt x="133" y="72"/>
                </a:cubicBezTo>
                <a:cubicBezTo>
                  <a:pt x="159" y="32"/>
                  <a:pt x="220" y="9"/>
                  <a:pt x="265" y="0"/>
                </a:cubicBezTo>
                <a:cubicBezTo>
                  <a:pt x="335" y="5"/>
                  <a:pt x="371" y="8"/>
                  <a:pt x="427" y="36"/>
                </a:cubicBezTo>
                <a:cubicBezTo>
                  <a:pt x="453" y="49"/>
                  <a:pt x="439" y="47"/>
                  <a:pt x="463" y="66"/>
                </a:cubicBezTo>
                <a:cubicBezTo>
                  <a:pt x="474" y="75"/>
                  <a:pt x="499" y="90"/>
                  <a:pt x="499" y="90"/>
                </a:cubicBezTo>
                <a:cubicBezTo>
                  <a:pt x="507" y="102"/>
                  <a:pt x="521" y="108"/>
                  <a:pt x="529" y="120"/>
                </a:cubicBezTo>
                <a:cubicBezTo>
                  <a:pt x="534" y="127"/>
                  <a:pt x="532" y="136"/>
                  <a:pt x="535" y="144"/>
                </a:cubicBezTo>
                <a:cubicBezTo>
                  <a:pt x="567" y="218"/>
                  <a:pt x="576" y="297"/>
                  <a:pt x="583" y="378"/>
                </a:cubicBezTo>
                <a:cubicBezTo>
                  <a:pt x="579" y="601"/>
                  <a:pt x="583" y="621"/>
                  <a:pt x="571" y="780"/>
                </a:cubicBezTo>
                <a:cubicBezTo>
                  <a:pt x="569" y="802"/>
                  <a:pt x="573" y="826"/>
                  <a:pt x="565" y="846"/>
                </a:cubicBezTo>
                <a:cubicBezTo>
                  <a:pt x="558" y="863"/>
                  <a:pt x="529" y="854"/>
                  <a:pt x="511" y="858"/>
                </a:cubicBezTo>
                <a:cubicBezTo>
                  <a:pt x="365" y="856"/>
                  <a:pt x="219" y="856"/>
                  <a:pt x="73" y="852"/>
                </a:cubicBezTo>
                <a:cubicBezTo>
                  <a:pt x="55" y="852"/>
                  <a:pt x="22" y="864"/>
                  <a:pt x="19" y="846"/>
                </a:cubicBezTo>
                <a:cubicBezTo>
                  <a:pt x="0" y="746"/>
                  <a:pt x="15" y="642"/>
                  <a:pt x="13" y="540"/>
                </a:cubicBezTo>
                <a:cubicBezTo>
                  <a:pt x="16" y="451"/>
                  <a:pt x="4" y="370"/>
                  <a:pt x="31" y="288"/>
                </a:cubicBezTo>
                <a:cubicBezTo>
                  <a:pt x="25" y="237"/>
                  <a:pt x="36" y="229"/>
                  <a:pt x="19" y="246"/>
                </a:cubicBezTo>
                <a:close/>
              </a:path>
            </a:pathLst>
          </a:custGeom>
          <a:solidFill>
            <a:srgbClr val="0066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1187450" y="2924175"/>
            <a:ext cx="1368425" cy="288925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1187450" y="3573463"/>
            <a:ext cx="1368425" cy="1223962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331913" y="3573463"/>
            <a:ext cx="1008062" cy="863600"/>
          </a:xfrm>
          <a:prstGeom prst="rect">
            <a:avLst/>
          </a:prstGeom>
          <a:solidFill>
            <a:srgbClr val="0066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2771775" y="2924175"/>
            <a:ext cx="1223963" cy="288925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1692275" y="2420938"/>
            <a:ext cx="215900" cy="503237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22" name="Rectangle 22"/>
          <p:cNvSpPr>
            <a:spLocks noChangeArrowheads="1"/>
          </p:cNvSpPr>
          <p:nvPr/>
        </p:nvSpPr>
        <p:spPr bwMode="auto">
          <a:xfrm>
            <a:off x="1692275" y="4508500"/>
            <a:ext cx="287338" cy="288925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9223" name="Freeform 23"/>
          <p:cNvSpPr>
            <a:spLocks/>
          </p:cNvSpPr>
          <p:nvPr/>
        </p:nvSpPr>
        <p:spPr bwMode="auto">
          <a:xfrm>
            <a:off x="3563938" y="2400300"/>
            <a:ext cx="417512" cy="590550"/>
          </a:xfrm>
          <a:custGeom>
            <a:avLst/>
            <a:gdLst>
              <a:gd name="T0" fmla="*/ 178930086 w 263"/>
              <a:gd name="T1" fmla="*/ 0 h 372"/>
              <a:gd name="T2" fmla="*/ 133567328 w 263"/>
              <a:gd name="T3" fmla="*/ 317539688 h 372"/>
              <a:gd name="T4" fmla="*/ 587194909 w 263"/>
              <a:gd name="T5" fmla="*/ 861893438 h 372"/>
              <a:gd name="T6" fmla="*/ 662799506 w 263"/>
              <a:gd name="T7" fmla="*/ 831651563 h 372"/>
              <a:gd name="T8" fmla="*/ 632557667 w 263"/>
              <a:gd name="T9" fmla="*/ 740925938 h 372"/>
              <a:gd name="T10" fmla="*/ 572073990 w 263"/>
              <a:gd name="T11" fmla="*/ 650200313 h 372"/>
              <a:gd name="T12" fmla="*/ 511590312 w 263"/>
              <a:gd name="T13" fmla="*/ 438507188 h 372"/>
              <a:gd name="T14" fmla="*/ 375502038 w 263"/>
              <a:gd name="T15" fmla="*/ 332660625 h 372"/>
              <a:gd name="T16" fmla="*/ 284776521 w 263"/>
              <a:gd name="T17" fmla="*/ 196572188 h 372"/>
              <a:gd name="T18" fmla="*/ 178930086 w 263"/>
              <a:gd name="T19" fmla="*/ 0 h 3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3" h="372">
                <a:moveTo>
                  <a:pt x="71" y="0"/>
                </a:moveTo>
                <a:cubicBezTo>
                  <a:pt x="67" y="42"/>
                  <a:pt x="66" y="86"/>
                  <a:pt x="53" y="126"/>
                </a:cubicBezTo>
                <a:cubicBezTo>
                  <a:pt x="61" y="372"/>
                  <a:pt x="0" y="334"/>
                  <a:pt x="233" y="342"/>
                </a:cubicBezTo>
                <a:cubicBezTo>
                  <a:pt x="244" y="346"/>
                  <a:pt x="263" y="358"/>
                  <a:pt x="263" y="330"/>
                </a:cubicBezTo>
                <a:cubicBezTo>
                  <a:pt x="263" y="317"/>
                  <a:pt x="255" y="306"/>
                  <a:pt x="251" y="294"/>
                </a:cubicBezTo>
                <a:cubicBezTo>
                  <a:pt x="246" y="280"/>
                  <a:pt x="227" y="258"/>
                  <a:pt x="227" y="258"/>
                </a:cubicBezTo>
                <a:cubicBezTo>
                  <a:pt x="221" y="234"/>
                  <a:pt x="217" y="194"/>
                  <a:pt x="203" y="174"/>
                </a:cubicBezTo>
                <a:cubicBezTo>
                  <a:pt x="190" y="155"/>
                  <a:pt x="149" y="132"/>
                  <a:pt x="149" y="132"/>
                </a:cubicBezTo>
                <a:cubicBezTo>
                  <a:pt x="137" y="114"/>
                  <a:pt x="125" y="96"/>
                  <a:pt x="113" y="78"/>
                </a:cubicBezTo>
                <a:cubicBezTo>
                  <a:pt x="93" y="49"/>
                  <a:pt x="101" y="30"/>
                  <a:pt x="71" y="0"/>
                </a:cubicBezTo>
                <a:close/>
              </a:path>
            </a:pathLst>
          </a:custGeom>
          <a:solidFill>
            <a:srgbClr val="FF66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79224" name="Object 24"/>
          <p:cNvGraphicFramePr>
            <a:graphicFrameLocks noChangeAspect="1"/>
          </p:cNvGraphicFramePr>
          <p:nvPr/>
        </p:nvGraphicFramePr>
        <p:xfrm>
          <a:off x="2268538" y="5013325"/>
          <a:ext cx="15128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5" name="位图图像" r:id="rId6" imgW="2943636" imgH="2123810" progId="Paint.Picture">
                  <p:embed/>
                </p:oleObj>
              </mc:Choice>
              <mc:Fallback>
                <p:oleObj name="位图图像" r:id="rId6" imgW="2943636" imgH="2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013325"/>
                        <a:ext cx="15128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5" name="Object 25"/>
          <p:cNvGraphicFramePr>
            <a:graphicFrameLocks noChangeAspect="1"/>
          </p:cNvGraphicFramePr>
          <p:nvPr/>
        </p:nvGraphicFramePr>
        <p:xfrm>
          <a:off x="4859338" y="1773238"/>
          <a:ext cx="113188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6" name="位图图像" r:id="rId8" imgW="2381582" imgH="2876190" progId="Paint.Picture">
                  <p:embed/>
                </p:oleObj>
              </mc:Choice>
              <mc:Fallback>
                <p:oleObj name="位图图像" r:id="rId8" imgW="2381582" imgH="2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73238"/>
                        <a:ext cx="1131887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6" name="Object 26"/>
          <p:cNvGraphicFramePr>
            <a:graphicFrameLocks noChangeAspect="1"/>
          </p:cNvGraphicFramePr>
          <p:nvPr/>
        </p:nvGraphicFramePr>
        <p:xfrm>
          <a:off x="5435600" y="5084763"/>
          <a:ext cx="66833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7" name="位图图像" r:id="rId10" imgW="895238" imgH="1133633" progId="Paint.Picture">
                  <p:embed/>
                </p:oleObj>
              </mc:Choice>
              <mc:Fallback>
                <p:oleObj name="位图图像" r:id="rId10" imgW="895238" imgH="1133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084763"/>
                        <a:ext cx="668338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8" name="Object 28"/>
          <p:cNvGraphicFramePr>
            <a:graphicFrameLocks noChangeAspect="1"/>
          </p:cNvGraphicFramePr>
          <p:nvPr/>
        </p:nvGraphicFramePr>
        <p:xfrm>
          <a:off x="3635375" y="3357563"/>
          <a:ext cx="16287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8" name="位图图像" r:id="rId12" imgW="3067478" imgH="3657143" progId="Paint.Picture">
                  <p:embed/>
                </p:oleObj>
              </mc:Choice>
              <mc:Fallback>
                <p:oleObj name="位图图像" r:id="rId12" imgW="3067478" imgH="36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57563"/>
                        <a:ext cx="1628775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092950" y="1451303"/>
            <a:ext cx="165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读图步骤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021513" y="2017390"/>
            <a:ext cx="1871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划线框、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/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　分形体。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017956" y="3676392"/>
            <a:ext cx="1712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2.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对投影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、</a:t>
            </a:r>
          </a:p>
          <a:p>
            <a:pPr algn="l" eaLnBrk="1" hangingPunct="1"/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　想形体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841220" y="2921773"/>
            <a:ext cx="2232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（三个基本体）</a:t>
            </a:r>
            <a:endParaRPr lang="zh-CN" altLang="en-US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/>
      <p:bldP spid="179215" grpId="0" animBg="1"/>
      <p:bldP spid="179215" grpId="1" animBg="1"/>
      <p:bldP spid="179215" grpId="2" animBg="1"/>
      <p:bldP spid="179216" grpId="0" animBg="1"/>
      <p:bldP spid="179218" grpId="0" animBg="1"/>
      <p:bldP spid="179219" grpId="0" animBg="1"/>
      <p:bldP spid="179217" grpId="0" animBg="1"/>
      <p:bldP spid="179220" grpId="0" animBg="1"/>
      <p:bldP spid="179221" grpId="0" animBg="1"/>
      <p:bldP spid="179221" grpId="1" animBg="1"/>
      <p:bldP spid="179221" grpId="2" animBg="1"/>
      <p:bldP spid="179222" grpId="0" animBg="1"/>
      <p:bldP spid="179223" grpId="0" animBg="1"/>
      <p:bldP spid="25" grpId="0" build="p" autoUpdateAnimBg="0"/>
      <p:bldP spid="26" grpId="0" autoUpdateAnimBg="0"/>
      <p:bldP spid="27" grpId="0" autoUpdateAnimBg="0"/>
      <p:bldP spid="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读懂三视图所表达的物体的结构形状。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1369" name="ShockwaveFlash2" r:id="rId2" imgW="8209524" imgH="4892649"/>
        </mc:Choice>
        <mc:Fallback>
          <p:control name="ShockwaveFlash2" r:id="rId2" imgW="8209524" imgH="4892649">
            <p:pic>
              <p:nvPicPr>
                <p:cNvPr id="0" name="ShockwaveFlash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344613"/>
                  <a:ext cx="8208962" cy="4892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32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的方法和步骤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51336" y="2060848"/>
            <a:ext cx="7847013" cy="10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zh-CN" dirty="0" smtClean="0"/>
              <a:t>   </a:t>
            </a:r>
            <a:r>
              <a:rPr lang="en-US" altLang="zh-CN" dirty="0" smtClean="0"/>
              <a:t> </a:t>
            </a:r>
            <a:r>
              <a:rPr lang="zh-CN" dirty="0"/>
              <a:t>一般情况下，形体</a:t>
            </a:r>
            <a:r>
              <a:rPr lang="zh-CN" altLang="en-US" dirty="0"/>
              <a:t>简单</a:t>
            </a:r>
            <a:r>
              <a:rPr lang="zh-CN" dirty="0"/>
              <a:t>的零件，用上述形体分析法读图就可以解决</a:t>
            </a:r>
            <a:r>
              <a:rPr lang="zh-CN" dirty="0" smtClean="0"/>
              <a:t>。</a:t>
            </a:r>
            <a:endParaRPr lang="zh-CN" dirty="0"/>
          </a:p>
        </p:txBody>
      </p:sp>
      <p:sp>
        <p:nvSpPr>
          <p:cNvPr id="19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35337" y="1504950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线面分析攻</a:t>
            </a: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难点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73459" y="3183375"/>
            <a:ext cx="7847013" cy="1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dirty="0" smtClean="0"/>
              <a:t>　　</a:t>
            </a:r>
            <a:r>
              <a:rPr lang="zh-CN" dirty="0" smtClean="0"/>
              <a:t>但</a:t>
            </a:r>
            <a:r>
              <a:rPr lang="zh-CN" dirty="0"/>
              <a:t>对于一些较复杂的零件，特别是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切割型组合体</a:t>
            </a:r>
            <a:r>
              <a:rPr lang="zh-CN" dirty="0"/>
              <a:t>，单用形体分析法还不够，需采用线面分析法。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71600" y="4777065"/>
            <a:ext cx="779174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zh-CN" dirty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线面分析法</a:t>
            </a:r>
            <a:r>
              <a:rPr lang="zh-CN" altLang="en-US" dirty="0" smtClean="0"/>
              <a:t>，</a:t>
            </a:r>
            <a:r>
              <a:rPr lang="zh-CN" dirty="0" smtClean="0"/>
              <a:t>根据</a:t>
            </a:r>
            <a:r>
              <a:rPr lang="zh-CN" dirty="0"/>
              <a:t>直线和平面的投影特性，对视图上的某些线、面进行投影分析，以确定组合体该部分形状的方法。</a:t>
            </a:r>
          </a:p>
        </p:txBody>
      </p:sp>
    </p:spTree>
    <p:extLst>
      <p:ext uri="{BB962C8B-B14F-4D97-AF65-F5344CB8AC3E}">
        <p14:creationId xmlns:p14="http://schemas.microsoft.com/office/powerpoint/2010/main" val="11693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8585" y="1279525"/>
            <a:ext cx="4843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1. </a:t>
            </a:r>
            <a:r>
              <a:rPr lang="zh-CN" altLang="en-US" dirty="0"/>
              <a:t>几个视图联系起来看。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55650" y="1916113"/>
            <a:ext cx="936625" cy="7207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83688" y="1916113"/>
            <a:ext cx="5543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切忌只看个别投影就下结论。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flipV="1">
            <a:off x="756247" y="2708920"/>
            <a:ext cx="8176617" cy="36382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8" name="Group 2"/>
          <p:cNvGrpSpPr>
            <a:grpSpLocks noChangeAspect="1"/>
          </p:cNvGrpSpPr>
          <p:nvPr/>
        </p:nvGrpSpPr>
        <p:grpSpPr bwMode="auto">
          <a:xfrm>
            <a:off x="965201" y="4659314"/>
            <a:ext cx="2178050" cy="1358900"/>
            <a:chOff x="0" y="0"/>
            <a:chExt cx="1372" cy="856"/>
          </a:xfrm>
        </p:grpSpPr>
        <p:sp>
          <p:nvSpPr>
            <p:cNvPr id="109" name="Line 3"/>
            <p:cNvSpPr>
              <a:spLocks noChangeAspect="1" noChangeShapeType="1"/>
            </p:cNvSpPr>
            <p:nvPr/>
          </p:nvSpPr>
          <p:spPr bwMode="auto">
            <a:xfrm flipV="1">
              <a:off x="656" y="501"/>
              <a:ext cx="1" cy="228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Line 4"/>
            <p:cNvSpPr>
              <a:spLocks noChangeAspect="1" noChangeShapeType="1"/>
            </p:cNvSpPr>
            <p:nvPr/>
          </p:nvSpPr>
          <p:spPr bwMode="auto">
            <a:xfrm flipV="1">
              <a:off x="755" y="557"/>
              <a:ext cx="1" cy="11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Line 5"/>
            <p:cNvSpPr>
              <a:spLocks noChangeAspect="1" noChangeShapeType="1"/>
            </p:cNvSpPr>
            <p:nvPr/>
          </p:nvSpPr>
          <p:spPr bwMode="auto">
            <a:xfrm flipV="1">
              <a:off x="829" y="47"/>
              <a:ext cx="320" cy="18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6"/>
            <p:cNvSpPr>
              <a:spLocks noChangeAspect="1" noChangeShapeType="1"/>
            </p:cNvSpPr>
            <p:nvPr/>
          </p:nvSpPr>
          <p:spPr bwMode="auto">
            <a:xfrm flipV="1">
              <a:off x="927" y="103"/>
              <a:ext cx="320" cy="18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未知"/>
            <p:cNvSpPr>
              <a:spLocks noChangeAspect="1"/>
            </p:cNvSpPr>
            <p:nvPr/>
          </p:nvSpPr>
          <p:spPr bwMode="auto">
            <a:xfrm>
              <a:off x="656" y="231"/>
              <a:ext cx="271" cy="326"/>
            </a:xfrm>
            <a:custGeom>
              <a:avLst/>
              <a:gdLst/>
              <a:ahLst/>
              <a:cxnLst>
                <a:cxn ang="0">
                  <a:pos x="484" y="1606"/>
                </a:cxn>
                <a:cxn ang="0">
                  <a:pos x="0" y="1329"/>
                </a:cxn>
                <a:cxn ang="0">
                  <a:pos x="847" y="0"/>
                </a:cxn>
                <a:cxn ang="0">
                  <a:pos x="1332" y="279"/>
                </a:cxn>
                <a:cxn ang="0">
                  <a:pos x="484" y="1606"/>
                </a:cxn>
              </a:cxnLst>
              <a:rect l="0" t="0" r="r" b="b"/>
              <a:pathLst>
                <a:path w="1332" h="1606">
                  <a:moveTo>
                    <a:pt x="484" y="1606"/>
                  </a:moveTo>
                  <a:lnTo>
                    <a:pt x="0" y="1329"/>
                  </a:lnTo>
                  <a:lnTo>
                    <a:pt x="847" y="0"/>
                  </a:lnTo>
                  <a:lnTo>
                    <a:pt x="1332" y="279"/>
                  </a:lnTo>
                  <a:lnTo>
                    <a:pt x="484" y="160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未知"/>
            <p:cNvSpPr>
              <a:spLocks noChangeAspect="1"/>
            </p:cNvSpPr>
            <p:nvPr/>
          </p:nvSpPr>
          <p:spPr bwMode="auto">
            <a:xfrm>
              <a:off x="1149" y="47"/>
              <a:ext cx="98" cy="342"/>
            </a:xfrm>
            <a:custGeom>
              <a:avLst/>
              <a:gdLst/>
              <a:ahLst/>
              <a:cxnLst>
                <a:cxn ang="0">
                  <a:pos x="484" y="1681"/>
                </a:cxn>
                <a:cxn ang="0">
                  <a:pos x="484" y="279"/>
                </a:cxn>
                <a:cxn ang="0">
                  <a:pos x="0" y="0"/>
                </a:cxn>
              </a:cxnLst>
              <a:rect l="0" t="0" r="r" b="b"/>
              <a:pathLst>
                <a:path w="484" h="1681">
                  <a:moveTo>
                    <a:pt x="484" y="1681"/>
                  </a:moveTo>
                  <a:lnTo>
                    <a:pt x="484" y="27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Line 9"/>
            <p:cNvSpPr>
              <a:spLocks noChangeAspect="1" noChangeShapeType="1"/>
            </p:cNvSpPr>
            <p:nvPr/>
          </p:nvSpPr>
          <p:spPr bwMode="auto">
            <a:xfrm>
              <a:off x="1371" y="459"/>
              <a:ext cx="1" cy="11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Line 10"/>
            <p:cNvSpPr>
              <a:spLocks noChangeAspect="1" noChangeShapeType="1"/>
            </p:cNvSpPr>
            <p:nvPr/>
          </p:nvSpPr>
          <p:spPr bwMode="auto">
            <a:xfrm flipV="1">
              <a:off x="878" y="742"/>
              <a:ext cx="1" cy="11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Line 11"/>
            <p:cNvSpPr>
              <a:spLocks noChangeAspect="1" noChangeShapeType="1"/>
            </p:cNvSpPr>
            <p:nvPr/>
          </p:nvSpPr>
          <p:spPr bwMode="auto">
            <a:xfrm flipH="1">
              <a:off x="1297" y="574"/>
              <a:ext cx="74" cy="4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未知"/>
            <p:cNvSpPr>
              <a:spLocks noChangeAspect="1"/>
            </p:cNvSpPr>
            <p:nvPr/>
          </p:nvSpPr>
          <p:spPr bwMode="auto">
            <a:xfrm>
              <a:off x="656" y="729"/>
              <a:ext cx="345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9" y="626"/>
                </a:cxn>
                <a:cxn ang="0">
                  <a:pos x="1695" y="279"/>
                </a:cxn>
              </a:cxnLst>
              <a:rect l="0" t="0" r="r" b="b"/>
              <a:pathLst>
                <a:path w="1695" h="626">
                  <a:moveTo>
                    <a:pt x="0" y="0"/>
                  </a:moveTo>
                  <a:lnTo>
                    <a:pt x="1089" y="626"/>
                  </a:lnTo>
                  <a:lnTo>
                    <a:pt x="1695" y="279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未知"/>
            <p:cNvSpPr>
              <a:spLocks noChangeAspect="1"/>
            </p:cNvSpPr>
            <p:nvPr/>
          </p:nvSpPr>
          <p:spPr bwMode="auto">
            <a:xfrm>
              <a:off x="755" y="389"/>
              <a:ext cx="616" cy="353"/>
            </a:xfrm>
            <a:custGeom>
              <a:avLst/>
              <a:gdLst/>
              <a:ahLst/>
              <a:cxnLst>
                <a:cxn ang="0">
                  <a:pos x="1211" y="1390"/>
                </a:cxn>
                <a:cxn ang="0">
                  <a:pos x="605" y="1737"/>
                </a:cxn>
                <a:cxn ang="0">
                  <a:pos x="0" y="1390"/>
                </a:cxn>
                <a:cxn ang="0">
                  <a:pos x="2421" y="0"/>
                </a:cxn>
                <a:cxn ang="0">
                  <a:pos x="3027" y="348"/>
                </a:cxn>
                <a:cxn ang="0">
                  <a:pos x="2421" y="695"/>
                </a:cxn>
              </a:cxnLst>
              <a:rect l="0" t="0" r="r" b="b"/>
              <a:pathLst>
                <a:path w="3027" h="1737">
                  <a:moveTo>
                    <a:pt x="1211" y="1390"/>
                  </a:moveTo>
                  <a:lnTo>
                    <a:pt x="605" y="1737"/>
                  </a:lnTo>
                  <a:lnTo>
                    <a:pt x="0" y="1390"/>
                  </a:lnTo>
                  <a:lnTo>
                    <a:pt x="2421" y="0"/>
                  </a:lnTo>
                  <a:lnTo>
                    <a:pt x="3027" y="348"/>
                  </a:lnTo>
                  <a:lnTo>
                    <a:pt x="2421" y="69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未知"/>
            <p:cNvSpPr>
              <a:spLocks noChangeAspect="1"/>
            </p:cNvSpPr>
            <p:nvPr/>
          </p:nvSpPr>
          <p:spPr bwMode="auto">
            <a:xfrm>
              <a:off x="1001" y="714"/>
              <a:ext cx="296" cy="100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129" y="408"/>
                </a:cxn>
                <a:cxn ang="0">
                  <a:pos x="277" y="453"/>
                </a:cxn>
                <a:cxn ang="0">
                  <a:pos x="438" y="481"/>
                </a:cxn>
                <a:cxn ang="0">
                  <a:pos x="604" y="491"/>
                </a:cxn>
                <a:cxn ang="0">
                  <a:pos x="772" y="481"/>
                </a:cxn>
                <a:cxn ang="0">
                  <a:pos x="933" y="453"/>
                </a:cxn>
                <a:cxn ang="0">
                  <a:pos x="1080" y="408"/>
                </a:cxn>
                <a:cxn ang="0">
                  <a:pos x="1210" y="347"/>
                </a:cxn>
                <a:cxn ang="0">
                  <a:pos x="1316" y="273"/>
                </a:cxn>
                <a:cxn ang="0">
                  <a:pos x="1395" y="187"/>
                </a:cxn>
                <a:cxn ang="0">
                  <a:pos x="1444" y="95"/>
                </a:cxn>
                <a:cxn ang="0">
                  <a:pos x="1461" y="0"/>
                </a:cxn>
              </a:cxnLst>
              <a:rect l="0" t="0" r="r" b="b"/>
              <a:pathLst>
                <a:path w="1461" h="491">
                  <a:moveTo>
                    <a:pt x="0" y="347"/>
                  </a:moveTo>
                  <a:lnTo>
                    <a:pt x="129" y="408"/>
                  </a:lnTo>
                  <a:lnTo>
                    <a:pt x="277" y="453"/>
                  </a:lnTo>
                  <a:lnTo>
                    <a:pt x="438" y="481"/>
                  </a:lnTo>
                  <a:lnTo>
                    <a:pt x="604" y="491"/>
                  </a:lnTo>
                  <a:lnTo>
                    <a:pt x="772" y="481"/>
                  </a:lnTo>
                  <a:lnTo>
                    <a:pt x="933" y="453"/>
                  </a:lnTo>
                  <a:lnTo>
                    <a:pt x="1080" y="408"/>
                  </a:lnTo>
                  <a:lnTo>
                    <a:pt x="1210" y="347"/>
                  </a:lnTo>
                  <a:lnTo>
                    <a:pt x="1316" y="273"/>
                  </a:lnTo>
                  <a:lnTo>
                    <a:pt x="1395" y="187"/>
                  </a:lnTo>
                  <a:lnTo>
                    <a:pt x="1444" y="95"/>
                  </a:lnTo>
                  <a:lnTo>
                    <a:pt x="146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Line 15"/>
            <p:cNvSpPr>
              <a:spLocks noChangeAspect="1" noChangeShapeType="1"/>
            </p:cNvSpPr>
            <p:nvPr/>
          </p:nvSpPr>
          <p:spPr bwMode="auto">
            <a:xfrm flipV="1">
              <a:off x="1001" y="672"/>
              <a:ext cx="1" cy="11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未知"/>
            <p:cNvSpPr>
              <a:spLocks noChangeAspect="1"/>
            </p:cNvSpPr>
            <p:nvPr/>
          </p:nvSpPr>
          <p:spPr bwMode="auto">
            <a:xfrm>
              <a:off x="1001" y="530"/>
              <a:ext cx="296" cy="171"/>
            </a:xfrm>
            <a:custGeom>
              <a:avLst/>
              <a:gdLst/>
              <a:ahLst/>
              <a:cxnLst>
                <a:cxn ang="0">
                  <a:pos x="0" y="695"/>
                </a:cxn>
                <a:cxn ang="0">
                  <a:pos x="129" y="756"/>
                </a:cxn>
                <a:cxn ang="0">
                  <a:pos x="277" y="801"/>
                </a:cxn>
                <a:cxn ang="0">
                  <a:pos x="438" y="829"/>
                </a:cxn>
                <a:cxn ang="0">
                  <a:pos x="604" y="839"/>
                </a:cxn>
                <a:cxn ang="0">
                  <a:pos x="772" y="829"/>
                </a:cxn>
                <a:cxn ang="0">
                  <a:pos x="933" y="801"/>
                </a:cxn>
                <a:cxn ang="0">
                  <a:pos x="1080" y="756"/>
                </a:cxn>
                <a:cxn ang="0">
                  <a:pos x="1210" y="695"/>
                </a:cxn>
                <a:cxn ang="0">
                  <a:pos x="1316" y="620"/>
                </a:cxn>
                <a:cxn ang="0">
                  <a:pos x="1395" y="535"/>
                </a:cxn>
                <a:cxn ang="0">
                  <a:pos x="1444" y="443"/>
                </a:cxn>
                <a:cxn ang="0">
                  <a:pos x="1461" y="347"/>
                </a:cxn>
                <a:cxn ang="0">
                  <a:pos x="1444" y="251"/>
                </a:cxn>
                <a:cxn ang="0">
                  <a:pos x="1395" y="159"/>
                </a:cxn>
                <a:cxn ang="0">
                  <a:pos x="1316" y="75"/>
                </a:cxn>
                <a:cxn ang="0">
                  <a:pos x="1210" y="0"/>
                </a:cxn>
              </a:cxnLst>
              <a:rect l="0" t="0" r="r" b="b"/>
              <a:pathLst>
                <a:path w="1461" h="839">
                  <a:moveTo>
                    <a:pt x="0" y="695"/>
                  </a:moveTo>
                  <a:lnTo>
                    <a:pt x="129" y="756"/>
                  </a:lnTo>
                  <a:lnTo>
                    <a:pt x="277" y="801"/>
                  </a:lnTo>
                  <a:lnTo>
                    <a:pt x="438" y="829"/>
                  </a:lnTo>
                  <a:lnTo>
                    <a:pt x="604" y="839"/>
                  </a:lnTo>
                  <a:lnTo>
                    <a:pt x="772" y="829"/>
                  </a:lnTo>
                  <a:lnTo>
                    <a:pt x="933" y="801"/>
                  </a:lnTo>
                  <a:lnTo>
                    <a:pt x="1080" y="756"/>
                  </a:lnTo>
                  <a:lnTo>
                    <a:pt x="1210" y="695"/>
                  </a:lnTo>
                  <a:lnTo>
                    <a:pt x="1316" y="620"/>
                  </a:lnTo>
                  <a:lnTo>
                    <a:pt x="1395" y="535"/>
                  </a:lnTo>
                  <a:lnTo>
                    <a:pt x="1444" y="443"/>
                  </a:lnTo>
                  <a:lnTo>
                    <a:pt x="1461" y="347"/>
                  </a:lnTo>
                  <a:lnTo>
                    <a:pt x="1444" y="251"/>
                  </a:lnTo>
                  <a:lnTo>
                    <a:pt x="1395" y="159"/>
                  </a:lnTo>
                  <a:lnTo>
                    <a:pt x="1316" y="75"/>
                  </a:lnTo>
                  <a:lnTo>
                    <a:pt x="121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Line 17"/>
            <p:cNvSpPr>
              <a:spLocks noChangeAspect="1" noChangeShapeType="1"/>
            </p:cNvSpPr>
            <p:nvPr/>
          </p:nvSpPr>
          <p:spPr bwMode="auto">
            <a:xfrm flipV="1">
              <a:off x="1297" y="601"/>
              <a:ext cx="2" cy="11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Line 18"/>
            <p:cNvSpPr>
              <a:spLocks noChangeAspect="1" noChangeShapeType="1"/>
            </p:cNvSpPr>
            <p:nvPr/>
          </p:nvSpPr>
          <p:spPr bwMode="auto">
            <a:xfrm>
              <a:off x="244" y="0"/>
              <a:ext cx="452" cy="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Line 19"/>
            <p:cNvSpPr>
              <a:spLocks noChangeAspect="1" noChangeShapeType="1"/>
            </p:cNvSpPr>
            <p:nvPr/>
          </p:nvSpPr>
          <p:spPr bwMode="auto">
            <a:xfrm>
              <a:off x="244" y="139"/>
              <a:ext cx="452" cy="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Rectangle 2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44" cy="13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Line 21"/>
            <p:cNvSpPr>
              <a:spLocks noChangeAspect="1" noChangeShapeType="1"/>
            </p:cNvSpPr>
            <p:nvPr/>
          </p:nvSpPr>
          <p:spPr bwMode="auto">
            <a:xfrm>
              <a:off x="696" y="0"/>
              <a:ext cx="2" cy="13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未知"/>
            <p:cNvSpPr>
              <a:spLocks noChangeAspect="1"/>
            </p:cNvSpPr>
            <p:nvPr/>
          </p:nvSpPr>
          <p:spPr bwMode="auto">
            <a:xfrm>
              <a:off x="0" y="139"/>
              <a:ext cx="174" cy="173"/>
            </a:xfrm>
            <a:custGeom>
              <a:avLst/>
              <a:gdLst/>
              <a:ahLst/>
              <a:cxnLst>
                <a:cxn ang="0">
                  <a:pos x="856" y="856"/>
                </a:cxn>
                <a:cxn ang="0">
                  <a:pos x="0" y="856"/>
                </a:cxn>
                <a:cxn ang="0">
                  <a:pos x="0" y="0"/>
                </a:cxn>
              </a:cxnLst>
              <a:rect l="0" t="0" r="r" b="b"/>
              <a:pathLst>
                <a:path w="856" h="856">
                  <a:moveTo>
                    <a:pt x="856" y="856"/>
                  </a:moveTo>
                  <a:lnTo>
                    <a:pt x="0" y="856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未知"/>
            <p:cNvSpPr>
              <a:spLocks noChangeAspect="1"/>
            </p:cNvSpPr>
            <p:nvPr/>
          </p:nvSpPr>
          <p:spPr bwMode="auto">
            <a:xfrm>
              <a:off x="522" y="139"/>
              <a:ext cx="174" cy="173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55" y="856"/>
                </a:cxn>
                <a:cxn ang="0">
                  <a:pos x="0" y="856"/>
                </a:cxn>
              </a:cxnLst>
              <a:rect l="0" t="0" r="r" b="b"/>
              <a:pathLst>
                <a:path w="855" h="856">
                  <a:moveTo>
                    <a:pt x="855" y="0"/>
                  </a:moveTo>
                  <a:lnTo>
                    <a:pt x="855" y="856"/>
                  </a:lnTo>
                  <a:lnTo>
                    <a:pt x="0" y="85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未知"/>
            <p:cNvSpPr>
              <a:spLocks noChangeAspect="1"/>
            </p:cNvSpPr>
            <p:nvPr/>
          </p:nvSpPr>
          <p:spPr bwMode="auto">
            <a:xfrm>
              <a:off x="174" y="312"/>
              <a:ext cx="348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29"/>
                </a:cxn>
                <a:cxn ang="0">
                  <a:pos x="251" y="606"/>
                </a:cxn>
                <a:cxn ang="0">
                  <a:pos x="528" y="791"/>
                </a:cxn>
                <a:cxn ang="0">
                  <a:pos x="855" y="857"/>
                </a:cxn>
                <a:cxn ang="0">
                  <a:pos x="1184" y="791"/>
                </a:cxn>
                <a:cxn ang="0">
                  <a:pos x="1461" y="606"/>
                </a:cxn>
                <a:cxn ang="0">
                  <a:pos x="1646" y="329"/>
                </a:cxn>
                <a:cxn ang="0">
                  <a:pos x="1712" y="0"/>
                </a:cxn>
              </a:cxnLst>
              <a:rect l="0" t="0" r="r" b="b"/>
              <a:pathLst>
                <a:path w="1712" h="857">
                  <a:moveTo>
                    <a:pt x="0" y="0"/>
                  </a:moveTo>
                  <a:lnTo>
                    <a:pt x="64" y="329"/>
                  </a:lnTo>
                  <a:lnTo>
                    <a:pt x="251" y="606"/>
                  </a:lnTo>
                  <a:lnTo>
                    <a:pt x="528" y="791"/>
                  </a:lnTo>
                  <a:lnTo>
                    <a:pt x="855" y="857"/>
                  </a:lnTo>
                  <a:lnTo>
                    <a:pt x="1184" y="791"/>
                  </a:lnTo>
                  <a:lnTo>
                    <a:pt x="1461" y="606"/>
                  </a:lnTo>
                  <a:lnTo>
                    <a:pt x="1646" y="329"/>
                  </a:lnTo>
                  <a:lnTo>
                    <a:pt x="171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1" name="Group 25"/>
          <p:cNvGrpSpPr>
            <a:grpSpLocks noChangeAspect="1"/>
          </p:cNvGrpSpPr>
          <p:nvPr/>
        </p:nvGrpSpPr>
        <p:grpSpPr bwMode="auto">
          <a:xfrm>
            <a:off x="950913" y="3340101"/>
            <a:ext cx="1108075" cy="776288"/>
            <a:chOff x="0" y="0"/>
            <a:chExt cx="698" cy="489"/>
          </a:xfrm>
        </p:grpSpPr>
        <p:sp>
          <p:nvSpPr>
            <p:cNvPr id="132" name="Line 26"/>
            <p:cNvSpPr>
              <a:spLocks noChangeAspect="1" noChangeShapeType="1"/>
            </p:cNvSpPr>
            <p:nvPr/>
          </p:nvSpPr>
          <p:spPr bwMode="auto">
            <a:xfrm flipV="1">
              <a:off x="0" y="208"/>
              <a:ext cx="1" cy="13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未知"/>
            <p:cNvSpPr>
              <a:spLocks noChangeAspect="1"/>
            </p:cNvSpPr>
            <p:nvPr/>
          </p:nvSpPr>
          <p:spPr bwMode="auto">
            <a:xfrm>
              <a:off x="0" y="0"/>
              <a:ext cx="696" cy="208"/>
            </a:xfrm>
            <a:custGeom>
              <a:avLst/>
              <a:gdLst/>
              <a:ahLst/>
              <a:cxnLst>
                <a:cxn ang="0">
                  <a:pos x="3423" y="0"/>
                </a:cxn>
                <a:cxn ang="0">
                  <a:pos x="1198" y="0"/>
                </a:cxn>
                <a:cxn ang="0">
                  <a:pos x="0" y="1027"/>
                </a:cxn>
              </a:cxnLst>
              <a:rect l="0" t="0" r="r" b="b"/>
              <a:pathLst>
                <a:path w="3423" h="1027">
                  <a:moveTo>
                    <a:pt x="3423" y="0"/>
                  </a:moveTo>
                  <a:lnTo>
                    <a:pt x="1198" y="0"/>
                  </a:lnTo>
                  <a:lnTo>
                    <a:pt x="0" y="102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未知"/>
            <p:cNvSpPr>
              <a:spLocks noChangeAspect="1"/>
            </p:cNvSpPr>
            <p:nvPr/>
          </p:nvSpPr>
          <p:spPr bwMode="auto">
            <a:xfrm>
              <a:off x="696" y="0"/>
              <a:ext cx="2" cy="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13"/>
                </a:cxn>
                <a:cxn ang="0">
                  <a:pos x="0" y="2398"/>
                </a:cxn>
              </a:cxnLst>
              <a:rect l="0" t="0" r="r" b="b"/>
              <a:pathLst>
                <a:path h="2398">
                  <a:moveTo>
                    <a:pt x="0" y="0"/>
                  </a:moveTo>
                  <a:lnTo>
                    <a:pt x="0" y="1713"/>
                  </a:lnTo>
                  <a:lnTo>
                    <a:pt x="0" y="2398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Line 29"/>
            <p:cNvSpPr>
              <a:spLocks noChangeAspect="1" noChangeShapeType="1"/>
            </p:cNvSpPr>
            <p:nvPr/>
          </p:nvSpPr>
          <p:spPr bwMode="auto">
            <a:xfrm flipV="1">
              <a:off x="0" y="347"/>
              <a:ext cx="1" cy="14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Line 30"/>
            <p:cNvSpPr>
              <a:spLocks noChangeAspect="1" noChangeShapeType="1"/>
            </p:cNvSpPr>
            <p:nvPr/>
          </p:nvSpPr>
          <p:spPr bwMode="auto">
            <a:xfrm flipH="1">
              <a:off x="522" y="487"/>
              <a:ext cx="174" cy="2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Line 31"/>
            <p:cNvSpPr>
              <a:spLocks noChangeAspect="1" noChangeShapeType="1"/>
            </p:cNvSpPr>
            <p:nvPr/>
          </p:nvSpPr>
          <p:spPr bwMode="auto">
            <a:xfrm flipH="1">
              <a:off x="0" y="487"/>
              <a:ext cx="174" cy="2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32"/>
            <p:cNvSpPr>
              <a:spLocks noChangeAspect="1" noChangeShapeType="1"/>
            </p:cNvSpPr>
            <p:nvPr/>
          </p:nvSpPr>
          <p:spPr bwMode="auto">
            <a:xfrm>
              <a:off x="0" y="347"/>
              <a:ext cx="174" cy="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Line 33"/>
            <p:cNvSpPr>
              <a:spLocks noChangeAspect="1" noChangeShapeType="1"/>
            </p:cNvSpPr>
            <p:nvPr/>
          </p:nvSpPr>
          <p:spPr bwMode="auto">
            <a:xfrm>
              <a:off x="522" y="347"/>
              <a:ext cx="174" cy="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Rectangle 34"/>
            <p:cNvSpPr>
              <a:spLocks noChangeAspect="1" noChangeArrowheads="1"/>
            </p:cNvSpPr>
            <p:nvPr/>
          </p:nvSpPr>
          <p:spPr bwMode="auto">
            <a:xfrm>
              <a:off x="174" y="347"/>
              <a:ext cx="348" cy="14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1" name="Group 35"/>
          <p:cNvGrpSpPr>
            <a:grpSpLocks noChangeAspect="1"/>
          </p:cNvGrpSpPr>
          <p:nvPr/>
        </p:nvGrpSpPr>
        <p:grpSpPr bwMode="auto">
          <a:xfrm>
            <a:off x="3533776" y="4546601"/>
            <a:ext cx="2432050" cy="1585913"/>
            <a:chOff x="0" y="0"/>
            <a:chExt cx="1532" cy="999"/>
          </a:xfrm>
        </p:grpSpPr>
        <p:sp>
          <p:nvSpPr>
            <p:cNvPr id="142" name="Line 36"/>
            <p:cNvSpPr>
              <a:spLocks noChangeAspect="1" noChangeShapeType="1"/>
            </p:cNvSpPr>
            <p:nvPr/>
          </p:nvSpPr>
          <p:spPr bwMode="auto">
            <a:xfrm flipV="1">
              <a:off x="696" y="573"/>
              <a:ext cx="1" cy="228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未知"/>
            <p:cNvSpPr>
              <a:spLocks noChangeAspect="1"/>
            </p:cNvSpPr>
            <p:nvPr/>
          </p:nvSpPr>
          <p:spPr bwMode="auto">
            <a:xfrm>
              <a:off x="696" y="801"/>
              <a:ext cx="345" cy="198"/>
            </a:xfrm>
            <a:custGeom>
              <a:avLst/>
              <a:gdLst/>
              <a:ahLst/>
              <a:cxnLst>
                <a:cxn ang="0">
                  <a:pos x="1695" y="412"/>
                </a:cxn>
                <a:cxn ang="0">
                  <a:pos x="1695" y="973"/>
                </a:cxn>
                <a:cxn ang="0">
                  <a:pos x="0" y="0"/>
                </a:cxn>
              </a:cxnLst>
              <a:rect l="0" t="0" r="r" b="b"/>
              <a:pathLst>
                <a:path w="1695" h="973">
                  <a:moveTo>
                    <a:pt x="1695" y="412"/>
                  </a:moveTo>
                  <a:lnTo>
                    <a:pt x="1695" y="97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Line 38"/>
            <p:cNvSpPr>
              <a:spLocks noChangeAspect="1" noChangeShapeType="1"/>
            </p:cNvSpPr>
            <p:nvPr/>
          </p:nvSpPr>
          <p:spPr bwMode="auto">
            <a:xfrm flipH="1">
              <a:off x="1041" y="929"/>
              <a:ext cx="123" cy="7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Line 39"/>
            <p:cNvSpPr>
              <a:spLocks noChangeAspect="1" noChangeShapeType="1"/>
            </p:cNvSpPr>
            <p:nvPr/>
          </p:nvSpPr>
          <p:spPr bwMode="auto">
            <a:xfrm>
              <a:off x="1287" y="176"/>
              <a:ext cx="1" cy="28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Line 40"/>
            <p:cNvSpPr>
              <a:spLocks noChangeAspect="1" noChangeShapeType="1"/>
            </p:cNvSpPr>
            <p:nvPr/>
          </p:nvSpPr>
          <p:spPr bwMode="auto">
            <a:xfrm flipV="1">
              <a:off x="794" y="630"/>
              <a:ext cx="2" cy="11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未知"/>
            <p:cNvSpPr>
              <a:spLocks noChangeAspect="1"/>
            </p:cNvSpPr>
            <p:nvPr/>
          </p:nvSpPr>
          <p:spPr bwMode="auto">
            <a:xfrm>
              <a:off x="869" y="120"/>
              <a:ext cx="418" cy="239"/>
            </a:xfrm>
            <a:custGeom>
              <a:avLst/>
              <a:gdLst/>
              <a:ahLst/>
              <a:cxnLst>
                <a:cxn ang="0">
                  <a:pos x="0" y="903"/>
                </a:cxn>
                <a:cxn ang="0">
                  <a:pos x="1573" y="0"/>
                </a:cxn>
                <a:cxn ang="0">
                  <a:pos x="2057" y="279"/>
                </a:cxn>
                <a:cxn ang="0">
                  <a:pos x="483" y="1182"/>
                </a:cxn>
              </a:cxnLst>
              <a:rect l="0" t="0" r="r" b="b"/>
              <a:pathLst>
                <a:path w="2057" h="1182">
                  <a:moveTo>
                    <a:pt x="0" y="903"/>
                  </a:moveTo>
                  <a:lnTo>
                    <a:pt x="1573" y="0"/>
                  </a:lnTo>
                  <a:lnTo>
                    <a:pt x="2057" y="279"/>
                  </a:lnTo>
                  <a:lnTo>
                    <a:pt x="483" y="11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未知"/>
            <p:cNvSpPr>
              <a:spLocks noChangeAspect="1"/>
            </p:cNvSpPr>
            <p:nvPr/>
          </p:nvSpPr>
          <p:spPr bwMode="auto">
            <a:xfrm>
              <a:off x="696" y="303"/>
              <a:ext cx="270" cy="327"/>
            </a:xfrm>
            <a:custGeom>
              <a:avLst/>
              <a:gdLst/>
              <a:ahLst/>
              <a:cxnLst>
                <a:cxn ang="0">
                  <a:pos x="485" y="1606"/>
                </a:cxn>
                <a:cxn ang="0">
                  <a:pos x="0" y="1328"/>
                </a:cxn>
                <a:cxn ang="0">
                  <a:pos x="848" y="0"/>
                </a:cxn>
                <a:cxn ang="0">
                  <a:pos x="1331" y="279"/>
                </a:cxn>
                <a:cxn ang="0">
                  <a:pos x="485" y="1606"/>
                </a:cxn>
              </a:cxnLst>
              <a:rect l="0" t="0" r="r" b="b"/>
              <a:pathLst>
                <a:path w="1331" h="1606">
                  <a:moveTo>
                    <a:pt x="485" y="1606"/>
                  </a:moveTo>
                  <a:lnTo>
                    <a:pt x="0" y="1328"/>
                  </a:lnTo>
                  <a:lnTo>
                    <a:pt x="848" y="0"/>
                  </a:lnTo>
                  <a:lnTo>
                    <a:pt x="1331" y="279"/>
                  </a:lnTo>
                  <a:lnTo>
                    <a:pt x="485" y="160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未知"/>
            <p:cNvSpPr>
              <a:spLocks noChangeAspect="1"/>
            </p:cNvSpPr>
            <p:nvPr/>
          </p:nvSpPr>
          <p:spPr bwMode="auto">
            <a:xfrm>
              <a:off x="1409" y="603"/>
              <a:ext cx="123" cy="184"/>
            </a:xfrm>
            <a:custGeom>
              <a:avLst/>
              <a:gdLst/>
              <a:ahLst/>
              <a:cxnLst>
                <a:cxn ang="0">
                  <a:pos x="606" y="0"/>
                </a:cxn>
                <a:cxn ang="0">
                  <a:pos x="606" y="562"/>
                </a:cxn>
                <a:cxn ang="0">
                  <a:pos x="0" y="909"/>
                </a:cxn>
              </a:cxnLst>
              <a:rect l="0" t="0" r="r" b="b"/>
              <a:pathLst>
                <a:path w="606" h="909">
                  <a:moveTo>
                    <a:pt x="606" y="0"/>
                  </a:moveTo>
                  <a:lnTo>
                    <a:pt x="606" y="562"/>
                  </a:lnTo>
                  <a:lnTo>
                    <a:pt x="0" y="909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未知"/>
            <p:cNvSpPr>
              <a:spLocks noChangeAspect="1"/>
            </p:cNvSpPr>
            <p:nvPr/>
          </p:nvSpPr>
          <p:spPr bwMode="auto">
            <a:xfrm>
              <a:off x="794" y="462"/>
              <a:ext cx="738" cy="423"/>
            </a:xfrm>
            <a:custGeom>
              <a:avLst/>
              <a:gdLst/>
              <a:ahLst/>
              <a:cxnLst>
                <a:cxn ang="0">
                  <a:pos x="1815" y="1737"/>
                </a:cxn>
                <a:cxn ang="0">
                  <a:pos x="1210" y="2084"/>
                </a:cxn>
                <a:cxn ang="0">
                  <a:pos x="0" y="1390"/>
                </a:cxn>
                <a:cxn ang="0">
                  <a:pos x="2420" y="0"/>
                </a:cxn>
                <a:cxn ang="0">
                  <a:pos x="3631" y="695"/>
                </a:cxn>
                <a:cxn ang="0">
                  <a:pos x="3025" y="1042"/>
                </a:cxn>
              </a:cxnLst>
              <a:rect l="0" t="0" r="r" b="b"/>
              <a:pathLst>
                <a:path w="3631" h="2084">
                  <a:moveTo>
                    <a:pt x="1815" y="1737"/>
                  </a:moveTo>
                  <a:lnTo>
                    <a:pt x="1210" y="2084"/>
                  </a:lnTo>
                  <a:lnTo>
                    <a:pt x="0" y="1390"/>
                  </a:lnTo>
                  <a:lnTo>
                    <a:pt x="2420" y="0"/>
                  </a:lnTo>
                  <a:lnTo>
                    <a:pt x="3631" y="695"/>
                  </a:lnTo>
                  <a:lnTo>
                    <a:pt x="3025" y="104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Line 45"/>
            <p:cNvSpPr>
              <a:spLocks noChangeAspect="1" noChangeShapeType="1"/>
            </p:cNvSpPr>
            <p:nvPr/>
          </p:nvSpPr>
          <p:spPr bwMode="auto">
            <a:xfrm flipH="1" flipV="1">
              <a:off x="1287" y="717"/>
              <a:ext cx="122" cy="7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未知"/>
            <p:cNvSpPr>
              <a:spLocks noChangeAspect="1"/>
            </p:cNvSpPr>
            <p:nvPr/>
          </p:nvSpPr>
          <p:spPr bwMode="auto">
            <a:xfrm>
              <a:off x="1287" y="603"/>
              <a:ext cx="122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5" y="347"/>
                </a:cxn>
                <a:cxn ang="0">
                  <a:pos x="605" y="909"/>
                </a:cxn>
              </a:cxnLst>
              <a:rect l="0" t="0" r="r" b="b"/>
              <a:pathLst>
                <a:path w="605" h="909">
                  <a:moveTo>
                    <a:pt x="0" y="0"/>
                  </a:moveTo>
                  <a:lnTo>
                    <a:pt x="605" y="347"/>
                  </a:lnTo>
                  <a:lnTo>
                    <a:pt x="605" y="909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Line 47"/>
            <p:cNvSpPr>
              <a:spLocks noChangeAspect="1" noChangeShapeType="1"/>
            </p:cNvSpPr>
            <p:nvPr/>
          </p:nvSpPr>
          <p:spPr bwMode="auto">
            <a:xfrm flipH="1">
              <a:off x="1139" y="717"/>
              <a:ext cx="148" cy="8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未知"/>
            <p:cNvSpPr>
              <a:spLocks noChangeAspect="1"/>
            </p:cNvSpPr>
            <p:nvPr/>
          </p:nvSpPr>
          <p:spPr bwMode="auto">
            <a:xfrm>
              <a:off x="1041" y="603"/>
              <a:ext cx="246" cy="140"/>
            </a:xfrm>
            <a:custGeom>
              <a:avLst/>
              <a:gdLst/>
              <a:ahLst/>
              <a:cxnLst>
                <a:cxn ang="0">
                  <a:pos x="0" y="695"/>
                </a:cxn>
                <a:cxn ang="0">
                  <a:pos x="1210" y="0"/>
                </a:cxn>
                <a:cxn ang="0">
                  <a:pos x="1210" y="562"/>
                </a:cxn>
              </a:cxnLst>
              <a:rect l="0" t="0" r="r" b="b"/>
              <a:pathLst>
                <a:path w="1210" h="695">
                  <a:moveTo>
                    <a:pt x="0" y="695"/>
                  </a:moveTo>
                  <a:lnTo>
                    <a:pt x="1210" y="0"/>
                  </a:lnTo>
                  <a:lnTo>
                    <a:pt x="1210" y="56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未知"/>
            <p:cNvSpPr>
              <a:spLocks noChangeAspect="1"/>
            </p:cNvSpPr>
            <p:nvPr/>
          </p:nvSpPr>
          <p:spPr bwMode="auto">
            <a:xfrm>
              <a:off x="1041" y="743"/>
              <a:ext cx="123" cy="186"/>
            </a:xfrm>
            <a:custGeom>
              <a:avLst/>
              <a:gdLst/>
              <a:ahLst/>
              <a:cxnLst>
                <a:cxn ang="0">
                  <a:pos x="605" y="908"/>
                </a:cxn>
                <a:cxn ang="0">
                  <a:pos x="605" y="347"/>
                </a:cxn>
                <a:cxn ang="0">
                  <a:pos x="0" y="0"/>
                </a:cxn>
              </a:cxnLst>
              <a:rect l="0" t="0" r="r" b="b"/>
              <a:pathLst>
                <a:path w="605" h="908">
                  <a:moveTo>
                    <a:pt x="605" y="908"/>
                  </a:moveTo>
                  <a:lnTo>
                    <a:pt x="605" y="347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Rectangle 50"/>
            <p:cNvSpPr>
              <a:spLocks noChangeAspect="1" noChangeArrowheads="1"/>
            </p:cNvSpPr>
            <p:nvPr/>
          </p:nvSpPr>
          <p:spPr bwMode="auto">
            <a:xfrm>
              <a:off x="244" y="0"/>
              <a:ext cx="452" cy="13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Rectangle 5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44" cy="13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未知"/>
            <p:cNvSpPr>
              <a:spLocks noChangeAspect="1"/>
            </p:cNvSpPr>
            <p:nvPr/>
          </p:nvSpPr>
          <p:spPr bwMode="auto">
            <a:xfrm>
              <a:off x="0" y="139"/>
              <a:ext cx="174" cy="348"/>
            </a:xfrm>
            <a:custGeom>
              <a:avLst/>
              <a:gdLst/>
              <a:ahLst/>
              <a:cxnLst>
                <a:cxn ang="0">
                  <a:pos x="856" y="1712"/>
                </a:cxn>
                <a:cxn ang="0">
                  <a:pos x="0" y="1712"/>
                </a:cxn>
                <a:cxn ang="0">
                  <a:pos x="0" y="0"/>
                </a:cxn>
              </a:cxnLst>
              <a:rect l="0" t="0" r="r" b="b"/>
              <a:pathLst>
                <a:path w="856" h="1712">
                  <a:moveTo>
                    <a:pt x="856" y="1712"/>
                  </a:moveTo>
                  <a:lnTo>
                    <a:pt x="0" y="1712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未知"/>
            <p:cNvSpPr>
              <a:spLocks noChangeAspect="1"/>
            </p:cNvSpPr>
            <p:nvPr/>
          </p:nvSpPr>
          <p:spPr bwMode="auto">
            <a:xfrm>
              <a:off x="174" y="139"/>
              <a:ext cx="522" cy="348"/>
            </a:xfrm>
            <a:custGeom>
              <a:avLst/>
              <a:gdLst/>
              <a:ahLst/>
              <a:cxnLst>
                <a:cxn ang="0">
                  <a:pos x="2567" y="0"/>
                </a:cxn>
                <a:cxn ang="0">
                  <a:pos x="2567" y="1712"/>
                </a:cxn>
                <a:cxn ang="0">
                  <a:pos x="1712" y="1712"/>
                </a:cxn>
                <a:cxn ang="0">
                  <a:pos x="1712" y="856"/>
                </a:cxn>
                <a:cxn ang="0">
                  <a:pos x="0" y="856"/>
                </a:cxn>
                <a:cxn ang="0">
                  <a:pos x="0" y="1712"/>
                </a:cxn>
              </a:cxnLst>
              <a:rect l="0" t="0" r="r" b="b"/>
              <a:pathLst>
                <a:path w="2567" h="1712">
                  <a:moveTo>
                    <a:pt x="2567" y="0"/>
                  </a:moveTo>
                  <a:lnTo>
                    <a:pt x="2567" y="1712"/>
                  </a:lnTo>
                  <a:lnTo>
                    <a:pt x="1712" y="1712"/>
                  </a:lnTo>
                  <a:lnTo>
                    <a:pt x="1712" y="856"/>
                  </a:lnTo>
                  <a:lnTo>
                    <a:pt x="0" y="856"/>
                  </a:lnTo>
                  <a:lnTo>
                    <a:pt x="0" y="17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0" name="Group 54"/>
          <p:cNvGrpSpPr>
            <a:grpSpLocks noChangeAspect="1"/>
          </p:cNvGrpSpPr>
          <p:nvPr/>
        </p:nvGrpSpPr>
        <p:grpSpPr bwMode="auto">
          <a:xfrm>
            <a:off x="3533776" y="3386139"/>
            <a:ext cx="1108075" cy="774700"/>
            <a:chOff x="0" y="0"/>
            <a:chExt cx="698" cy="488"/>
          </a:xfrm>
        </p:grpSpPr>
        <p:sp>
          <p:nvSpPr>
            <p:cNvPr id="161" name="未知"/>
            <p:cNvSpPr>
              <a:spLocks noChangeAspect="1"/>
            </p:cNvSpPr>
            <p:nvPr/>
          </p:nvSpPr>
          <p:spPr bwMode="auto">
            <a:xfrm>
              <a:off x="0" y="349"/>
              <a:ext cx="174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5"/>
                </a:cxn>
                <a:cxn ang="0">
                  <a:pos x="856" y="685"/>
                </a:cxn>
              </a:cxnLst>
              <a:rect l="0" t="0" r="r" b="b"/>
              <a:pathLst>
                <a:path w="856" h="685">
                  <a:moveTo>
                    <a:pt x="0" y="0"/>
                  </a:moveTo>
                  <a:lnTo>
                    <a:pt x="0" y="685"/>
                  </a:lnTo>
                  <a:lnTo>
                    <a:pt x="856" y="68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Line 56"/>
            <p:cNvSpPr>
              <a:spLocks noChangeAspect="1" noChangeShapeType="1"/>
            </p:cNvSpPr>
            <p:nvPr/>
          </p:nvSpPr>
          <p:spPr bwMode="auto">
            <a:xfrm>
              <a:off x="696" y="0"/>
              <a:ext cx="2" cy="34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Line 57"/>
            <p:cNvSpPr>
              <a:spLocks noChangeAspect="1" noChangeShapeType="1"/>
            </p:cNvSpPr>
            <p:nvPr/>
          </p:nvSpPr>
          <p:spPr bwMode="auto">
            <a:xfrm flipV="1">
              <a:off x="0" y="208"/>
              <a:ext cx="1" cy="14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未知"/>
            <p:cNvSpPr>
              <a:spLocks noChangeAspect="1"/>
            </p:cNvSpPr>
            <p:nvPr/>
          </p:nvSpPr>
          <p:spPr bwMode="auto">
            <a:xfrm>
              <a:off x="0" y="0"/>
              <a:ext cx="696" cy="208"/>
            </a:xfrm>
            <a:custGeom>
              <a:avLst/>
              <a:gdLst/>
              <a:ahLst/>
              <a:cxnLst>
                <a:cxn ang="0">
                  <a:pos x="3423" y="0"/>
                </a:cxn>
                <a:cxn ang="0">
                  <a:pos x="1199" y="0"/>
                </a:cxn>
                <a:cxn ang="0">
                  <a:pos x="0" y="1027"/>
                </a:cxn>
              </a:cxnLst>
              <a:rect l="0" t="0" r="r" b="b"/>
              <a:pathLst>
                <a:path w="3423" h="1027">
                  <a:moveTo>
                    <a:pt x="3423" y="0"/>
                  </a:moveTo>
                  <a:lnTo>
                    <a:pt x="1199" y="0"/>
                  </a:lnTo>
                  <a:lnTo>
                    <a:pt x="0" y="102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未知"/>
            <p:cNvSpPr>
              <a:spLocks noChangeAspect="1"/>
            </p:cNvSpPr>
            <p:nvPr/>
          </p:nvSpPr>
          <p:spPr bwMode="auto">
            <a:xfrm>
              <a:off x="522" y="349"/>
              <a:ext cx="174" cy="139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55" y="685"/>
                </a:cxn>
                <a:cxn ang="0">
                  <a:pos x="0" y="685"/>
                </a:cxn>
              </a:cxnLst>
              <a:rect l="0" t="0" r="r" b="b"/>
              <a:pathLst>
                <a:path w="855" h="685">
                  <a:moveTo>
                    <a:pt x="855" y="0"/>
                  </a:moveTo>
                  <a:lnTo>
                    <a:pt x="855" y="685"/>
                  </a:lnTo>
                  <a:lnTo>
                    <a:pt x="0" y="68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Line 60"/>
            <p:cNvSpPr>
              <a:spLocks noChangeAspect="1" noChangeShapeType="1"/>
            </p:cNvSpPr>
            <p:nvPr/>
          </p:nvSpPr>
          <p:spPr bwMode="auto">
            <a:xfrm>
              <a:off x="0" y="349"/>
              <a:ext cx="174" cy="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未知"/>
            <p:cNvSpPr>
              <a:spLocks noChangeAspect="1"/>
            </p:cNvSpPr>
            <p:nvPr/>
          </p:nvSpPr>
          <p:spPr bwMode="auto">
            <a:xfrm>
              <a:off x="174" y="349"/>
              <a:ext cx="522" cy="139"/>
            </a:xfrm>
            <a:custGeom>
              <a:avLst/>
              <a:gdLst/>
              <a:ahLst/>
              <a:cxnLst>
                <a:cxn ang="0">
                  <a:pos x="2567" y="0"/>
                </a:cxn>
                <a:cxn ang="0">
                  <a:pos x="1712" y="0"/>
                </a:cxn>
                <a:cxn ang="0">
                  <a:pos x="1712" y="685"/>
                </a:cxn>
                <a:cxn ang="0">
                  <a:pos x="0" y="685"/>
                </a:cxn>
              </a:cxnLst>
              <a:rect l="0" t="0" r="r" b="b"/>
              <a:pathLst>
                <a:path w="2567" h="685">
                  <a:moveTo>
                    <a:pt x="2567" y="0"/>
                  </a:moveTo>
                  <a:lnTo>
                    <a:pt x="1712" y="0"/>
                  </a:lnTo>
                  <a:lnTo>
                    <a:pt x="1712" y="685"/>
                  </a:lnTo>
                  <a:lnTo>
                    <a:pt x="0" y="68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未知"/>
            <p:cNvSpPr>
              <a:spLocks noChangeAspect="1"/>
            </p:cNvSpPr>
            <p:nvPr/>
          </p:nvSpPr>
          <p:spPr bwMode="auto">
            <a:xfrm>
              <a:off x="174" y="349"/>
              <a:ext cx="348" cy="139"/>
            </a:xfrm>
            <a:custGeom>
              <a:avLst/>
              <a:gdLst/>
              <a:ahLst/>
              <a:cxnLst>
                <a:cxn ang="0">
                  <a:pos x="1712" y="0"/>
                </a:cxn>
                <a:cxn ang="0">
                  <a:pos x="0" y="0"/>
                </a:cxn>
                <a:cxn ang="0">
                  <a:pos x="0" y="685"/>
                </a:cxn>
              </a:cxnLst>
              <a:rect l="0" t="0" r="r" b="b"/>
              <a:pathLst>
                <a:path w="1712" h="685">
                  <a:moveTo>
                    <a:pt x="1712" y="0"/>
                  </a:moveTo>
                  <a:lnTo>
                    <a:pt x="0" y="0"/>
                  </a:lnTo>
                  <a:lnTo>
                    <a:pt x="0" y="68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9" name="Group 63"/>
          <p:cNvGrpSpPr>
            <a:grpSpLocks noChangeAspect="1"/>
          </p:cNvGrpSpPr>
          <p:nvPr/>
        </p:nvGrpSpPr>
        <p:grpSpPr bwMode="auto">
          <a:xfrm>
            <a:off x="6391276" y="3386139"/>
            <a:ext cx="1106487" cy="774700"/>
            <a:chOff x="0" y="0"/>
            <a:chExt cx="697" cy="488"/>
          </a:xfrm>
        </p:grpSpPr>
        <p:sp>
          <p:nvSpPr>
            <p:cNvPr id="170" name="未知"/>
            <p:cNvSpPr>
              <a:spLocks noChangeAspect="1"/>
            </p:cNvSpPr>
            <p:nvPr/>
          </p:nvSpPr>
          <p:spPr bwMode="auto">
            <a:xfrm>
              <a:off x="0" y="349"/>
              <a:ext cx="174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5"/>
                </a:cxn>
                <a:cxn ang="0">
                  <a:pos x="855" y="685"/>
                </a:cxn>
              </a:cxnLst>
              <a:rect l="0" t="0" r="r" b="b"/>
              <a:pathLst>
                <a:path w="855" h="685">
                  <a:moveTo>
                    <a:pt x="0" y="0"/>
                  </a:moveTo>
                  <a:lnTo>
                    <a:pt x="0" y="685"/>
                  </a:lnTo>
                  <a:lnTo>
                    <a:pt x="855" y="68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Line 65"/>
            <p:cNvSpPr>
              <a:spLocks noChangeAspect="1" noChangeShapeType="1"/>
            </p:cNvSpPr>
            <p:nvPr/>
          </p:nvSpPr>
          <p:spPr bwMode="auto">
            <a:xfrm>
              <a:off x="696" y="0"/>
              <a:ext cx="1" cy="34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Line 66"/>
            <p:cNvSpPr>
              <a:spLocks noChangeAspect="1" noChangeShapeType="1"/>
            </p:cNvSpPr>
            <p:nvPr/>
          </p:nvSpPr>
          <p:spPr bwMode="auto">
            <a:xfrm flipV="1">
              <a:off x="0" y="208"/>
              <a:ext cx="1" cy="14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未知"/>
            <p:cNvSpPr>
              <a:spLocks noChangeAspect="1"/>
            </p:cNvSpPr>
            <p:nvPr/>
          </p:nvSpPr>
          <p:spPr bwMode="auto">
            <a:xfrm>
              <a:off x="0" y="0"/>
              <a:ext cx="696" cy="208"/>
            </a:xfrm>
            <a:custGeom>
              <a:avLst/>
              <a:gdLst/>
              <a:ahLst/>
              <a:cxnLst>
                <a:cxn ang="0">
                  <a:pos x="3423" y="0"/>
                </a:cxn>
                <a:cxn ang="0">
                  <a:pos x="1198" y="0"/>
                </a:cxn>
                <a:cxn ang="0">
                  <a:pos x="0" y="1027"/>
                </a:cxn>
              </a:cxnLst>
              <a:rect l="0" t="0" r="r" b="b"/>
              <a:pathLst>
                <a:path w="3423" h="1027">
                  <a:moveTo>
                    <a:pt x="3423" y="0"/>
                  </a:moveTo>
                  <a:lnTo>
                    <a:pt x="1198" y="0"/>
                  </a:lnTo>
                  <a:lnTo>
                    <a:pt x="0" y="102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未知"/>
            <p:cNvSpPr>
              <a:spLocks noChangeAspect="1"/>
            </p:cNvSpPr>
            <p:nvPr/>
          </p:nvSpPr>
          <p:spPr bwMode="auto">
            <a:xfrm>
              <a:off x="522" y="349"/>
              <a:ext cx="174" cy="139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56" y="685"/>
                </a:cxn>
                <a:cxn ang="0">
                  <a:pos x="0" y="685"/>
                </a:cxn>
              </a:cxnLst>
              <a:rect l="0" t="0" r="r" b="b"/>
              <a:pathLst>
                <a:path w="856" h="685">
                  <a:moveTo>
                    <a:pt x="856" y="0"/>
                  </a:moveTo>
                  <a:lnTo>
                    <a:pt x="856" y="685"/>
                  </a:lnTo>
                  <a:lnTo>
                    <a:pt x="0" y="68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Line 69"/>
            <p:cNvSpPr>
              <a:spLocks noChangeAspect="1" noChangeShapeType="1"/>
            </p:cNvSpPr>
            <p:nvPr/>
          </p:nvSpPr>
          <p:spPr bwMode="auto">
            <a:xfrm>
              <a:off x="0" y="349"/>
              <a:ext cx="174" cy="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未知"/>
            <p:cNvSpPr>
              <a:spLocks noChangeAspect="1"/>
            </p:cNvSpPr>
            <p:nvPr/>
          </p:nvSpPr>
          <p:spPr bwMode="auto">
            <a:xfrm>
              <a:off x="174" y="349"/>
              <a:ext cx="522" cy="1"/>
            </a:xfrm>
            <a:custGeom>
              <a:avLst/>
              <a:gdLst/>
              <a:ahLst/>
              <a:cxnLst>
                <a:cxn ang="0">
                  <a:pos x="2568" y="0"/>
                </a:cxn>
                <a:cxn ang="0">
                  <a:pos x="1712" y="0"/>
                </a:cxn>
                <a:cxn ang="0">
                  <a:pos x="0" y="0"/>
                </a:cxn>
              </a:cxnLst>
              <a:rect l="0" t="0" r="r" b="b"/>
              <a:pathLst>
                <a:path w="2568">
                  <a:moveTo>
                    <a:pt x="2568" y="0"/>
                  </a:moveTo>
                  <a:lnTo>
                    <a:pt x="1712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Rectangle 71"/>
            <p:cNvSpPr>
              <a:spLocks noChangeAspect="1" noChangeArrowheads="1"/>
            </p:cNvSpPr>
            <p:nvPr/>
          </p:nvSpPr>
          <p:spPr bwMode="auto">
            <a:xfrm>
              <a:off x="174" y="349"/>
              <a:ext cx="348" cy="13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8" name="Group 72"/>
          <p:cNvGrpSpPr>
            <a:grpSpLocks noChangeAspect="1"/>
          </p:cNvGrpSpPr>
          <p:nvPr/>
        </p:nvGrpSpPr>
        <p:grpSpPr bwMode="auto">
          <a:xfrm>
            <a:off x="6391276" y="4546601"/>
            <a:ext cx="2390775" cy="1631950"/>
            <a:chOff x="0" y="0"/>
            <a:chExt cx="1506" cy="1028"/>
          </a:xfrm>
        </p:grpSpPr>
        <p:sp>
          <p:nvSpPr>
            <p:cNvPr id="179" name="Rectangle 73"/>
            <p:cNvSpPr>
              <a:spLocks noChangeAspect="1" noChangeArrowheads="1"/>
            </p:cNvSpPr>
            <p:nvPr/>
          </p:nvSpPr>
          <p:spPr bwMode="auto">
            <a:xfrm>
              <a:off x="244" y="0"/>
              <a:ext cx="452" cy="13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Rectangle 7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44" cy="13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未知"/>
            <p:cNvSpPr>
              <a:spLocks noChangeAspect="1"/>
            </p:cNvSpPr>
            <p:nvPr/>
          </p:nvSpPr>
          <p:spPr bwMode="auto">
            <a:xfrm>
              <a:off x="0" y="139"/>
              <a:ext cx="174" cy="348"/>
            </a:xfrm>
            <a:custGeom>
              <a:avLst/>
              <a:gdLst/>
              <a:ahLst/>
              <a:cxnLst>
                <a:cxn ang="0">
                  <a:pos x="855" y="1712"/>
                </a:cxn>
                <a:cxn ang="0">
                  <a:pos x="0" y="1712"/>
                </a:cxn>
                <a:cxn ang="0">
                  <a:pos x="0" y="0"/>
                </a:cxn>
              </a:cxnLst>
              <a:rect l="0" t="0" r="r" b="b"/>
              <a:pathLst>
                <a:path w="855" h="1712">
                  <a:moveTo>
                    <a:pt x="855" y="1712"/>
                  </a:moveTo>
                  <a:lnTo>
                    <a:pt x="0" y="1712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未知"/>
            <p:cNvSpPr>
              <a:spLocks noChangeAspect="1"/>
            </p:cNvSpPr>
            <p:nvPr/>
          </p:nvSpPr>
          <p:spPr bwMode="auto">
            <a:xfrm>
              <a:off x="174" y="139"/>
              <a:ext cx="522" cy="348"/>
            </a:xfrm>
            <a:custGeom>
              <a:avLst/>
              <a:gdLst/>
              <a:ahLst/>
              <a:cxnLst>
                <a:cxn ang="0">
                  <a:pos x="2568" y="0"/>
                </a:cxn>
                <a:cxn ang="0">
                  <a:pos x="2568" y="1712"/>
                </a:cxn>
                <a:cxn ang="0">
                  <a:pos x="1712" y="1712"/>
                </a:cxn>
                <a:cxn ang="0">
                  <a:pos x="1648" y="1385"/>
                </a:cxn>
                <a:cxn ang="0">
                  <a:pos x="1461" y="1107"/>
                </a:cxn>
                <a:cxn ang="0">
                  <a:pos x="1184" y="921"/>
                </a:cxn>
                <a:cxn ang="0">
                  <a:pos x="857" y="856"/>
                </a:cxn>
                <a:cxn ang="0">
                  <a:pos x="528" y="921"/>
                </a:cxn>
                <a:cxn ang="0">
                  <a:pos x="251" y="1107"/>
                </a:cxn>
                <a:cxn ang="0">
                  <a:pos x="66" y="1385"/>
                </a:cxn>
                <a:cxn ang="0">
                  <a:pos x="0" y="1712"/>
                </a:cxn>
              </a:cxnLst>
              <a:rect l="0" t="0" r="r" b="b"/>
              <a:pathLst>
                <a:path w="2568" h="1712">
                  <a:moveTo>
                    <a:pt x="2568" y="0"/>
                  </a:moveTo>
                  <a:lnTo>
                    <a:pt x="2568" y="1712"/>
                  </a:lnTo>
                  <a:lnTo>
                    <a:pt x="1712" y="1712"/>
                  </a:lnTo>
                  <a:lnTo>
                    <a:pt x="1648" y="1385"/>
                  </a:lnTo>
                  <a:lnTo>
                    <a:pt x="1461" y="1107"/>
                  </a:lnTo>
                  <a:lnTo>
                    <a:pt x="1184" y="921"/>
                  </a:lnTo>
                  <a:lnTo>
                    <a:pt x="857" y="856"/>
                  </a:lnTo>
                  <a:lnTo>
                    <a:pt x="528" y="921"/>
                  </a:lnTo>
                  <a:lnTo>
                    <a:pt x="251" y="1107"/>
                  </a:lnTo>
                  <a:lnTo>
                    <a:pt x="66" y="1385"/>
                  </a:lnTo>
                  <a:lnTo>
                    <a:pt x="0" y="17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Line 77"/>
            <p:cNvSpPr>
              <a:spLocks noChangeAspect="1" noChangeShapeType="1"/>
            </p:cNvSpPr>
            <p:nvPr/>
          </p:nvSpPr>
          <p:spPr bwMode="auto">
            <a:xfrm flipV="1">
              <a:off x="670" y="602"/>
              <a:ext cx="1" cy="228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未知"/>
            <p:cNvSpPr>
              <a:spLocks noChangeAspect="1"/>
            </p:cNvSpPr>
            <p:nvPr/>
          </p:nvSpPr>
          <p:spPr bwMode="auto">
            <a:xfrm>
              <a:off x="670" y="830"/>
              <a:ext cx="345" cy="198"/>
            </a:xfrm>
            <a:custGeom>
              <a:avLst/>
              <a:gdLst/>
              <a:ahLst/>
              <a:cxnLst>
                <a:cxn ang="0">
                  <a:pos x="1694" y="412"/>
                </a:cxn>
                <a:cxn ang="0">
                  <a:pos x="1694" y="973"/>
                </a:cxn>
                <a:cxn ang="0">
                  <a:pos x="0" y="0"/>
                </a:cxn>
              </a:cxnLst>
              <a:rect l="0" t="0" r="r" b="b"/>
              <a:pathLst>
                <a:path w="1694" h="973">
                  <a:moveTo>
                    <a:pt x="1694" y="412"/>
                  </a:moveTo>
                  <a:lnTo>
                    <a:pt x="1694" y="97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Line 79"/>
            <p:cNvSpPr>
              <a:spLocks noChangeAspect="1" noChangeShapeType="1"/>
            </p:cNvSpPr>
            <p:nvPr/>
          </p:nvSpPr>
          <p:spPr bwMode="auto">
            <a:xfrm flipH="1">
              <a:off x="1015" y="958"/>
              <a:ext cx="122" cy="7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Line 80"/>
            <p:cNvSpPr>
              <a:spLocks noChangeAspect="1" noChangeShapeType="1"/>
            </p:cNvSpPr>
            <p:nvPr/>
          </p:nvSpPr>
          <p:spPr bwMode="auto">
            <a:xfrm>
              <a:off x="1260" y="205"/>
              <a:ext cx="1" cy="28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Line 81"/>
            <p:cNvSpPr>
              <a:spLocks noChangeAspect="1" noChangeShapeType="1"/>
            </p:cNvSpPr>
            <p:nvPr/>
          </p:nvSpPr>
          <p:spPr bwMode="auto">
            <a:xfrm flipV="1">
              <a:off x="768" y="659"/>
              <a:ext cx="2" cy="11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未知"/>
            <p:cNvSpPr>
              <a:spLocks noChangeAspect="1"/>
            </p:cNvSpPr>
            <p:nvPr/>
          </p:nvSpPr>
          <p:spPr bwMode="auto">
            <a:xfrm>
              <a:off x="841" y="149"/>
              <a:ext cx="419" cy="239"/>
            </a:xfrm>
            <a:custGeom>
              <a:avLst/>
              <a:gdLst/>
              <a:ahLst/>
              <a:cxnLst>
                <a:cxn ang="0">
                  <a:pos x="0" y="903"/>
                </a:cxn>
                <a:cxn ang="0">
                  <a:pos x="1574" y="0"/>
                </a:cxn>
                <a:cxn ang="0">
                  <a:pos x="2057" y="279"/>
                </a:cxn>
                <a:cxn ang="0">
                  <a:pos x="484" y="1182"/>
                </a:cxn>
              </a:cxnLst>
              <a:rect l="0" t="0" r="r" b="b"/>
              <a:pathLst>
                <a:path w="2057" h="1182">
                  <a:moveTo>
                    <a:pt x="0" y="903"/>
                  </a:moveTo>
                  <a:lnTo>
                    <a:pt x="1574" y="0"/>
                  </a:lnTo>
                  <a:lnTo>
                    <a:pt x="2057" y="279"/>
                  </a:lnTo>
                  <a:lnTo>
                    <a:pt x="484" y="11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未知"/>
            <p:cNvSpPr>
              <a:spLocks noChangeAspect="1"/>
            </p:cNvSpPr>
            <p:nvPr/>
          </p:nvSpPr>
          <p:spPr bwMode="auto">
            <a:xfrm>
              <a:off x="670" y="332"/>
              <a:ext cx="270" cy="327"/>
            </a:xfrm>
            <a:custGeom>
              <a:avLst/>
              <a:gdLst/>
              <a:ahLst/>
              <a:cxnLst>
                <a:cxn ang="0">
                  <a:pos x="484" y="1606"/>
                </a:cxn>
                <a:cxn ang="0">
                  <a:pos x="0" y="1328"/>
                </a:cxn>
                <a:cxn ang="0">
                  <a:pos x="847" y="0"/>
                </a:cxn>
                <a:cxn ang="0">
                  <a:pos x="1331" y="279"/>
                </a:cxn>
                <a:cxn ang="0">
                  <a:pos x="484" y="1606"/>
                </a:cxn>
              </a:cxnLst>
              <a:rect l="0" t="0" r="r" b="b"/>
              <a:pathLst>
                <a:path w="1331" h="1606">
                  <a:moveTo>
                    <a:pt x="484" y="1606"/>
                  </a:moveTo>
                  <a:lnTo>
                    <a:pt x="0" y="1328"/>
                  </a:lnTo>
                  <a:lnTo>
                    <a:pt x="847" y="0"/>
                  </a:lnTo>
                  <a:lnTo>
                    <a:pt x="1331" y="279"/>
                  </a:lnTo>
                  <a:lnTo>
                    <a:pt x="484" y="160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未知"/>
            <p:cNvSpPr>
              <a:spLocks noChangeAspect="1"/>
            </p:cNvSpPr>
            <p:nvPr/>
          </p:nvSpPr>
          <p:spPr bwMode="auto">
            <a:xfrm>
              <a:off x="1383" y="632"/>
              <a:ext cx="123" cy="184"/>
            </a:xfrm>
            <a:custGeom>
              <a:avLst/>
              <a:gdLst/>
              <a:ahLst/>
              <a:cxnLst>
                <a:cxn ang="0">
                  <a:pos x="605" y="0"/>
                </a:cxn>
                <a:cxn ang="0">
                  <a:pos x="605" y="562"/>
                </a:cxn>
                <a:cxn ang="0">
                  <a:pos x="0" y="909"/>
                </a:cxn>
              </a:cxnLst>
              <a:rect l="0" t="0" r="r" b="b"/>
              <a:pathLst>
                <a:path w="605" h="909">
                  <a:moveTo>
                    <a:pt x="605" y="0"/>
                  </a:moveTo>
                  <a:lnTo>
                    <a:pt x="605" y="562"/>
                  </a:lnTo>
                  <a:lnTo>
                    <a:pt x="0" y="909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未知"/>
            <p:cNvSpPr>
              <a:spLocks noChangeAspect="1"/>
            </p:cNvSpPr>
            <p:nvPr/>
          </p:nvSpPr>
          <p:spPr bwMode="auto">
            <a:xfrm>
              <a:off x="768" y="491"/>
              <a:ext cx="738" cy="423"/>
            </a:xfrm>
            <a:custGeom>
              <a:avLst/>
              <a:gdLst/>
              <a:ahLst/>
              <a:cxnLst>
                <a:cxn ang="0">
                  <a:pos x="1816" y="1737"/>
                </a:cxn>
                <a:cxn ang="0">
                  <a:pos x="1210" y="2084"/>
                </a:cxn>
                <a:cxn ang="0">
                  <a:pos x="0" y="1390"/>
                </a:cxn>
                <a:cxn ang="0">
                  <a:pos x="2420" y="0"/>
                </a:cxn>
                <a:cxn ang="0">
                  <a:pos x="3631" y="695"/>
                </a:cxn>
                <a:cxn ang="0">
                  <a:pos x="3026" y="1042"/>
                </a:cxn>
              </a:cxnLst>
              <a:rect l="0" t="0" r="r" b="b"/>
              <a:pathLst>
                <a:path w="3631" h="2084">
                  <a:moveTo>
                    <a:pt x="1816" y="1737"/>
                  </a:moveTo>
                  <a:lnTo>
                    <a:pt x="1210" y="2084"/>
                  </a:lnTo>
                  <a:lnTo>
                    <a:pt x="0" y="1390"/>
                  </a:lnTo>
                  <a:lnTo>
                    <a:pt x="2420" y="0"/>
                  </a:lnTo>
                  <a:lnTo>
                    <a:pt x="3631" y="695"/>
                  </a:lnTo>
                  <a:lnTo>
                    <a:pt x="3026" y="104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未知"/>
            <p:cNvSpPr>
              <a:spLocks noChangeAspect="1"/>
            </p:cNvSpPr>
            <p:nvPr/>
          </p:nvSpPr>
          <p:spPr bwMode="auto">
            <a:xfrm>
              <a:off x="1087" y="672"/>
              <a:ext cx="296" cy="171"/>
            </a:xfrm>
            <a:custGeom>
              <a:avLst/>
              <a:gdLst/>
              <a:ahLst/>
              <a:cxnLst>
                <a:cxn ang="0">
                  <a:pos x="1460" y="144"/>
                </a:cxn>
                <a:cxn ang="0">
                  <a:pos x="1338" y="87"/>
                </a:cxn>
                <a:cxn ang="0">
                  <a:pos x="1200" y="42"/>
                </a:cxn>
                <a:cxn ang="0">
                  <a:pos x="1051" y="14"/>
                </a:cxn>
                <a:cxn ang="0">
                  <a:pos x="894" y="0"/>
                </a:cxn>
                <a:cxn ang="0">
                  <a:pos x="737" y="5"/>
                </a:cxn>
                <a:cxn ang="0">
                  <a:pos x="583" y="26"/>
                </a:cxn>
                <a:cxn ang="0">
                  <a:pos x="438" y="62"/>
                </a:cxn>
                <a:cxn ang="0">
                  <a:pos x="307" y="113"/>
                </a:cxn>
                <a:cxn ang="0">
                  <a:pos x="196" y="178"/>
                </a:cxn>
                <a:cxn ang="0">
                  <a:pos x="107" y="252"/>
                </a:cxn>
                <a:cxn ang="0">
                  <a:pos x="43" y="335"/>
                </a:cxn>
                <a:cxn ang="0">
                  <a:pos x="7" y="424"/>
                </a:cxn>
                <a:cxn ang="0">
                  <a:pos x="0" y="514"/>
                </a:cxn>
                <a:cxn ang="0">
                  <a:pos x="21" y="604"/>
                </a:cxn>
                <a:cxn ang="0">
                  <a:pos x="72" y="690"/>
                </a:cxn>
                <a:cxn ang="0">
                  <a:pos x="149" y="769"/>
                </a:cxn>
                <a:cxn ang="0">
                  <a:pos x="250" y="839"/>
                </a:cxn>
              </a:cxnLst>
              <a:rect l="0" t="0" r="r" b="b"/>
              <a:pathLst>
                <a:path w="1460" h="839">
                  <a:moveTo>
                    <a:pt x="1460" y="144"/>
                  </a:moveTo>
                  <a:lnTo>
                    <a:pt x="1338" y="87"/>
                  </a:lnTo>
                  <a:lnTo>
                    <a:pt x="1200" y="42"/>
                  </a:lnTo>
                  <a:lnTo>
                    <a:pt x="1051" y="14"/>
                  </a:lnTo>
                  <a:lnTo>
                    <a:pt x="894" y="0"/>
                  </a:lnTo>
                  <a:lnTo>
                    <a:pt x="737" y="5"/>
                  </a:lnTo>
                  <a:lnTo>
                    <a:pt x="583" y="26"/>
                  </a:lnTo>
                  <a:lnTo>
                    <a:pt x="438" y="62"/>
                  </a:lnTo>
                  <a:lnTo>
                    <a:pt x="307" y="113"/>
                  </a:lnTo>
                  <a:lnTo>
                    <a:pt x="196" y="178"/>
                  </a:lnTo>
                  <a:lnTo>
                    <a:pt x="107" y="252"/>
                  </a:lnTo>
                  <a:lnTo>
                    <a:pt x="43" y="335"/>
                  </a:lnTo>
                  <a:lnTo>
                    <a:pt x="7" y="424"/>
                  </a:lnTo>
                  <a:lnTo>
                    <a:pt x="0" y="514"/>
                  </a:lnTo>
                  <a:lnTo>
                    <a:pt x="21" y="604"/>
                  </a:lnTo>
                  <a:lnTo>
                    <a:pt x="72" y="690"/>
                  </a:lnTo>
                  <a:lnTo>
                    <a:pt x="149" y="769"/>
                  </a:lnTo>
                  <a:lnTo>
                    <a:pt x="250" y="839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Line 87"/>
            <p:cNvSpPr>
              <a:spLocks noChangeAspect="1" noChangeShapeType="1"/>
            </p:cNvSpPr>
            <p:nvPr/>
          </p:nvSpPr>
          <p:spPr bwMode="auto">
            <a:xfrm>
              <a:off x="1383" y="702"/>
              <a:ext cx="1" cy="11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未知"/>
            <p:cNvSpPr>
              <a:spLocks noChangeAspect="1"/>
            </p:cNvSpPr>
            <p:nvPr/>
          </p:nvSpPr>
          <p:spPr bwMode="auto">
            <a:xfrm>
              <a:off x="1117" y="787"/>
              <a:ext cx="266" cy="43"/>
            </a:xfrm>
            <a:custGeom>
              <a:avLst/>
              <a:gdLst/>
              <a:ahLst/>
              <a:cxnLst>
                <a:cxn ang="0">
                  <a:pos x="1308" y="145"/>
                </a:cxn>
                <a:cxn ang="0">
                  <a:pos x="1179" y="84"/>
                </a:cxn>
                <a:cxn ang="0">
                  <a:pos x="1034" y="38"/>
                </a:cxn>
                <a:cxn ang="0">
                  <a:pos x="875" y="10"/>
                </a:cxn>
                <a:cxn ang="0">
                  <a:pos x="710" y="0"/>
                </a:cxn>
                <a:cxn ang="0">
                  <a:pos x="545" y="9"/>
                </a:cxn>
                <a:cxn ang="0">
                  <a:pos x="385" y="36"/>
                </a:cxn>
                <a:cxn ang="0">
                  <a:pos x="237" y="79"/>
                </a:cxn>
                <a:cxn ang="0">
                  <a:pos x="108" y="138"/>
                </a:cxn>
                <a:cxn ang="0">
                  <a:pos x="0" y="211"/>
                </a:cxn>
              </a:cxnLst>
              <a:rect l="0" t="0" r="r" b="b"/>
              <a:pathLst>
                <a:path w="1308" h="211">
                  <a:moveTo>
                    <a:pt x="1308" y="145"/>
                  </a:moveTo>
                  <a:lnTo>
                    <a:pt x="1179" y="84"/>
                  </a:lnTo>
                  <a:lnTo>
                    <a:pt x="1034" y="38"/>
                  </a:lnTo>
                  <a:lnTo>
                    <a:pt x="875" y="10"/>
                  </a:lnTo>
                  <a:lnTo>
                    <a:pt x="710" y="0"/>
                  </a:lnTo>
                  <a:lnTo>
                    <a:pt x="545" y="9"/>
                  </a:lnTo>
                  <a:lnTo>
                    <a:pt x="385" y="36"/>
                  </a:lnTo>
                  <a:lnTo>
                    <a:pt x="237" y="79"/>
                  </a:lnTo>
                  <a:lnTo>
                    <a:pt x="108" y="138"/>
                  </a:lnTo>
                  <a:lnTo>
                    <a:pt x="0" y="211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Line 89"/>
            <p:cNvSpPr>
              <a:spLocks noChangeAspect="1" noChangeShapeType="1"/>
            </p:cNvSpPr>
            <p:nvPr/>
          </p:nvSpPr>
          <p:spPr bwMode="auto">
            <a:xfrm flipV="1">
              <a:off x="1137" y="843"/>
              <a:ext cx="1" cy="11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Text Box 91"/>
          <p:cNvSpPr txBox="1">
            <a:spLocks noChangeArrowheads="1"/>
          </p:cNvSpPr>
          <p:nvPr/>
        </p:nvSpPr>
        <p:spPr bwMode="auto">
          <a:xfrm>
            <a:off x="3093714" y="2636912"/>
            <a:ext cx="41425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sz="2400" dirty="0">
                <a:latin typeface="隶书" pitchFamily="49" charset="-122"/>
                <a:ea typeface="隶书" pitchFamily="49" charset="-122"/>
              </a:rPr>
              <a:t>有一个视图相同的组合体</a:t>
            </a:r>
          </a:p>
        </p:txBody>
      </p:sp>
      <p:sp>
        <p:nvSpPr>
          <p:cNvPr id="98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</p:spTree>
    <p:extLst>
      <p:ext uri="{BB962C8B-B14F-4D97-AF65-F5344CB8AC3E}">
        <p14:creationId xmlns:p14="http://schemas.microsoft.com/office/powerpoint/2010/main" val="10360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  <p:bldP spid="13" grpId="0" autoUpdateAnimBg="0"/>
      <p:bldP spid="17" grpId="1" animBg="1"/>
      <p:bldP spid="197" grpId="0"/>
      <p:bldP spid="9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根据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组合体的三视图，想像出组合体的整体形状。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828674" y="1268412"/>
            <a:ext cx="7919789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8667" r="24001" b="24667"/>
          <a:stretch>
            <a:fillRect/>
          </a:stretch>
        </p:blipFill>
        <p:spPr bwMode="auto">
          <a:xfrm>
            <a:off x="5339582" y="2266634"/>
            <a:ext cx="25908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990600" y="1488759"/>
            <a:ext cx="4267200" cy="2895600"/>
            <a:chOff x="0" y="0"/>
            <a:chExt cx="2688" cy="1824"/>
          </a:xfrm>
        </p:grpSpPr>
        <p:sp>
          <p:nvSpPr>
            <p:cNvPr id="13" name="未知"/>
            <p:cNvSpPr>
              <a:spLocks/>
            </p:cNvSpPr>
            <p:nvPr/>
          </p:nvSpPr>
          <p:spPr bwMode="auto">
            <a:xfrm>
              <a:off x="96" y="864"/>
              <a:ext cx="1392" cy="96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1392" y="0"/>
                </a:cxn>
                <a:cxn ang="0">
                  <a:pos x="1392" y="960"/>
                </a:cxn>
                <a:cxn ang="0">
                  <a:pos x="288" y="960"/>
                </a:cxn>
                <a:cxn ang="0">
                  <a:pos x="0" y="672"/>
                </a:cxn>
                <a:cxn ang="0">
                  <a:pos x="0" y="288"/>
                </a:cxn>
                <a:cxn ang="0">
                  <a:pos x="288" y="0"/>
                </a:cxn>
              </a:cxnLst>
              <a:rect l="0" t="0" r="r" b="b"/>
              <a:pathLst>
                <a:path w="1392" h="960">
                  <a:moveTo>
                    <a:pt x="288" y="0"/>
                  </a:moveTo>
                  <a:lnTo>
                    <a:pt x="1392" y="0"/>
                  </a:lnTo>
                  <a:lnTo>
                    <a:pt x="1392" y="960"/>
                  </a:lnTo>
                  <a:lnTo>
                    <a:pt x="288" y="960"/>
                  </a:lnTo>
                  <a:lnTo>
                    <a:pt x="0" y="672"/>
                  </a:lnTo>
                  <a:lnTo>
                    <a:pt x="0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0" y="1344"/>
              <a:ext cx="16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208" y="0"/>
              <a:ext cx="0" cy="67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未知"/>
            <p:cNvSpPr>
              <a:spLocks/>
            </p:cNvSpPr>
            <p:nvPr/>
          </p:nvSpPr>
          <p:spPr bwMode="auto">
            <a:xfrm>
              <a:off x="96" y="48"/>
              <a:ext cx="1392" cy="57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392" y="0"/>
                </a:cxn>
                <a:cxn ang="0">
                  <a:pos x="1392" y="576"/>
                </a:cxn>
                <a:cxn ang="0">
                  <a:pos x="0" y="576"/>
                </a:cxn>
                <a:cxn ang="0">
                  <a:pos x="576" y="0"/>
                </a:cxn>
              </a:cxnLst>
              <a:rect l="0" t="0" r="r" b="b"/>
              <a:pathLst>
                <a:path w="1392" h="576">
                  <a:moveTo>
                    <a:pt x="576" y="0"/>
                  </a:moveTo>
                  <a:lnTo>
                    <a:pt x="1392" y="0"/>
                  </a:lnTo>
                  <a:lnTo>
                    <a:pt x="1392" y="576"/>
                  </a:lnTo>
                  <a:lnTo>
                    <a:pt x="0" y="576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480" y="240"/>
              <a:ext cx="100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672" y="158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80" y="110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480" y="158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480" y="1104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V="1">
              <a:off x="384" y="336"/>
              <a:ext cx="0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未知"/>
            <p:cNvSpPr>
              <a:spLocks/>
            </p:cNvSpPr>
            <p:nvPr/>
          </p:nvSpPr>
          <p:spPr bwMode="auto">
            <a:xfrm>
              <a:off x="1728" y="48"/>
              <a:ext cx="960" cy="576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960" y="576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20" y="192"/>
                </a:cxn>
                <a:cxn ang="0">
                  <a:pos x="240" y="192"/>
                </a:cxn>
                <a:cxn ang="0">
                  <a:pos x="240" y="0"/>
                </a:cxn>
              </a:cxnLst>
              <a:rect l="0" t="0" r="r" b="b"/>
              <a:pathLst>
                <a:path w="960" h="576">
                  <a:moveTo>
                    <a:pt x="240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960" y="576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20" y="192"/>
                  </a:lnTo>
                  <a:lnTo>
                    <a:pt x="240" y="192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28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2400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19"/>
          <p:cNvGrpSpPr>
            <a:grpSpLocks/>
          </p:cNvGrpSpPr>
          <p:nvPr/>
        </p:nvGrpSpPr>
        <p:grpSpPr bwMode="auto">
          <a:xfrm rot="432078">
            <a:off x="3891782" y="3771584"/>
            <a:ext cx="1909763" cy="1905000"/>
            <a:chOff x="0" y="0"/>
            <a:chExt cx="963" cy="960"/>
          </a:xfrm>
        </p:grpSpPr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0" y="190"/>
              <a:ext cx="528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336"/>
                </a:cxn>
                <a:cxn ang="0">
                  <a:pos x="528" y="768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768">
                  <a:moveTo>
                    <a:pt x="0" y="0"/>
                  </a:moveTo>
                  <a:lnTo>
                    <a:pt x="528" y="336"/>
                  </a:lnTo>
                  <a:lnTo>
                    <a:pt x="528" y="768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530" y="334"/>
              <a:ext cx="432" cy="62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624"/>
                </a:cxn>
                <a:cxn ang="0">
                  <a:pos x="432" y="0"/>
                </a:cxn>
                <a:cxn ang="0">
                  <a:pos x="0" y="192"/>
                </a:cxn>
              </a:cxnLst>
              <a:rect l="0" t="0" r="r" b="b"/>
              <a:pathLst>
                <a:path w="432" h="624">
                  <a:moveTo>
                    <a:pt x="0" y="192"/>
                  </a:moveTo>
                  <a:lnTo>
                    <a:pt x="0" y="624"/>
                  </a:lnTo>
                  <a:lnTo>
                    <a:pt x="43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33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未知"/>
            <p:cNvSpPr>
              <a:spLocks/>
            </p:cNvSpPr>
            <p:nvPr/>
          </p:nvSpPr>
          <p:spPr bwMode="auto">
            <a:xfrm>
              <a:off x="3" y="0"/>
              <a:ext cx="960" cy="528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528" y="528"/>
                </a:cxn>
                <a:cxn ang="0">
                  <a:pos x="960" y="336"/>
                </a:cxn>
                <a:cxn ang="0">
                  <a:pos x="384" y="0"/>
                </a:cxn>
                <a:cxn ang="0">
                  <a:pos x="0" y="192"/>
                </a:cxn>
              </a:cxnLst>
              <a:rect l="0" t="0" r="r" b="b"/>
              <a:pathLst>
                <a:path w="960" h="528">
                  <a:moveTo>
                    <a:pt x="0" y="192"/>
                  </a:moveTo>
                  <a:lnTo>
                    <a:pt x="528" y="528"/>
                  </a:lnTo>
                  <a:lnTo>
                    <a:pt x="960" y="336"/>
                  </a:lnTo>
                  <a:lnTo>
                    <a:pt x="384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33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7092182" y="1561784"/>
            <a:ext cx="1447800" cy="990600"/>
            <a:chOff x="0" y="0"/>
            <a:chExt cx="912" cy="624"/>
          </a:xfrm>
        </p:grpSpPr>
        <p:sp>
          <p:nvSpPr>
            <p:cNvPr id="36" name="未知"/>
            <p:cNvSpPr>
              <a:spLocks/>
            </p:cNvSpPr>
            <p:nvPr/>
          </p:nvSpPr>
          <p:spPr bwMode="auto">
            <a:xfrm>
              <a:off x="0" y="240"/>
              <a:ext cx="432" cy="384"/>
            </a:xfrm>
            <a:custGeom>
              <a:avLst/>
              <a:gdLst/>
              <a:ahLst/>
              <a:cxnLst>
                <a:cxn ang="0">
                  <a:pos x="432" y="144"/>
                </a:cxn>
                <a:cxn ang="0">
                  <a:pos x="288" y="384"/>
                </a:cxn>
                <a:cxn ang="0">
                  <a:pos x="0" y="240"/>
                </a:cxn>
                <a:cxn ang="0">
                  <a:pos x="144" y="0"/>
                </a:cxn>
                <a:cxn ang="0">
                  <a:pos x="432" y="144"/>
                </a:cxn>
              </a:cxnLst>
              <a:rect l="0" t="0" r="r" b="b"/>
              <a:pathLst>
                <a:path w="432" h="384">
                  <a:moveTo>
                    <a:pt x="432" y="144"/>
                  </a:moveTo>
                  <a:lnTo>
                    <a:pt x="288" y="384"/>
                  </a:lnTo>
                  <a:lnTo>
                    <a:pt x="0" y="240"/>
                  </a:lnTo>
                  <a:lnTo>
                    <a:pt x="144" y="0"/>
                  </a:lnTo>
                  <a:lnTo>
                    <a:pt x="432" y="144"/>
                  </a:lnTo>
                  <a:close/>
                </a:path>
              </a:pathLst>
            </a:custGeom>
            <a:solidFill>
              <a:srgbClr val="CC33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未知"/>
            <p:cNvSpPr>
              <a:spLocks/>
            </p:cNvSpPr>
            <p:nvPr/>
          </p:nvSpPr>
          <p:spPr bwMode="auto">
            <a:xfrm>
              <a:off x="288" y="144"/>
              <a:ext cx="624" cy="480"/>
            </a:xfrm>
            <a:custGeom>
              <a:avLst/>
              <a:gdLst/>
              <a:ahLst/>
              <a:cxnLst>
                <a:cxn ang="0">
                  <a:pos x="144" y="240"/>
                </a:cxn>
                <a:cxn ang="0">
                  <a:pos x="0" y="480"/>
                </a:cxn>
                <a:cxn ang="0">
                  <a:pos x="624" y="144"/>
                </a:cxn>
                <a:cxn ang="0">
                  <a:pos x="624" y="0"/>
                </a:cxn>
                <a:cxn ang="0">
                  <a:pos x="144" y="240"/>
                </a:cxn>
              </a:cxnLst>
              <a:rect l="0" t="0" r="r" b="b"/>
              <a:pathLst>
                <a:path w="624" h="480">
                  <a:moveTo>
                    <a:pt x="144" y="240"/>
                  </a:moveTo>
                  <a:lnTo>
                    <a:pt x="0" y="480"/>
                  </a:lnTo>
                  <a:lnTo>
                    <a:pt x="624" y="144"/>
                  </a:lnTo>
                  <a:lnTo>
                    <a:pt x="624" y="0"/>
                  </a:lnTo>
                  <a:lnTo>
                    <a:pt x="144" y="240"/>
                  </a:lnTo>
                  <a:close/>
                </a:path>
              </a:pathLst>
            </a:custGeom>
            <a:solidFill>
              <a:srgbClr val="CC33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144" y="0"/>
              <a:ext cx="768" cy="38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28" y="0"/>
                </a:cxn>
                <a:cxn ang="0">
                  <a:pos x="768" y="144"/>
                </a:cxn>
                <a:cxn ang="0">
                  <a:pos x="288" y="384"/>
                </a:cxn>
                <a:cxn ang="0">
                  <a:pos x="0" y="240"/>
                </a:cxn>
              </a:cxnLst>
              <a:rect l="0" t="0" r="r" b="b"/>
              <a:pathLst>
                <a:path w="768" h="384">
                  <a:moveTo>
                    <a:pt x="0" y="240"/>
                  </a:moveTo>
                  <a:lnTo>
                    <a:pt x="528" y="0"/>
                  </a:lnTo>
                  <a:lnTo>
                    <a:pt x="768" y="144"/>
                  </a:lnTo>
                  <a:lnTo>
                    <a:pt x="288" y="38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CC33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4806182" y="3009584"/>
            <a:ext cx="1905000" cy="2133600"/>
            <a:chOff x="0" y="0"/>
            <a:chExt cx="1200" cy="1344"/>
          </a:xfrm>
        </p:grpSpPr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0" y="0"/>
              <a:ext cx="288" cy="480"/>
              <a:chOff x="0" y="0"/>
              <a:chExt cx="288" cy="480"/>
            </a:xfrm>
          </p:grpSpPr>
          <p:sp>
            <p:nvSpPr>
              <p:cNvPr id="44" name="未知"/>
              <p:cNvSpPr>
                <a:spLocks/>
              </p:cNvSpPr>
              <p:nvPr/>
            </p:nvSpPr>
            <p:spPr bwMode="auto">
              <a:xfrm>
                <a:off x="192" y="0"/>
                <a:ext cx="96" cy="48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288"/>
                  </a:cxn>
                  <a:cxn ang="0">
                    <a:pos x="0" y="480"/>
                  </a:cxn>
                  <a:cxn ang="0">
                    <a:pos x="48" y="0"/>
                  </a:cxn>
                </a:cxnLst>
                <a:rect l="0" t="0" r="r" b="b"/>
                <a:pathLst>
                  <a:path w="96" h="480">
                    <a:moveTo>
                      <a:pt x="48" y="0"/>
                    </a:moveTo>
                    <a:lnTo>
                      <a:pt x="96" y="288"/>
                    </a:lnTo>
                    <a:lnTo>
                      <a:pt x="0" y="48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00FF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未知"/>
              <p:cNvSpPr>
                <a:spLocks/>
              </p:cNvSpPr>
              <p:nvPr/>
            </p:nvSpPr>
            <p:spPr bwMode="auto">
              <a:xfrm>
                <a:off x="0" y="0"/>
                <a:ext cx="240" cy="48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480"/>
                  </a:cxn>
                  <a:cxn ang="0">
                    <a:pos x="0" y="384"/>
                  </a:cxn>
                  <a:cxn ang="0">
                    <a:pos x="240" y="0"/>
                  </a:cxn>
                </a:cxnLst>
                <a:rect l="0" t="0" r="r" b="b"/>
                <a:pathLst>
                  <a:path w="240" h="480">
                    <a:moveTo>
                      <a:pt x="240" y="0"/>
                    </a:moveTo>
                    <a:lnTo>
                      <a:pt x="192" y="480"/>
                    </a:lnTo>
                    <a:lnTo>
                      <a:pt x="0" y="384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00FF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768" y="912"/>
              <a:ext cx="432" cy="432"/>
              <a:chOff x="0" y="0"/>
              <a:chExt cx="432" cy="432"/>
            </a:xfrm>
          </p:grpSpPr>
          <p:sp>
            <p:nvSpPr>
              <p:cNvPr id="42" name="未知"/>
              <p:cNvSpPr>
                <a:spLocks/>
              </p:cNvSpPr>
              <p:nvPr/>
            </p:nvSpPr>
            <p:spPr bwMode="auto">
              <a:xfrm>
                <a:off x="192" y="0"/>
                <a:ext cx="240" cy="432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432"/>
                  </a:cxn>
                  <a:cxn ang="0">
                    <a:pos x="240" y="288"/>
                  </a:cxn>
                  <a:cxn ang="0">
                    <a:pos x="240" y="0"/>
                  </a:cxn>
                </a:cxnLst>
                <a:rect l="0" t="0" r="r" b="b"/>
                <a:pathLst>
                  <a:path w="240" h="432">
                    <a:moveTo>
                      <a:pt x="240" y="0"/>
                    </a:moveTo>
                    <a:lnTo>
                      <a:pt x="0" y="432"/>
                    </a:lnTo>
                    <a:lnTo>
                      <a:pt x="240" y="288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00FF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未知"/>
              <p:cNvSpPr>
                <a:spLocks/>
              </p:cNvSpPr>
              <p:nvPr/>
            </p:nvSpPr>
            <p:spPr bwMode="auto">
              <a:xfrm>
                <a:off x="0" y="0"/>
                <a:ext cx="432" cy="432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288"/>
                  </a:cxn>
                  <a:cxn ang="0">
                    <a:pos x="192" y="432"/>
                  </a:cxn>
                  <a:cxn ang="0">
                    <a:pos x="432" y="0"/>
                  </a:cxn>
                </a:cxnLst>
                <a:rect l="0" t="0" r="r" b="b"/>
                <a:pathLst>
                  <a:path w="432" h="432">
                    <a:moveTo>
                      <a:pt x="432" y="0"/>
                    </a:moveTo>
                    <a:lnTo>
                      <a:pt x="0" y="288"/>
                    </a:lnTo>
                    <a:lnTo>
                      <a:pt x="192" y="432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F00FF"/>
              </a:solidFill>
              <a:ln w="3810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buFont typeface="Arial" pitchFamily="34" charset="0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901700" y="5116646"/>
            <a:ext cx="3060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形体</a:t>
            </a:r>
            <a:r>
              <a:rPr lang="zh-CN" sz="2800" b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分析</a:t>
            </a:r>
            <a:r>
              <a:rPr lang="zh-CN" sz="2800" b="0">
                <a:latin typeface="黑体" pitchFamily="49" charset="-122"/>
                <a:ea typeface="黑体" pitchFamily="49" charset="-122"/>
              </a:rPr>
              <a:t>：由长方体切割掉四大块。</a:t>
            </a:r>
          </a:p>
        </p:txBody>
      </p:sp>
    </p:spTree>
    <p:extLst>
      <p:ext uri="{BB962C8B-B14F-4D97-AF65-F5344CB8AC3E}">
        <p14:creationId xmlns:p14="http://schemas.microsoft.com/office/powerpoint/2010/main" val="21606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根据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组合体的三视图，想像出组合体的整体形状。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828674" y="1268412"/>
            <a:ext cx="7919789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1063426" y="1324694"/>
            <a:ext cx="1066800" cy="838200"/>
          </a:xfrm>
          <a:prstGeom prst="wedgeRectCallout">
            <a:avLst>
              <a:gd name="adj1" fmla="val 55208"/>
              <a:gd name="adj2" fmla="val 81630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None/>
            </a:pPr>
            <a:r>
              <a:rPr lang="zh-CN" altLang="zh-CN" sz="2400">
                <a:latin typeface="黑体" pitchFamily="49" charset="-122"/>
                <a:ea typeface="黑体" pitchFamily="49" charset="-122"/>
              </a:rPr>
              <a:t>A</a:t>
            </a:r>
            <a:r>
              <a:rPr lang="zh-CN" sz="2400">
                <a:latin typeface="黑体" pitchFamily="49" charset="-122"/>
                <a:ea typeface="黑体" pitchFamily="49" charset="-122"/>
              </a:rPr>
              <a:t>为正</a:t>
            </a:r>
          </a:p>
          <a:p>
            <a:pPr marL="457200" indent="-457200">
              <a:buFont typeface="Arial" pitchFamily="34" charset="0"/>
              <a:buNone/>
            </a:pPr>
            <a:r>
              <a:rPr lang="zh-CN" altLang="zh-CN" sz="2400">
                <a:latin typeface="黑体" pitchFamily="49" charset="-122"/>
                <a:ea typeface="黑体" pitchFamily="49" charset="-122"/>
              </a:rPr>
              <a:t> </a:t>
            </a:r>
            <a:r>
              <a:rPr lang="zh-CN" sz="2400">
                <a:latin typeface="黑体" pitchFamily="49" charset="-122"/>
                <a:ea typeface="黑体" pitchFamily="49" charset="-122"/>
              </a:rPr>
              <a:t>垂面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063426" y="4709566"/>
            <a:ext cx="45370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zh-CN" sz="2400" dirty="0">
                <a:solidFill>
                  <a:srgbClr val="003399"/>
                </a:solidFill>
              </a:rPr>
              <a:t>        </a:t>
            </a:r>
            <a:r>
              <a:rPr lang="zh-CN" altLang="en-US" sz="2400" dirty="0">
                <a:solidFill>
                  <a:srgbClr val="003399"/>
                </a:solidFill>
              </a:rPr>
              <a:t> </a:t>
            </a:r>
            <a:r>
              <a:rPr lang="zh-CN" sz="2800" b="0" dirty="0" smtClean="0">
                <a:latin typeface="黑体" pitchFamily="49" charset="-122"/>
                <a:ea typeface="黑体" pitchFamily="49" charset="-122"/>
              </a:rPr>
              <a:t>分析物</a:t>
            </a:r>
            <a:r>
              <a:rPr lang="zh-CN" sz="2800" b="0" dirty="0">
                <a:latin typeface="黑体" pitchFamily="49" charset="-122"/>
                <a:ea typeface="黑体" pitchFamily="49" charset="-122"/>
              </a:rPr>
              <a:t>体表面线面的投影：根据“长对正、高平齐、宽相等”的投影规律。</a:t>
            </a: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1931789" y="1558056"/>
            <a:ext cx="4267200" cy="2895600"/>
            <a:chOff x="0" y="0"/>
            <a:chExt cx="2688" cy="1824"/>
          </a:xfrm>
        </p:grpSpPr>
        <p:sp>
          <p:nvSpPr>
            <p:cNvPr id="50" name="未知"/>
            <p:cNvSpPr>
              <a:spLocks/>
            </p:cNvSpPr>
            <p:nvPr/>
          </p:nvSpPr>
          <p:spPr bwMode="auto">
            <a:xfrm>
              <a:off x="96" y="864"/>
              <a:ext cx="1392" cy="96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1392" y="0"/>
                </a:cxn>
                <a:cxn ang="0">
                  <a:pos x="1392" y="960"/>
                </a:cxn>
                <a:cxn ang="0">
                  <a:pos x="288" y="960"/>
                </a:cxn>
                <a:cxn ang="0">
                  <a:pos x="0" y="672"/>
                </a:cxn>
                <a:cxn ang="0">
                  <a:pos x="0" y="288"/>
                </a:cxn>
                <a:cxn ang="0">
                  <a:pos x="288" y="0"/>
                </a:cxn>
              </a:cxnLst>
              <a:rect l="0" t="0" r="r" b="b"/>
              <a:pathLst>
                <a:path w="1392" h="960">
                  <a:moveTo>
                    <a:pt x="288" y="0"/>
                  </a:moveTo>
                  <a:lnTo>
                    <a:pt x="1392" y="0"/>
                  </a:lnTo>
                  <a:lnTo>
                    <a:pt x="1392" y="960"/>
                  </a:lnTo>
                  <a:lnTo>
                    <a:pt x="288" y="960"/>
                  </a:lnTo>
                  <a:lnTo>
                    <a:pt x="0" y="672"/>
                  </a:lnTo>
                  <a:lnTo>
                    <a:pt x="0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0" y="1344"/>
              <a:ext cx="16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2208" y="0"/>
              <a:ext cx="0" cy="67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未知"/>
            <p:cNvSpPr>
              <a:spLocks/>
            </p:cNvSpPr>
            <p:nvPr/>
          </p:nvSpPr>
          <p:spPr bwMode="auto">
            <a:xfrm>
              <a:off x="96" y="48"/>
              <a:ext cx="1392" cy="57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392" y="0"/>
                </a:cxn>
                <a:cxn ang="0">
                  <a:pos x="1392" y="576"/>
                </a:cxn>
                <a:cxn ang="0">
                  <a:pos x="0" y="576"/>
                </a:cxn>
                <a:cxn ang="0">
                  <a:pos x="576" y="0"/>
                </a:cxn>
              </a:cxnLst>
              <a:rect l="0" t="0" r="r" b="b"/>
              <a:pathLst>
                <a:path w="1392" h="576">
                  <a:moveTo>
                    <a:pt x="576" y="0"/>
                  </a:moveTo>
                  <a:lnTo>
                    <a:pt x="1392" y="0"/>
                  </a:lnTo>
                  <a:lnTo>
                    <a:pt x="1392" y="576"/>
                  </a:lnTo>
                  <a:lnTo>
                    <a:pt x="0" y="576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 flipH="1">
              <a:off x="480" y="240"/>
              <a:ext cx="100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>
              <a:off x="672" y="158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480" y="110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480" y="158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80" y="1104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>
              <a:off x="672" y="86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V="1">
              <a:off x="384" y="336"/>
              <a:ext cx="0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未知"/>
            <p:cNvSpPr>
              <a:spLocks/>
            </p:cNvSpPr>
            <p:nvPr/>
          </p:nvSpPr>
          <p:spPr bwMode="auto">
            <a:xfrm>
              <a:off x="1728" y="48"/>
              <a:ext cx="960" cy="576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960" y="576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20" y="192"/>
                </a:cxn>
                <a:cxn ang="0">
                  <a:pos x="240" y="192"/>
                </a:cxn>
                <a:cxn ang="0">
                  <a:pos x="240" y="0"/>
                </a:cxn>
              </a:cxnLst>
              <a:rect l="0" t="0" r="r" b="b"/>
              <a:pathLst>
                <a:path w="960" h="576">
                  <a:moveTo>
                    <a:pt x="240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960" y="576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20" y="192"/>
                  </a:lnTo>
                  <a:lnTo>
                    <a:pt x="240" y="192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1728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00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20"/>
          <p:cNvGrpSpPr>
            <a:grpSpLocks/>
          </p:cNvGrpSpPr>
          <p:nvPr/>
        </p:nvGrpSpPr>
        <p:grpSpPr bwMode="auto">
          <a:xfrm>
            <a:off x="2084189" y="2929656"/>
            <a:ext cx="914400" cy="1524000"/>
            <a:chOff x="0" y="0"/>
            <a:chExt cx="576" cy="960"/>
          </a:xfrm>
        </p:grpSpPr>
        <p:sp>
          <p:nvSpPr>
            <p:cNvPr id="65" name="未知"/>
            <p:cNvSpPr>
              <a:spLocks/>
            </p:cNvSpPr>
            <p:nvPr/>
          </p:nvSpPr>
          <p:spPr bwMode="auto">
            <a:xfrm>
              <a:off x="0" y="0"/>
              <a:ext cx="576" cy="960"/>
            </a:xfrm>
            <a:custGeom>
              <a:avLst/>
              <a:gdLst/>
              <a:ahLst/>
              <a:cxnLst>
                <a:cxn ang="0">
                  <a:pos x="576" y="240"/>
                </a:cxn>
                <a:cxn ang="0">
                  <a:pos x="576" y="0"/>
                </a:cxn>
                <a:cxn ang="0">
                  <a:pos x="288" y="0"/>
                </a:cxn>
                <a:cxn ang="0">
                  <a:pos x="0" y="288"/>
                </a:cxn>
                <a:cxn ang="0">
                  <a:pos x="0" y="672"/>
                </a:cxn>
                <a:cxn ang="0">
                  <a:pos x="288" y="960"/>
                </a:cxn>
                <a:cxn ang="0">
                  <a:pos x="576" y="960"/>
                </a:cxn>
                <a:cxn ang="0">
                  <a:pos x="576" y="720"/>
                </a:cxn>
                <a:cxn ang="0">
                  <a:pos x="384" y="720"/>
                </a:cxn>
                <a:cxn ang="0">
                  <a:pos x="384" y="240"/>
                </a:cxn>
                <a:cxn ang="0">
                  <a:pos x="576" y="240"/>
                </a:cxn>
              </a:cxnLst>
              <a:rect l="0" t="0" r="r" b="b"/>
              <a:pathLst>
                <a:path w="576" h="960">
                  <a:moveTo>
                    <a:pt x="576" y="240"/>
                  </a:moveTo>
                  <a:lnTo>
                    <a:pt x="576" y="0"/>
                  </a:lnTo>
                  <a:lnTo>
                    <a:pt x="288" y="0"/>
                  </a:lnTo>
                  <a:lnTo>
                    <a:pt x="0" y="288"/>
                  </a:lnTo>
                  <a:lnTo>
                    <a:pt x="0" y="672"/>
                  </a:lnTo>
                  <a:lnTo>
                    <a:pt x="288" y="960"/>
                  </a:lnTo>
                  <a:lnTo>
                    <a:pt x="576" y="960"/>
                  </a:lnTo>
                  <a:lnTo>
                    <a:pt x="576" y="720"/>
                  </a:lnTo>
                  <a:lnTo>
                    <a:pt x="384" y="720"/>
                  </a:lnTo>
                  <a:lnTo>
                    <a:pt x="384" y="240"/>
                  </a:lnTo>
                  <a:lnTo>
                    <a:pt x="576" y="240"/>
                  </a:lnTo>
                  <a:close/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96" y="480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a</a:t>
              </a:r>
            </a:p>
          </p:txBody>
        </p:sp>
      </p:grpSp>
      <p:grpSp>
        <p:nvGrpSpPr>
          <p:cNvPr id="67" name="Group 23"/>
          <p:cNvGrpSpPr>
            <a:grpSpLocks/>
          </p:cNvGrpSpPr>
          <p:nvPr/>
        </p:nvGrpSpPr>
        <p:grpSpPr bwMode="auto">
          <a:xfrm>
            <a:off x="4674989" y="1634256"/>
            <a:ext cx="1524000" cy="914400"/>
            <a:chOff x="0" y="0"/>
            <a:chExt cx="960" cy="576"/>
          </a:xfrm>
        </p:grpSpPr>
        <p:sp>
          <p:nvSpPr>
            <p:cNvPr id="68" name="未知"/>
            <p:cNvSpPr>
              <a:spLocks/>
            </p:cNvSpPr>
            <p:nvPr/>
          </p:nvSpPr>
          <p:spPr bwMode="auto">
            <a:xfrm>
              <a:off x="0" y="0"/>
              <a:ext cx="960" cy="576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40" y="0"/>
                </a:cxn>
                <a:cxn ang="0">
                  <a:pos x="240" y="192"/>
                </a:cxn>
                <a:cxn ang="0">
                  <a:pos x="720" y="192"/>
                </a:cxn>
                <a:cxn ang="0">
                  <a:pos x="720" y="0"/>
                </a:cxn>
                <a:cxn ang="0">
                  <a:pos x="960" y="0"/>
                </a:cxn>
                <a:cxn ang="0">
                  <a:pos x="960" y="288"/>
                </a:cxn>
                <a:cxn ang="0">
                  <a:pos x="672" y="576"/>
                </a:cxn>
                <a:cxn ang="0">
                  <a:pos x="288" y="576"/>
                </a:cxn>
                <a:cxn ang="0">
                  <a:pos x="0" y="288"/>
                </a:cxn>
              </a:cxnLst>
              <a:rect l="0" t="0" r="r" b="b"/>
              <a:pathLst>
                <a:path w="960" h="576">
                  <a:moveTo>
                    <a:pt x="0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40" y="192"/>
                  </a:lnTo>
                  <a:lnTo>
                    <a:pt x="720" y="192"/>
                  </a:lnTo>
                  <a:lnTo>
                    <a:pt x="720" y="0"/>
                  </a:lnTo>
                  <a:lnTo>
                    <a:pt x="960" y="0"/>
                  </a:lnTo>
                  <a:lnTo>
                    <a:pt x="960" y="288"/>
                  </a:lnTo>
                  <a:lnTo>
                    <a:pt x="672" y="576"/>
                  </a:lnTo>
                  <a:lnTo>
                    <a:pt x="288" y="576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480" y="192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a</a:t>
              </a:r>
              <a:r>
                <a:rPr lang="zh-CN" altLang="zh-CN" sz="2800" b="0">
                  <a:cs typeface="Times New Roman" pitchFamily="18" charset="0"/>
                </a:rPr>
                <a:t>"</a:t>
              </a:r>
              <a:endParaRPr lang="zh-CN" altLang="zh-CN" sz="2800" b="0"/>
            </a:p>
          </p:txBody>
        </p:sp>
      </p:grpSp>
      <p:grpSp>
        <p:nvGrpSpPr>
          <p:cNvPr id="70" name="Group 26"/>
          <p:cNvGrpSpPr>
            <a:grpSpLocks/>
          </p:cNvGrpSpPr>
          <p:nvPr/>
        </p:nvGrpSpPr>
        <p:grpSpPr bwMode="auto">
          <a:xfrm>
            <a:off x="2084189" y="1634256"/>
            <a:ext cx="914400" cy="914400"/>
            <a:chOff x="0" y="0"/>
            <a:chExt cx="576" cy="576"/>
          </a:xfrm>
        </p:grpSpPr>
        <p:sp>
          <p:nvSpPr>
            <p:cNvPr id="71" name="Line 27"/>
            <p:cNvSpPr>
              <a:spLocks noChangeShapeType="1"/>
            </p:cNvSpPr>
            <p:nvPr/>
          </p:nvSpPr>
          <p:spPr bwMode="auto">
            <a:xfrm flipH="1">
              <a:off x="0" y="0"/>
              <a:ext cx="576" cy="576"/>
            </a:xfrm>
            <a:prstGeom prst="line">
              <a:avLst/>
            </a:pr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144" y="9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a</a:t>
              </a:r>
              <a:r>
                <a:rPr lang="zh-CN" altLang="zh-CN" sz="2800" b="0">
                  <a:cs typeface="Times New Roman" pitchFamily="18" charset="0"/>
                </a:rPr>
                <a:t>'</a:t>
              </a:r>
              <a:endParaRPr lang="zh-CN" altLang="zh-CN" sz="2800" b="0"/>
            </a:p>
          </p:txBody>
        </p:sp>
      </p:grpSp>
      <p:grpSp>
        <p:nvGrpSpPr>
          <p:cNvPr id="73" name="Group 57"/>
          <p:cNvGrpSpPr>
            <a:grpSpLocks/>
          </p:cNvGrpSpPr>
          <p:nvPr/>
        </p:nvGrpSpPr>
        <p:grpSpPr bwMode="auto">
          <a:xfrm>
            <a:off x="5741789" y="3861841"/>
            <a:ext cx="2881312" cy="2303463"/>
            <a:chOff x="0" y="0"/>
            <a:chExt cx="1815" cy="1451"/>
          </a:xfrm>
        </p:grpSpPr>
        <p:pic>
          <p:nvPicPr>
            <p:cNvPr id="74" name="Picture 5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28667" r="24001" b="24667"/>
            <a:stretch>
              <a:fillRect/>
            </a:stretch>
          </p:blipFill>
          <p:spPr bwMode="auto">
            <a:xfrm>
              <a:off x="0" y="0"/>
              <a:ext cx="1815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 Box 59"/>
            <p:cNvSpPr txBox="1">
              <a:spLocks noChangeArrowheads="1"/>
            </p:cNvSpPr>
            <p:nvPr/>
          </p:nvSpPr>
          <p:spPr bwMode="auto">
            <a:xfrm>
              <a:off x="195" y="807"/>
              <a:ext cx="2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A</a:t>
              </a:r>
            </a:p>
          </p:txBody>
        </p:sp>
      </p:grpSp>
      <p:sp>
        <p:nvSpPr>
          <p:cNvPr id="76" name="Text Box 61"/>
          <p:cNvSpPr txBox="1">
            <a:spLocks noChangeArrowheads="1"/>
          </p:cNvSpPr>
          <p:nvPr/>
        </p:nvSpPr>
        <p:spPr bwMode="auto">
          <a:xfrm>
            <a:off x="4893270" y="2929656"/>
            <a:ext cx="2154237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垂直面：</a:t>
            </a:r>
          </a:p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一斜两类似</a:t>
            </a:r>
          </a:p>
        </p:txBody>
      </p:sp>
    </p:spTree>
    <p:extLst>
      <p:ext uri="{BB962C8B-B14F-4D97-AF65-F5344CB8AC3E}">
        <p14:creationId xmlns:p14="http://schemas.microsoft.com/office/powerpoint/2010/main" val="23501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 autoUpdateAnimBg="0"/>
      <p:bldP spid="7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根据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组合体的三视图，想像出组合体的整体形状。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828674" y="1268412"/>
            <a:ext cx="7919789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71600" y="5057039"/>
            <a:ext cx="2230438" cy="952500"/>
          </a:xfrm>
          <a:prstGeom prst="wedgeRectCallout">
            <a:avLst>
              <a:gd name="adj1" fmla="val -19420"/>
              <a:gd name="adj2" fmla="val -135805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None/>
            </a:pPr>
            <a:r>
              <a:rPr lang="zh-CN" altLang="zh-CN" sz="2800">
                <a:latin typeface="黑体" pitchFamily="49" charset="-122"/>
                <a:ea typeface="黑体" pitchFamily="49" charset="-122"/>
              </a:rPr>
              <a:t>B</a:t>
            </a:r>
            <a:r>
              <a:rPr lang="zh-CN" sz="2800">
                <a:latin typeface="黑体" pitchFamily="49" charset="-122"/>
                <a:ea typeface="黑体" pitchFamily="49" charset="-122"/>
              </a:rPr>
              <a:t>为铅垂面</a:t>
            </a:r>
            <a:r>
              <a:rPr lang="zh-CN" altLang="zh-CN" sz="2800">
                <a:latin typeface="黑体" pitchFamily="49" charset="-122"/>
                <a:ea typeface="黑体" pitchFamily="49" charset="-122"/>
              </a:rPr>
              <a:t>,</a:t>
            </a:r>
          </a:p>
          <a:p>
            <a:pPr marL="457200" indent="-457200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前后对称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150938" y="1402556"/>
            <a:ext cx="4267200" cy="2895600"/>
            <a:chOff x="0" y="0"/>
            <a:chExt cx="2688" cy="1824"/>
          </a:xfrm>
        </p:grpSpPr>
        <p:sp>
          <p:nvSpPr>
            <p:cNvPr id="7" name="未知"/>
            <p:cNvSpPr>
              <a:spLocks/>
            </p:cNvSpPr>
            <p:nvPr/>
          </p:nvSpPr>
          <p:spPr bwMode="auto">
            <a:xfrm>
              <a:off x="96" y="864"/>
              <a:ext cx="1392" cy="96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1392" y="0"/>
                </a:cxn>
                <a:cxn ang="0">
                  <a:pos x="1392" y="960"/>
                </a:cxn>
                <a:cxn ang="0">
                  <a:pos x="288" y="960"/>
                </a:cxn>
                <a:cxn ang="0">
                  <a:pos x="0" y="672"/>
                </a:cxn>
                <a:cxn ang="0">
                  <a:pos x="0" y="288"/>
                </a:cxn>
                <a:cxn ang="0">
                  <a:pos x="288" y="0"/>
                </a:cxn>
              </a:cxnLst>
              <a:rect l="0" t="0" r="r" b="b"/>
              <a:pathLst>
                <a:path w="1392" h="960">
                  <a:moveTo>
                    <a:pt x="288" y="0"/>
                  </a:moveTo>
                  <a:lnTo>
                    <a:pt x="1392" y="0"/>
                  </a:lnTo>
                  <a:lnTo>
                    <a:pt x="1392" y="960"/>
                  </a:lnTo>
                  <a:lnTo>
                    <a:pt x="288" y="960"/>
                  </a:lnTo>
                  <a:lnTo>
                    <a:pt x="0" y="672"/>
                  </a:lnTo>
                  <a:lnTo>
                    <a:pt x="0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0" y="1344"/>
              <a:ext cx="16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67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未知"/>
            <p:cNvSpPr>
              <a:spLocks/>
            </p:cNvSpPr>
            <p:nvPr/>
          </p:nvSpPr>
          <p:spPr bwMode="auto">
            <a:xfrm>
              <a:off x="96" y="48"/>
              <a:ext cx="1392" cy="57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392" y="0"/>
                </a:cxn>
                <a:cxn ang="0">
                  <a:pos x="1392" y="576"/>
                </a:cxn>
                <a:cxn ang="0">
                  <a:pos x="0" y="576"/>
                </a:cxn>
                <a:cxn ang="0">
                  <a:pos x="576" y="0"/>
                </a:cxn>
              </a:cxnLst>
              <a:rect l="0" t="0" r="r" b="b"/>
              <a:pathLst>
                <a:path w="1392" h="576">
                  <a:moveTo>
                    <a:pt x="576" y="0"/>
                  </a:moveTo>
                  <a:lnTo>
                    <a:pt x="1392" y="0"/>
                  </a:lnTo>
                  <a:lnTo>
                    <a:pt x="1392" y="576"/>
                  </a:lnTo>
                  <a:lnTo>
                    <a:pt x="0" y="576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>
              <a:off x="480" y="240"/>
              <a:ext cx="100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672" y="158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480" y="110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480" y="158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480" y="1104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/>
          </p:nvSpPr>
          <p:spPr bwMode="auto">
            <a:xfrm>
              <a:off x="672" y="86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 flipV="1">
              <a:off x="384" y="336"/>
              <a:ext cx="0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未知"/>
            <p:cNvSpPr>
              <a:spLocks/>
            </p:cNvSpPr>
            <p:nvPr/>
          </p:nvSpPr>
          <p:spPr bwMode="auto">
            <a:xfrm>
              <a:off x="1728" y="48"/>
              <a:ext cx="960" cy="576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960" y="576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20" y="192"/>
                </a:cxn>
                <a:cxn ang="0">
                  <a:pos x="240" y="192"/>
                </a:cxn>
                <a:cxn ang="0">
                  <a:pos x="240" y="0"/>
                </a:cxn>
              </a:cxnLst>
              <a:rect l="0" t="0" r="r" b="b"/>
              <a:pathLst>
                <a:path w="960" h="576">
                  <a:moveTo>
                    <a:pt x="240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960" y="576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20" y="192"/>
                  </a:lnTo>
                  <a:lnTo>
                    <a:pt x="240" y="192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1728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 flipH="1">
              <a:off x="2400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1303338" y="1783556"/>
            <a:ext cx="609600" cy="609600"/>
            <a:chOff x="0" y="0"/>
            <a:chExt cx="384" cy="384"/>
          </a:xfrm>
        </p:grpSpPr>
        <p:sp>
          <p:nvSpPr>
            <p:cNvPr id="25" name="未知"/>
            <p:cNvSpPr>
              <a:spLocks/>
            </p:cNvSpPr>
            <p:nvPr/>
          </p:nvSpPr>
          <p:spPr bwMode="auto">
            <a:xfrm>
              <a:off x="0" y="96"/>
              <a:ext cx="288" cy="288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288"/>
                </a:cxn>
                <a:cxn ang="0">
                  <a:pos x="0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lnTo>
                    <a:pt x="288" y="288"/>
                  </a:lnTo>
                  <a:lnTo>
                    <a:pt x="0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0" y="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b</a:t>
              </a:r>
              <a:r>
                <a:rPr lang="zh-CN" altLang="zh-CN" sz="2800" b="0">
                  <a:cs typeface="Times New Roman" pitchFamily="18" charset="0"/>
                </a:rPr>
                <a:t>'</a:t>
              </a:r>
              <a:endParaRPr lang="zh-CN" altLang="zh-CN" sz="2800" b="0"/>
            </a:p>
          </p:txBody>
        </p:sp>
      </p:grpSp>
      <p:grpSp>
        <p:nvGrpSpPr>
          <p:cNvPr id="27" name="Group 47"/>
          <p:cNvGrpSpPr>
            <a:grpSpLocks/>
          </p:cNvGrpSpPr>
          <p:nvPr/>
        </p:nvGrpSpPr>
        <p:grpSpPr bwMode="auto">
          <a:xfrm>
            <a:off x="3817938" y="1935956"/>
            <a:ext cx="1828800" cy="900113"/>
            <a:chOff x="0" y="0"/>
            <a:chExt cx="1152" cy="567"/>
          </a:xfrm>
        </p:grpSpPr>
        <p:sp>
          <p:nvSpPr>
            <p:cNvPr id="28" name="未知"/>
            <p:cNvSpPr>
              <a:spLocks/>
            </p:cNvSpPr>
            <p:nvPr/>
          </p:nvSpPr>
          <p:spPr bwMode="auto">
            <a:xfrm>
              <a:off x="48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" y="288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0" y="288"/>
                  </a:lnTo>
                  <a:lnTo>
                    <a:pt x="288" y="2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未知"/>
            <p:cNvSpPr>
              <a:spLocks/>
            </p:cNvSpPr>
            <p:nvPr/>
          </p:nvSpPr>
          <p:spPr bwMode="auto">
            <a:xfrm>
              <a:off x="720" y="0"/>
              <a:ext cx="288" cy="288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288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lnTo>
                    <a:pt x="0" y="288"/>
                  </a:lnTo>
                  <a:lnTo>
                    <a:pt x="288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0" y="24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b</a:t>
              </a:r>
              <a:r>
                <a:rPr lang="zh-CN" altLang="zh-CN" sz="2800" b="0">
                  <a:cs typeface="Times New Roman" pitchFamily="18" charset="0"/>
                </a:rPr>
                <a:t>"</a:t>
              </a:r>
              <a:endParaRPr lang="zh-CN" altLang="zh-CN" sz="2800" b="0"/>
            </a:p>
          </p:txBody>
        </p:sp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768" y="24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b</a:t>
              </a:r>
              <a:r>
                <a:rPr lang="zh-CN" altLang="zh-CN" sz="2800" b="0">
                  <a:cs typeface="Times New Roman" pitchFamily="18" charset="0"/>
                </a:rPr>
                <a:t>"</a:t>
              </a:r>
              <a:endParaRPr lang="zh-CN" altLang="zh-CN" sz="2800" b="0"/>
            </a:p>
          </p:txBody>
        </p: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1303338" y="2559844"/>
            <a:ext cx="457200" cy="1890712"/>
            <a:chOff x="0" y="0"/>
            <a:chExt cx="288" cy="1191"/>
          </a:xfrm>
        </p:grpSpPr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0" y="807"/>
              <a:ext cx="288" cy="288"/>
            </a:xfrm>
            <a:prstGeom prst="line">
              <a:avLst/>
            </a:pr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 flipH="1">
              <a:off x="0" y="135"/>
              <a:ext cx="288" cy="288"/>
            </a:xfrm>
            <a:prstGeom prst="line">
              <a:avLst/>
            </a:pr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 Box 55"/>
            <p:cNvSpPr txBox="1">
              <a:spLocks noChangeArrowheads="1"/>
            </p:cNvSpPr>
            <p:nvPr/>
          </p:nvSpPr>
          <p:spPr bwMode="auto">
            <a:xfrm>
              <a:off x="0" y="8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b</a:t>
              </a:r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0" y="0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b</a:t>
              </a:r>
            </a:p>
          </p:txBody>
        </p:sp>
      </p:grpSp>
      <p:grpSp>
        <p:nvGrpSpPr>
          <p:cNvPr id="37" name="Group 57"/>
          <p:cNvGrpSpPr>
            <a:grpSpLocks/>
          </p:cNvGrpSpPr>
          <p:nvPr/>
        </p:nvGrpSpPr>
        <p:grpSpPr bwMode="auto">
          <a:xfrm>
            <a:off x="4656138" y="3473449"/>
            <a:ext cx="2881312" cy="2303463"/>
            <a:chOff x="0" y="0"/>
            <a:chExt cx="1815" cy="1451"/>
          </a:xfrm>
        </p:grpSpPr>
        <p:pic>
          <p:nvPicPr>
            <p:cNvPr id="38" name="Picture 5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28667" r="24001" b="24667"/>
            <a:stretch>
              <a:fillRect/>
            </a:stretch>
          </p:blipFill>
          <p:spPr bwMode="auto">
            <a:xfrm>
              <a:off x="0" y="0"/>
              <a:ext cx="1815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60"/>
            <p:cNvSpPr txBox="1">
              <a:spLocks noChangeArrowheads="1"/>
            </p:cNvSpPr>
            <p:nvPr/>
          </p:nvSpPr>
          <p:spPr bwMode="auto">
            <a:xfrm>
              <a:off x="603" y="1116"/>
              <a:ext cx="2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B</a:t>
              </a:r>
            </a:p>
          </p:txBody>
        </p:sp>
      </p:grp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5984875" y="1770550"/>
            <a:ext cx="2276475" cy="954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垂直面：</a:t>
            </a:r>
          </a:p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一斜两类似</a:t>
            </a:r>
          </a:p>
        </p:txBody>
      </p:sp>
    </p:spTree>
    <p:extLst>
      <p:ext uri="{BB962C8B-B14F-4D97-AF65-F5344CB8AC3E}">
        <p14:creationId xmlns:p14="http://schemas.microsoft.com/office/powerpoint/2010/main" val="9103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4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根据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组合体的三视图，想像出组合体的整体形状。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828674" y="1268412"/>
            <a:ext cx="7919789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085850" y="1404938"/>
            <a:ext cx="4267200" cy="2895600"/>
            <a:chOff x="0" y="0"/>
            <a:chExt cx="2688" cy="1824"/>
          </a:xfrm>
        </p:grpSpPr>
        <p:sp>
          <p:nvSpPr>
            <p:cNvPr id="6" name="未知"/>
            <p:cNvSpPr>
              <a:spLocks/>
            </p:cNvSpPr>
            <p:nvPr/>
          </p:nvSpPr>
          <p:spPr bwMode="auto">
            <a:xfrm>
              <a:off x="96" y="864"/>
              <a:ext cx="1392" cy="96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1392" y="0"/>
                </a:cxn>
                <a:cxn ang="0">
                  <a:pos x="1392" y="960"/>
                </a:cxn>
                <a:cxn ang="0">
                  <a:pos x="288" y="960"/>
                </a:cxn>
                <a:cxn ang="0">
                  <a:pos x="0" y="672"/>
                </a:cxn>
                <a:cxn ang="0">
                  <a:pos x="0" y="288"/>
                </a:cxn>
                <a:cxn ang="0">
                  <a:pos x="288" y="0"/>
                </a:cxn>
              </a:cxnLst>
              <a:rect l="0" t="0" r="r" b="b"/>
              <a:pathLst>
                <a:path w="1392" h="960">
                  <a:moveTo>
                    <a:pt x="288" y="0"/>
                  </a:moveTo>
                  <a:lnTo>
                    <a:pt x="1392" y="0"/>
                  </a:lnTo>
                  <a:lnTo>
                    <a:pt x="1392" y="960"/>
                  </a:lnTo>
                  <a:lnTo>
                    <a:pt x="288" y="960"/>
                  </a:lnTo>
                  <a:lnTo>
                    <a:pt x="0" y="672"/>
                  </a:lnTo>
                  <a:lnTo>
                    <a:pt x="0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0" y="1344"/>
              <a:ext cx="16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67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未知"/>
            <p:cNvSpPr>
              <a:spLocks/>
            </p:cNvSpPr>
            <p:nvPr/>
          </p:nvSpPr>
          <p:spPr bwMode="auto">
            <a:xfrm>
              <a:off x="96" y="48"/>
              <a:ext cx="1392" cy="57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392" y="0"/>
                </a:cxn>
                <a:cxn ang="0">
                  <a:pos x="1392" y="576"/>
                </a:cxn>
                <a:cxn ang="0">
                  <a:pos x="0" y="576"/>
                </a:cxn>
                <a:cxn ang="0">
                  <a:pos x="576" y="0"/>
                </a:cxn>
              </a:cxnLst>
              <a:rect l="0" t="0" r="r" b="b"/>
              <a:pathLst>
                <a:path w="1392" h="576">
                  <a:moveTo>
                    <a:pt x="576" y="0"/>
                  </a:moveTo>
                  <a:lnTo>
                    <a:pt x="1392" y="0"/>
                  </a:lnTo>
                  <a:lnTo>
                    <a:pt x="1392" y="576"/>
                  </a:lnTo>
                  <a:lnTo>
                    <a:pt x="0" y="576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 flipH="1">
              <a:off x="480" y="240"/>
              <a:ext cx="100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672" y="158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480" y="110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480" y="158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480" y="1104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672" y="86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 flipV="1">
              <a:off x="384" y="336"/>
              <a:ext cx="0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未知"/>
            <p:cNvSpPr>
              <a:spLocks/>
            </p:cNvSpPr>
            <p:nvPr/>
          </p:nvSpPr>
          <p:spPr bwMode="auto">
            <a:xfrm>
              <a:off x="1728" y="48"/>
              <a:ext cx="960" cy="576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960" y="576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20" y="192"/>
                </a:cxn>
                <a:cxn ang="0">
                  <a:pos x="240" y="192"/>
                </a:cxn>
                <a:cxn ang="0">
                  <a:pos x="240" y="0"/>
                </a:cxn>
              </a:cxnLst>
              <a:rect l="0" t="0" r="r" b="b"/>
              <a:pathLst>
                <a:path w="960" h="576">
                  <a:moveTo>
                    <a:pt x="240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960" y="576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20" y="192"/>
                  </a:lnTo>
                  <a:lnTo>
                    <a:pt x="240" y="192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1728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 flipH="1">
              <a:off x="2400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1847850" y="3067050"/>
            <a:ext cx="1600200" cy="852488"/>
            <a:chOff x="0" y="0"/>
            <a:chExt cx="1008" cy="537"/>
          </a:xfrm>
        </p:grpSpPr>
        <p:sp>
          <p:nvSpPr>
            <p:cNvPr id="24" name="未知"/>
            <p:cNvSpPr>
              <a:spLocks/>
            </p:cNvSpPr>
            <p:nvPr/>
          </p:nvSpPr>
          <p:spPr bwMode="auto">
            <a:xfrm>
              <a:off x="0" y="57"/>
              <a:ext cx="1008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0"/>
                </a:cxn>
                <a:cxn ang="0">
                  <a:pos x="1008" y="480"/>
                </a:cxn>
                <a:cxn ang="0">
                  <a:pos x="1008" y="0"/>
                </a:cxn>
                <a:cxn ang="0">
                  <a:pos x="0" y="0"/>
                </a:cxn>
              </a:cxnLst>
              <a:rect l="0" t="0" r="r" b="b"/>
              <a:pathLst>
                <a:path w="1008" h="480">
                  <a:moveTo>
                    <a:pt x="0" y="0"/>
                  </a:moveTo>
                  <a:lnTo>
                    <a:pt x="0" y="480"/>
                  </a:lnTo>
                  <a:lnTo>
                    <a:pt x="1008" y="480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528" y="0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c</a:t>
              </a:r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4210050" y="1343025"/>
            <a:ext cx="914400" cy="519113"/>
            <a:chOff x="0" y="0"/>
            <a:chExt cx="576" cy="327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0" y="279"/>
              <a:ext cx="480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192" y="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c</a:t>
              </a:r>
              <a:r>
                <a:rPr lang="zh-CN" altLang="zh-CN" sz="2800" b="0">
                  <a:cs typeface="Times New Roman" pitchFamily="18" charset="0"/>
                </a:rPr>
                <a:t>"</a:t>
              </a:r>
              <a:endParaRPr lang="zh-CN" altLang="zh-CN" sz="2800" b="0"/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1847850" y="1724025"/>
            <a:ext cx="1600200" cy="519113"/>
            <a:chOff x="0" y="0"/>
            <a:chExt cx="1008" cy="327"/>
          </a:xfrm>
        </p:grpSpPr>
        <p:sp>
          <p:nvSpPr>
            <p:cNvPr id="30" name="Line 51"/>
            <p:cNvSpPr>
              <a:spLocks noChangeShapeType="1"/>
            </p:cNvSpPr>
            <p:nvPr/>
          </p:nvSpPr>
          <p:spPr bwMode="auto">
            <a:xfrm>
              <a:off x="0" y="39"/>
              <a:ext cx="1008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52"/>
            <p:cNvSpPr txBox="1">
              <a:spLocks noChangeArrowheads="1"/>
            </p:cNvSpPr>
            <p:nvPr/>
          </p:nvSpPr>
          <p:spPr bwMode="auto">
            <a:xfrm>
              <a:off x="480" y="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c</a:t>
              </a:r>
              <a:r>
                <a:rPr lang="zh-CN" altLang="zh-CN" sz="2800" b="0">
                  <a:cs typeface="Times New Roman" pitchFamily="18" charset="0"/>
                </a:rPr>
                <a:t>'</a:t>
              </a:r>
              <a:endParaRPr lang="zh-CN" altLang="zh-CN" sz="2800" b="0"/>
            </a:p>
          </p:txBody>
        </p:sp>
      </p:grpSp>
      <p:sp>
        <p:nvSpPr>
          <p:cNvPr id="32" name="AutoShape 53"/>
          <p:cNvSpPr>
            <a:spLocks noChangeArrowheads="1"/>
          </p:cNvSpPr>
          <p:nvPr/>
        </p:nvSpPr>
        <p:spPr bwMode="auto">
          <a:xfrm>
            <a:off x="5337175" y="2782888"/>
            <a:ext cx="1752600" cy="473075"/>
          </a:xfrm>
          <a:prstGeom prst="wedgeRectCallout">
            <a:avLst>
              <a:gd name="adj1" fmla="val -79697"/>
              <a:gd name="adj2" fmla="val -251214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buFont typeface="Arial" pitchFamily="34" charset="0"/>
              <a:buNone/>
            </a:pPr>
            <a:r>
              <a:rPr lang="zh-CN" altLang="zh-CN" sz="2400">
                <a:latin typeface="宋体" pitchFamily="2" charset="-122"/>
              </a:rPr>
              <a:t>C </a:t>
            </a:r>
            <a:r>
              <a:rPr lang="zh-CN" sz="2400">
                <a:latin typeface="宋体" pitchFamily="2" charset="-122"/>
              </a:rPr>
              <a:t>为水平面    </a:t>
            </a:r>
          </a:p>
        </p:txBody>
      </p:sp>
      <p:grpSp>
        <p:nvGrpSpPr>
          <p:cNvPr id="33" name="Group 55"/>
          <p:cNvGrpSpPr>
            <a:grpSpLocks/>
          </p:cNvGrpSpPr>
          <p:nvPr/>
        </p:nvGrpSpPr>
        <p:grpSpPr bwMode="auto">
          <a:xfrm>
            <a:off x="5205413" y="3645024"/>
            <a:ext cx="3055937" cy="2443163"/>
            <a:chOff x="0" y="0"/>
            <a:chExt cx="1925" cy="1539"/>
          </a:xfrm>
        </p:grpSpPr>
        <p:pic>
          <p:nvPicPr>
            <p:cNvPr id="34" name="Picture 5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28667" r="24001" b="24667"/>
            <a:stretch>
              <a:fillRect/>
            </a:stretch>
          </p:blipFill>
          <p:spPr bwMode="auto">
            <a:xfrm>
              <a:off x="0" y="0"/>
              <a:ext cx="192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57"/>
            <p:cNvSpPr txBox="1">
              <a:spLocks noChangeArrowheads="1"/>
            </p:cNvSpPr>
            <p:nvPr/>
          </p:nvSpPr>
          <p:spPr bwMode="auto">
            <a:xfrm>
              <a:off x="512" y="532"/>
              <a:ext cx="2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C</a:t>
              </a:r>
            </a:p>
          </p:txBody>
        </p:sp>
      </p:grp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1119247" y="4724400"/>
            <a:ext cx="2120900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平行面：</a:t>
            </a:r>
          </a:p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两线一实形</a:t>
            </a:r>
          </a:p>
        </p:txBody>
      </p:sp>
    </p:spTree>
    <p:extLst>
      <p:ext uri="{BB962C8B-B14F-4D97-AF65-F5344CB8AC3E}">
        <p14:creationId xmlns:p14="http://schemas.microsoft.com/office/powerpoint/2010/main" val="9103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根据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组合体的三视图，想像出组合体的整体形状。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828674" y="1268412"/>
            <a:ext cx="7919789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1193800" y="1563688"/>
            <a:ext cx="4267200" cy="2895600"/>
            <a:chOff x="0" y="0"/>
            <a:chExt cx="2688" cy="1824"/>
          </a:xfrm>
        </p:grpSpPr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96" y="864"/>
              <a:ext cx="1392" cy="96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1392" y="0"/>
                </a:cxn>
                <a:cxn ang="0">
                  <a:pos x="1392" y="960"/>
                </a:cxn>
                <a:cxn ang="0">
                  <a:pos x="288" y="960"/>
                </a:cxn>
                <a:cxn ang="0">
                  <a:pos x="0" y="672"/>
                </a:cxn>
                <a:cxn ang="0">
                  <a:pos x="0" y="288"/>
                </a:cxn>
                <a:cxn ang="0">
                  <a:pos x="288" y="0"/>
                </a:cxn>
              </a:cxnLst>
              <a:rect l="0" t="0" r="r" b="b"/>
              <a:pathLst>
                <a:path w="1392" h="960">
                  <a:moveTo>
                    <a:pt x="288" y="0"/>
                  </a:moveTo>
                  <a:lnTo>
                    <a:pt x="1392" y="0"/>
                  </a:lnTo>
                  <a:lnTo>
                    <a:pt x="1392" y="960"/>
                  </a:lnTo>
                  <a:lnTo>
                    <a:pt x="288" y="960"/>
                  </a:lnTo>
                  <a:lnTo>
                    <a:pt x="0" y="672"/>
                  </a:lnTo>
                  <a:lnTo>
                    <a:pt x="0" y="28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0" y="1344"/>
              <a:ext cx="16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2208" y="0"/>
              <a:ext cx="0" cy="67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>
              <a:off x="96" y="48"/>
              <a:ext cx="1392" cy="57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1392" y="0"/>
                </a:cxn>
                <a:cxn ang="0">
                  <a:pos x="1392" y="576"/>
                </a:cxn>
                <a:cxn ang="0">
                  <a:pos x="0" y="576"/>
                </a:cxn>
                <a:cxn ang="0">
                  <a:pos x="576" y="0"/>
                </a:cxn>
              </a:cxnLst>
              <a:rect l="0" t="0" r="r" b="b"/>
              <a:pathLst>
                <a:path w="1392" h="576">
                  <a:moveTo>
                    <a:pt x="576" y="0"/>
                  </a:moveTo>
                  <a:lnTo>
                    <a:pt x="1392" y="0"/>
                  </a:lnTo>
                  <a:lnTo>
                    <a:pt x="1392" y="576"/>
                  </a:lnTo>
                  <a:lnTo>
                    <a:pt x="0" y="576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H="1">
              <a:off x="480" y="240"/>
              <a:ext cx="100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672" y="158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480" y="110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480" y="1584"/>
              <a:ext cx="100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480" y="1104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672" y="864"/>
              <a:ext cx="0" cy="24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V="1">
              <a:off x="384" y="336"/>
              <a:ext cx="0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未知"/>
            <p:cNvSpPr>
              <a:spLocks/>
            </p:cNvSpPr>
            <p:nvPr/>
          </p:nvSpPr>
          <p:spPr bwMode="auto">
            <a:xfrm>
              <a:off x="1728" y="48"/>
              <a:ext cx="960" cy="576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960" y="576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20" y="192"/>
                </a:cxn>
                <a:cxn ang="0">
                  <a:pos x="240" y="192"/>
                </a:cxn>
                <a:cxn ang="0">
                  <a:pos x="240" y="0"/>
                </a:cxn>
              </a:cxnLst>
              <a:rect l="0" t="0" r="r" b="b"/>
              <a:pathLst>
                <a:path w="960" h="576">
                  <a:moveTo>
                    <a:pt x="240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960" y="576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20" y="192"/>
                  </a:lnTo>
                  <a:lnTo>
                    <a:pt x="240" y="192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728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H="1">
              <a:off x="2400" y="336"/>
              <a:ext cx="288" cy="28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1955800" y="3240088"/>
            <a:ext cx="1600200" cy="838200"/>
            <a:chOff x="0" y="0"/>
            <a:chExt cx="1008" cy="528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0" y="48"/>
              <a:ext cx="1008" cy="0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0" y="528"/>
              <a:ext cx="1008" cy="0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384" y="0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d</a:t>
              </a:r>
            </a:p>
          </p:txBody>
        </p:sp>
      </p:grpSp>
      <p:grpSp>
        <p:nvGrpSpPr>
          <p:cNvPr id="56" name="Group 21"/>
          <p:cNvGrpSpPr>
            <a:grpSpLocks/>
          </p:cNvGrpSpPr>
          <p:nvPr/>
        </p:nvGrpSpPr>
        <p:grpSpPr bwMode="auto">
          <a:xfrm>
            <a:off x="4318000" y="1349375"/>
            <a:ext cx="990600" cy="595313"/>
            <a:chOff x="0" y="0"/>
            <a:chExt cx="624" cy="375"/>
          </a:xfrm>
        </p:grpSpPr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0" y="183"/>
              <a:ext cx="0" cy="192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480" y="183"/>
              <a:ext cx="0" cy="192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240" y="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d</a:t>
              </a:r>
              <a:r>
                <a:rPr lang="zh-CN" altLang="zh-CN" sz="2800" b="0">
                  <a:cs typeface="Times New Roman" pitchFamily="18" charset="0"/>
                </a:rPr>
                <a:t>"</a:t>
              </a:r>
              <a:endParaRPr lang="zh-CN" altLang="zh-CN" sz="2800" b="0"/>
            </a:p>
          </p:txBody>
        </p:sp>
      </p:grpSp>
      <p:grpSp>
        <p:nvGrpSpPr>
          <p:cNvPr id="60" name="Group 25"/>
          <p:cNvGrpSpPr>
            <a:grpSpLocks/>
          </p:cNvGrpSpPr>
          <p:nvPr/>
        </p:nvGrpSpPr>
        <p:grpSpPr bwMode="auto">
          <a:xfrm>
            <a:off x="1955800" y="1563688"/>
            <a:ext cx="1600200" cy="519112"/>
            <a:chOff x="0" y="0"/>
            <a:chExt cx="1008" cy="327"/>
          </a:xfrm>
        </p:grpSpPr>
        <p:sp>
          <p:nvSpPr>
            <p:cNvPr id="61" name="未知"/>
            <p:cNvSpPr>
              <a:spLocks/>
            </p:cNvSpPr>
            <p:nvPr/>
          </p:nvSpPr>
          <p:spPr bwMode="auto">
            <a:xfrm>
              <a:off x="0" y="48"/>
              <a:ext cx="1008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92" y="0"/>
                </a:cxn>
                <a:cxn ang="0">
                  <a:pos x="1008" y="0"/>
                </a:cxn>
                <a:cxn ang="0">
                  <a:pos x="1008" y="192"/>
                </a:cxn>
              </a:cxnLst>
              <a:rect l="0" t="0" r="r" b="b"/>
              <a:pathLst>
                <a:path w="1008" h="192">
                  <a:moveTo>
                    <a:pt x="0" y="192"/>
                  </a:moveTo>
                  <a:lnTo>
                    <a:pt x="192" y="0"/>
                  </a:lnTo>
                  <a:lnTo>
                    <a:pt x="1008" y="0"/>
                  </a:lnTo>
                  <a:lnTo>
                    <a:pt x="1008" y="192"/>
                  </a:lnTo>
                </a:path>
              </a:pathLst>
            </a:cu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0" y="240"/>
              <a:ext cx="1008" cy="0"/>
            </a:xfrm>
            <a:prstGeom prst="line">
              <a:avLst/>
            </a:prstGeom>
            <a:noFill/>
            <a:ln w="28575" cmpd="sng">
              <a:solidFill>
                <a:srgbClr val="FF33CC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432" y="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/>
                <a:t>d</a:t>
              </a:r>
              <a:r>
                <a:rPr lang="zh-CN" altLang="zh-CN" sz="2800" b="0">
                  <a:cs typeface="Times New Roman" pitchFamily="18" charset="0"/>
                </a:rPr>
                <a:t>'</a:t>
              </a:r>
              <a:endParaRPr lang="zh-CN" altLang="zh-CN" sz="2800" b="0"/>
            </a:p>
          </p:txBody>
        </p:sp>
      </p:grpSp>
      <p:sp>
        <p:nvSpPr>
          <p:cNvPr id="64" name="AutoShape 54"/>
          <p:cNvSpPr>
            <a:spLocks noChangeArrowheads="1"/>
          </p:cNvSpPr>
          <p:nvPr/>
        </p:nvSpPr>
        <p:spPr bwMode="auto">
          <a:xfrm>
            <a:off x="5757074" y="1762125"/>
            <a:ext cx="1868487" cy="641350"/>
          </a:xfrm>
          <a:prstGeom prst="wedgeRectCallout">
            <a:avLst>
              <a:gd name="adj1" fmla="val -82343"/>
              <a:gd name="adj2" fmla="val -36952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None/>
            </a:pPr>
            <a:r>
              <a:rPr lang="zh-CN" altLang="zh-CN" sz="2800">
                <a:latin typeface="黑体" pitchFamily="49" charset="-122"/>
                <a:ea typeface="黑体" pitchFamily="49" charset="-122"/>
              </a:rPr>
              <a:t>D</a:t>
            </a:r>
            <a:r>
              <a:rPr lang="zh-CN" sz="2800">
                <a:latin typeface="黑体" pitchFamily="49" charset="-122"/>
                <a:ea typeface="黑体" pitchFamily="49" charset="-122"/>
              </a:rPr>
              <a:t>为正平面  </a:t>
            </a:r>
          </a:p>
        </p:txBody>
      </p:sp>
      <p:grpSp>
        <p:nvGrpSpPr>
          <p:cNvPr id="65" name="Group 55"/>
          <p:cNvGrpSpPr>
            <a:grpSpLocks/>
          </p:cNvGrpSpPr>
          <p:nvPr/>
        </p:nvGrpSpPr>
        <p:grpSpPr bwMode="auto">
          <a:xfrm>
            <a:off x="5461000" y="3499644"/>
            <a:ext cx="3055937" cy="2443162"/>
            <a:chOff x="0" y="0"/>
            <a:chExt cx="1925" cy="1539"/>
          </a:xfrm>
        </p:grpSpPr>
        <p:pic>
          <p:nvPicPr>
            <p:cNvPr id="66" name="Picture 5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28667" r="24001" b="24667"/>
            <a:stretch>
              <a:fillRect/>
            </a:stretch>
          </p:blipFill>
          <p:spPr bwMode="auto">
            <a:xfrm>
              <a:off x="0" y="0"/>
              <a:ext cx="192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833" y="170"/>
              <a:ext cx="2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66FF33"/>
                  </a:solidFill>
                </a:rPr>
                <a:t>D</a:t>
              </a:r>
              <a:endParaRPr lang="zh-CN" altLang="zh-CN" sz="2800">
                <a:solidFill>
                  <a:srgbClr val="3CFA00"/>
                </a:solidFill>
              </a:endParaRPr>
            </a:p>
          </p:txBody>
        </p:sp>
      </p:grp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1581150" y="4831323"/>
            <a:ext cx="2120900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平行面：</a:t>
            </a:r>
          </a:p>
          <a:p>
            <a:pPr algn="l">
              <a:buFont typeface="Arial" pitchFamily="34" charset="0"/>
              <a:buNone/>
            </a:pPr>
            <a:r>
              <a:rPr lang="zh-CN" sz="2800">
                <a:latin typeface="黑体" pitchFamily="49" charset="-122"/>
                <a:ea typeface="黑体" pitchFamily="49" charset="-122"/>
              </a:rPr>
              <a:t>两线一实形</a:t>
            </a:r>
          </a:p>
        </p:txBody>
      </p:sp>
    </p:spTree>
    <p:extLst>
      <p:ext uri="{BB962C8B-B14F-4D97-AF65-F5344CB8AC3E}">
        <p14:creationId xmlns:p14="http://schemas.microsoft.com/office/powerpoint/2010/main" val="17991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  <p:bldP spid="6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根据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组合体的三视图，想像出组合体的整体形状。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828674" y="1268412"/>
            <a:ext cx="7919789" cy="496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27886" y="4797152"/>
            <a:ext cx="2247900" cy="1341438"/>
            <a:chOff x="0" y="-115"/>
            <a:chExt cx="1012" cy="601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2475450">
              <a:off x="0" y="172"/>
              <a:ext cx="490" cy="144"/>
            </a:xfrm>
            <a:prstGeom prst="leftArrow">
              <a:avLst>
                <a:gd name="adj1" fmla="val 50000"/>
                <a:gd name="adj2" fmla="val 85069"/>
              </a:avLst>
            </a:prstGeom>
            <a:solidFill>
              <a:srgbClr val="FFFF00"/>
            </a:solidFill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2356959">
              <a:off x="5" y="-115"/>
              <a:ext cx="100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sz="2800">
                  <a:solidFill>
                    <a:srgbClr val="3333FF"/>
                  </a:solidFill>
                  <a:latin typeface="黑体" pitchFamily="49" charset="-122"/>
                  <a:ea typeface="黑体" pitchFamily="49" charset="-122"/>
                </a:rPr>
                <a:t>主视</a:t>
              </a:r>
              <a:r>
                <a:rPr lang="zh-CN" altLang="en-US" sz="2800">
                  <a:solidFill>
                    <a:srgbClr val="3333FF"/>
                  </a:solidFill>
                  <a:latin typeface="黑体" pitchFamily="49" charset="-122"/>
                  <a:ea typeface="黑体" pitchFamily="49" charset="-122"/>
                </a:rPr>
                <a:t>图</a:t>
              </a:r>
              <a:r>
                <a:rPr lang="zh-CN" sz="2800">
                  <a:solidFill>
                    <a:srgbClr val="3333FF"/>
                  </a:solidFill>
                  <a:latin typeface="黑体" pitchFamily="49" charset="-122"/>
                  <a:ea typeface="黑体" pitchFamily="49" charset="-122"/>
                </a:rPr>
                <a:t>方向</a:t>
              </a: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2371899" y="2149177"/>
            <a:ext cx="4049712" cy="3509962"/>
            <a:chOff x="0" y="0"/>
            <a:chExt cx="2640" cy="231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28667" r="24001" b="24667"/>
            <a:stretch>
              <a:fillRect/>
            </a:stretch>
          </p:blipFill>
          <p:spPr bwMode="auto">
            <a:xfrm>
              <a:off x="0" y="0"/>
              <a:ext cx="2640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768" y="861"/>
              <a:ext cx="33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36" y="1460"/>
              <a:ext cx="33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A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912" y="1908"/>
              <a:ext cx="33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B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296" y="271"/>
              <a:ext cx="33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zh-CN" altLang="zh-CN" sz="2800">
                  <a:solidFill>
                    <a:srgbClr val="3CFA00"/>
                  </a:solidFill>
                </a:rPr>
                <a:t>D</a:t>
              </a:r>
            </a:p>
          </p:txBody>
        </p:sp>
      </p:grp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187624" y="3088977"/>
            <a:ext cx="679450" cy="1838325"/>
          </a:xfrm>
          <a:prstGeom prst="wedgeRectCallout">
            <a:avLst>
              <a:gd name="adj1" fmla="val 213542"/>
              <a:gd name="adj2" fmla="val 41963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正垂面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065415" y="5661248"/>
            <a:ext cx="1839913" cy="536575"/>
          </a:xfrm>
          <a:prstGeom prst="wedgeRectCallout">
            <a:avLst>
              <a:gd name="adj1" fmla="val -42988"/>
              <a:gd name="adj2" fmla="val -97748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B </a:t>
            </a:r>
            <a:r>
              <a:rPr 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铅垂面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493623" y="2141552"/>
            <a:ext cx="1882775" cy="533400"/>
          </a:xfrm>
          <a:prstGeom prst="wedgeRectCallout">
            <a:avLst>
              <a:gd name="adj1" fmla="val 60186"/>
              <a:gd name="adj2" fmla="val 249108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C </a:t>
            </a:r>
            <a:r>
              <a:rPr 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水平面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364088" y="1699914"/>
            <a:ext cx="1908175" cy="533400"/>
          </a:xfrm>
          <a:prstGeom prst="wedgeRectCallout">
            <a:avLst>
              <a:gd name="adj1" fmla="val -75000"/>
              <a:gd name="adj2" fmla="val 141370"/>
            </a:avLst>
          </a:prstGeom>
          <a:solidFill>
            <a:srgbClr val="FFFF00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D </a:t>
            </a:r>
            <a:r>
              <a:rPr lang="zh-CN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正平面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40544" y="1265387"/>
            <a:ext cx="492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sz="2400" b="0" dirty="0" smtClean="0">
                <a:latin typeface="黑体" pitchFamily="49" charset="-122"/>
                <a:ea typeface="黑体" pitchFamily="49" charset="-122"/>
              </a:rPr>
              <a:t>综合</a:t>
            </a:r>
            <a:r>
              <a:rPr lang="zh-CN" altLang="en-US" sz="2400" b="0" dirty="0" smtClean="0">
                <a:latin typeface="黑体" pitchFamily="49" charset="-122"/>
                <a:ea typeface="黑体" pitchFamily="49" charset="-122"/>
              </a:rPr>
              <a:t>归纳，</a:t>
            </a:r>
            <a:r>
              <a:rPr lang="zh-CN" sz="2400" b="0" dirty="0" smtClean="0">
                <a:latin typeface="黑体" pitchFamily="49" charset="-122"/>
                <a:ea typeface="黑体" pitchFamily="49" charset="-122"/>
              </a:rPr>
              <a:t>想整体</a:t>
            </a:r>
            <a:r>
              <a:rPr lang="zh-CN" sz="2400" b="0" dirty="0">
                <a:latin typeface="黑体" pitchFamily="49" charset="-122"/>
                <a:ea typeface="黑体" pitchFamily="49" charset="-122"/>
              </a:rPr>
              <a:t>形状</a:t>
            </a:r>
            <a:endParaRPr lang="zh-CN" altLang="zh-CN" sz="2400" b="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0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600" y="332642"/>
            <a:ext cx="6769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补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画组合体三视图中的漏线。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9561" name="ShockwaveFlash1" r:id="rId2" imgW="7994706" imgH="5008199"/>
        </mc:Choice>
        <mc:Fallback>
          <p:control name="ShockwaveFlash1" r:id="rId2" imgW="7994706" imgH="5008199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1038" y="1228725"/>
                  <a:ext cx="7994650" cy="5008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6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读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懂图示支撑的主、左视图，补画俯视图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5465" name="ShockwaveFlash1" r:id="rId2" imgW="8352381" imgH="4964531"/>
        </mc:Choice>
        <mc:Fallback>
          <p:control name="ShockwaveFlash1" r:id="rId2" imgW="8352381" imgH="4964531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341438"/>
                  <a:ext cx="8351837" cy="4964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80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读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懂图示支架的主、俯视图，补画左视图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7515" name="ShockwaveFlash2" r:id="rId2" imgW="8243258" imgH="5102062"/>
        </mc:Choice>
        <mc:Fallback>
          <p:control name="ShockwaveFlash2" r:id="rId2" imgW="8243258" imgH="5102062">
            <p:pic>
              <p:nvPicPr>
                <p:cNvPr id="0" name="ShockwaveFlash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288" y="1243013"/>
                  <a:ext cx="8243887" cy="5102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995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281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读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懂图示组合体的主、左视图，补画俯视图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0586" name="ShockwaveFlash1" r:id="rId2" imgW="8352381" imgH="5031233"/>
        </mc:Choice>
        <mc:Fallback>
          <p:control name="ShockwaveFlash1" r:id="rId2" imgW="8352381" imgH="5031233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196975"/>
                  <a:ext cx="8351837" cy="5030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3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8585" y="1279525"/>
            <a:ext cx="4843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1. </a:t>
            </a:r>
            <a:r>
              <a:rPr lang="zh-CN" altLang="en-US" dirty="0"/>
              <a:t>几个视图联系起来看。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55650" y="1916113"/>
            <a:ext cx="936625" cy="7207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83688" y="1916113"/>
            <a:ext cx="5543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切忌只看个别投影就下结论。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flipV="1">
            <a:off x="756247" y="2708920"/>
            <a:ext cx="8176617" cy="36382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Text Box 91"/>
          <p:cNvSpPr txBox="1">
            <a:spLocks noChangeArrowheads="1"/>
          </p:cNvSpPr>
          <p:nvPr/>
        </p:nvSpPr>
        <p:spPr bwMode="auto">
          <a:xfrm>
            <a:off x="3093714" y="2636912"/>
            <a:ext cx="41425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sz="2400" dirty="0" smtClean="0">
                <a:latin typeface="隶书" pitchFamily="49" charset="-122"/>
                <a:ea typeface="隶书" pitchFamily="49" charset="-122"/>
              </a:rPr>
              <a:t>有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二</a:t>
            </a:r>
            <a:r>
              <a:rPr lang="zh-CN" sz="2400" dirty="0" smtClean="0">
                <a:latin typeface="隶书" pitchFamily="49" charset="-122"/>
                <a:ea typeface="隶书" pitchFamily="49" charset="-122"/>
              </a:rPr>
              <a:t>个</a:t>
            </a:r>
            <a:r>
              <a:rPr lang="zh-CN" sz="2400" dirty="0">
                <a:latin typeface="隶书" pitchFamily="49" charset="-122"/>
                <a:ea typeface="隶书" pitchFamily="49" charset="-122"/>
              </a:rPr>
              <a:t>视图相同的组合体</a:t>
            </a:r>
          </a:p>
        </p:txBody>
      </p:sp>
      <p:grpSp>
        <p:nvGrpSpPr>
          <p:cNvPr id="98" name="Group 2"/>
          <p:cNvGrpSpPr>
            <a:grpSpLocks/>
          </p:cNvGrpSpPr>
          <p:nvPr/>
        </p:nvGrpSpPr>
        <p:grpSpPr bwMode="auto">
          <a:xfrm>
            <a:off x="6289303" y="3423121"/>
            <a:ext cx="2057400" cy="1981200"/>
            <a:chOff x="0" y="0"/>
            <a:chExt cx="1296" cy="1248"/>
          </a:xfrm>
        </p:grpSpPr>
        <p:sp>
          <p:nvSpPr>
            <p:cNvPr id="99" name="Oval 3"/>
            <p:cNvSpPr>
              <a:spLocks noChangeArrowheads="1"/>
            </p:cNvSpPr>
            <p:nvPr/>
          </p:nvSpPr>
          <p:spPr bwMode="auto">
            <a:xfrm>
              <a:off x="54" y="62"/>
              <a:ext cx="1178" cy="112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未知"/>
            <p:cNvSpPr>
              <a:spLocks/>
            </p:cNvSpPr>
            <p:nvPr/>
          </p:nvSpPr>
          <p:spPr bwMode="auto">
            <a:xfrm>
              <a:off x="0" y="0"/>
              <a:ext cx="1296" cy="1248"/>
            </a:xfrm>
            <a:custGeom>
              <a:avLst/>
              <a:gdLst/>
              <a:ahLst/>
              <a:cxnLst>
                <a:cxn ang="0">
                  <a:pos x="528" y="48"/>
                </a:cxn>
                <a:cxn ang="0">
                  <a:pos x="528" y="480"/>
                </a:cxn>
                <a:cxn ang="0">
                  <a:pos x="1056" y="480"/>
                </a:cxn>
                <a:cxn ang="0">
                  <a:pos x="1056" y="960"/>
                </a:cxn>
                <a:cxn ang="0">
                  <a:pos x="0" y="960"/>
                </a:cxn>
                <a:cxn ang="0">
                  <a:pos x="0" y="0"/>
                </a:cxn>
                <a:cxn ang="0">
                  <a:pos x="528" y="0"/>
                </a:cxn>
                <a:cxn ang="0">
                  <a:pos x="528" y="48"/>
                </a:cxn>
              </a:cxnLst>
              <a:rect l="0" t="0" r="r" b="b"/>
              <a:pathLst>
                <a:path w="1056" h="960">
                  <a:moveTo>
                    <a:pt x="528" y="48"/>
                  </a:moveTo>
                  <a:lnTo>
                    <a:pt x="528" y="480"/>
                  </a:lnTo>
                  <a:lnTo>
                    <a:pt x="1056" y="480"/>
                  </a:lnTo>
                  <a:lnTo>
                    <a:pt x="1056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48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Line 5"/>
            <p:cNvSpPr>
              <a:spLocks noChangeShapeType="1"/>
            </p:cNvSpPr>
            <p:nvPr/>
          </p:nvSpPr>
          <p:spPr bwMode="auto">
            <a:xfrm>
              <a:off x="643" y="62"/>
              <a:ext cx="0" cy="56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未知"/>
            <p:cNvSpPr>
              <a:spLocks/>
            </p:cNvSpPr>
            <p:nvPr/>
          </p:nvSpPr>
          <p:spPr bwMode="auto">
            <a:xfrm>
              <a:off x="636" y="621"/>
              <a:ext cx="609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9" y="0"/>
                </a:cxn>
              </a:cxnLst>
              <a:rect l="0" t="0" r="r" b="b"/>
              <a:pathLst>
                <a:path w="609" h="3">
                  <a:moveTo>
                    <a:pt x="0" y="3"/>
                  </a:moveTo>
                  <a:lnTo>
                    <a:pt x="609" y="0"/>
                  </a:lnTo>
                </a:path>
              </a:pathLst>
            </a:custGeom>
            <a:solidFill>
              <a:srgbClr val="CCFF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" name="Rectangle 10"/>
          <p:cNvSpPr>
            <a:spLocks noChangeArrowheads="1"/>
          </p:cNvSpPr>
          <p:nvPr/>
        </p:nvSpPr>
        <p:spPr bwMode="auto">
          <a:xfrm>
            <a:off x="3309565" y="3499321"/>
            <a:ext cx="99060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AutoShape 11"/>
          <p:cNvSpPr>
            <a:spLocks noChangeArrowheads="1"/>
          </p:cNvSpPr>
          <p:nvPr/>
        </p:nvSpPr>
        <p:spPr bwMode="auto">
          <a:xfrm>
            <a:off x="5290765" y="3499321"/>
            <a:ext cx="914400" cy="914400"/>
          </a:xfrm>
          <a:prstGeom prst="rtTriangle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5" name="Group 12"/>
          <p:cNvGrpSpPr>
            <a:grpSpLocks/>
          </p:cNvGrpSpPr>
          <p:nvPr/>
        </p:nvGrpSpPr>
        <p:grpSpPr bwMode="auto">
          <a:xfrm>
            <a:off x="1023565" y="3499321"/>
            <a:ext cx="1447800" cy="2438400"/>
            <a:chOff x="58" y="452"/>
            <a:chExt cx="912" cy="1536"/>
          </a:xfrm>
        </p:grpSpPr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58" y="452"/>
              <a:ext cx="912" cy="5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58" y="1412"/>
              <a:ext cx="912" cy="5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9" name="Group 16"/>
          <p:cNvGrpSpPr>
            <a:grpSpLocks/>
          </p:cNvGrpSpPr>
          <p:nvPr/>
        </p:nvGrpSpPr>
        <p:grpSpPr bwMode="auto">
          <a:xfrm>
            <a:off x="3080965" y="4967758"/>
            <a:ext cx="1447800" cy="1125538"/>
            <a:chOff x="0" y="0"/>
            <a:chExt cx="912" cy="709"/>
          </a:xfrm>
        </p:grpSpPr>
        <p:sp>
          <p:nvSpPr>
            <p:cNvPr id="200" name="未知"/>
            <p:cNvSpPr>
              <a:spLocks/>
            </p:cNvSpPr>
            <p:nvPr/>
          </p:nvSpPr>
          <p:spPr bwMode="auto">
            <a:xfrm>
              <a:off x="6" y="0"/>
              <a:ext cx="906" cy="32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593" y="0"/>
                </a:cxn>
                <a:cxn ang="0">
                  <a:pos x="906" y="133"/>
                </a:cxn>
                <a:cxn ang="0">
                  <a:pos x="282" y="325"/>
                </a:cxn>
                <a:cxn ang="0">
                  <a:pos x="0" y="183"/>
                </a:cxn>
              </a:cxnLst>
              <a:rect l="0" t="0" r="r" b="b"/>
              <a:pathLst>
                <a:path w="906" h="325">
                  <a:moveTo>
                    <a:pt x="0" y="183"/>
                  </a:moveTo>
                  <a:lnTo>
                    <a:pt x="593" y="0"/>
                  </a:lnTo>
                  <a:lnTo>
                    <a:pt x="906" y="133"/>
                  </a:lnTo>
                  <a:lnTo>
                    <a:pt x="282" y="325"/>
                  </a:lnTo>
                  <a:lnTo>
                    <a:pt x="0" y="183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gamma/>
                    <a:shade val="64706"/>
                    <a:invGamma/>
                  </a:srgbClr>
                </a:gs>
                <a:gs pos="100000">
                  <a:srgbClr val="33CC33"/>
                </a:gs>
              </a:gsLst>
              <a:lin ang="2700000" scaled="1"/>
            </a:gradFill>
            <a:ln w="12700" cap="flat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未知"/>
            <p:cNvSpPr>
              <a:spLocks/>
            </p:cNvSpPr>
            <p:nvPr/>
          </p:nvSpPr>
          <p:spPr bwMode="auto">
            <a:xfrm>
              <a:off x="0" y="181"/>
              <a:ext cx="28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84"/>
                </a:cxn>
                <a:cxn ang="0">
                  <a:pos x="288" y="528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28">
                  <a:moveTo>
                    <a:pt x="0" y="0"/>
                  </a:moveTo>
                  <a:lnTo>
                    <a:pt x="6" y="384"/>
                  </a:lnTo>
                  <a:lnTo>
                    <a:pt x="288" y="528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33CC33">
                    <a:gamma/>
                    <a:shade val="66667"/>
                    <a:invGamma/>
                  </a:srgbClr>
                </a:gs>
              </a:gsLst>
              <a:lin ang="0" scaled="1"/>
            </a:gradFill>
            <a:ln w="12700" cap="flat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未知"/>
            <p:cNvSpPr>
              <a:spLocks/>
            </p:cNvSpPr>
            <p:nvPr/>
          </p:nvSpPr>
          <p:spPr bwMode="auto">
            <a:xfrm>
              <a:off x="288" y="133"/>
              <a:ext cx="624" cy="57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624" y="384"/>
                </a:cxn>
                <a:cxn ang="0">
                  <a:pos x="624" y="0"/>
                </a:cxn>
                <a:cxn ang="0">
                  <a:pos x="0" y="192"/>
                </a:cxn>
              </a:cxnLst>
              <a:rect l="0" t="0" r="r" b="b"/>
              <a:pathLst>
                <a:path w="624" h="576">
                  <a:moveTo>
                    <a:pt x="0" y="192"/>
                  </a:moveTo>
                  <a:lnTo>
                    <a:pt x="0" y="576"/>
                  </a:lnTo>
                  <a:lnTo>
                    <a:pt x="624" y="384"/>
                  </a:lnTo>
                  <a:lnTo>
                    <a:pt x="624" y="0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56863"/>
                    <a:invGamma/>
                  </a:srgbClr>
                </a:gs>
                <a:gs pos="100000">
                  <a:srgbClr val="00CC00"/>
                </a:gs>
              </a:gsLst>
              <a:lin ang="0" scaled="1"/>
            </a:gradFill>
            <a:ln w="12700" cap="flat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3" name="Group 20"/>
          <p:cNvGrpSpPr>
            <a:grpSpLocks/>
          </p:cNvGrpSpPr>
          <p:nvPr/>
        </p:nvGrpSpPr>
        <p:grpSpPr bwMode="auto">
          <a:xfrm>
            <a:off x="5138365" y="4902671"/>
            <a:ext cx="1333500" cy="1068387"/>
            <a:chOff x="0" y="0"/>
            <a:chExt cx="840" cy="673"/>
          </a:xfrm>
        </p:grpSpPr>
        <p:sp>
          <p:nvSpPr>
            <p:cNvPr id="204" name="未知"/>
            <p:cNvSpPr>
              <a:spLocks/>
            </p:cNvSpPr>
            <p:nvPr/>
          </p:nvSpPr>
          <p:spPr bwMode="auto">
            <a:xfrm>
              <a:off x="0" y="0"/>
              <a:ext cx="840" cy="673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615" y="0"/>
                </a:cxn>
                <a:cxn ang="0">
                  <a:pos x="840" y="465"/>
                </a:cxn>
                <a:cxn ang="0">
                  <a:pos x="282" y="673"/>
                </a:cxn>
                <a:cxn ang="0">
                  <a:pos x="0" y="193"/>
                </a:cxn>
              </a:cxnLst>
              <a:rect l="0" t="0" r="r" b="b"/>
              <a:pathLst>
                <a:path w="840" h="673">
                  <a:moveTo>
                    <a:pt x="0" y="193"/>
                  </a:moveTo>
                  <a:lnTo>
                    <a:pt x="615" y="0"/>
                  </a:lnTo>
                  <a:lnTo>
                    <a:pt x="840" y="465"/>
                  </a:lnTo>
                  <a:lnTo>
                    <a:pt x="282" y="673"/>
                  </a:lnTo>
                  <a:lnTo>
                    <a:pt x="0" y="193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" name="未知"/>
            <p:cNvSpPr>
              <a:spLocks/>
            </p:cNvSpPr>
            <p:nvPr/>
          </p:nvSpPr>
          <p:spPr bwMode="auto">
            <a:xfrm>
              <a:off x="5" y="185"/>
              <a:ext cx="292" cy="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2"/>
                </a:cxn>
                <a:cxn ang="0">
                  <a:pos x="292" y="488"/>
                </a:cxn>
                <a:cxn ang="0">
                  <a:pos x="0" y="0"/>
                </a:cxn>
              </a:cxnLst>
              <a:rect l="0" t="0" r="r" b="b"/>
              <a:pathLst>
                <a:path w="292" h="488">
                  <a:moveTo>
                    <a:pt x="0" y="0"/>
                  </a:moveTo>
                  <a:lnTo>
                    <a:pt x="0" y="432"/>
                  </a:lnTo>
                  <a:lnTo>
                    <a:pt x="292" y="4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6" name="Group 23"/>
          <p:cNvGrpSpPr>
            <a:grpSpLocks/>
          </p:cNvGrpSpPr>
          <p:nvPr/>
        </p:nvGrpSpPr>
        <p:grpSpPr bwMode="auto">
          <a:xfrm>
            <a:off x="7119565" y="4815358"/>
            <a:ext cx="1412875" cy="1106488"/>
            <a:chOff x="0" y="0"/>
            <a:chExt cx="890" cy="697"/>
          </a:xfrm>
        </p:grpSpPr>
        <p:sp>
          <p:nvSpPr>
            <p:cNvPr id="207" name="未知"/>
            <p:cNvSpPr>
              <a:spLocks/>
            </p:cNvSpPr>
            <p:nvPr/>
          </p:nvSpPr>
          <p:spPr bwMode="auto">
            <a:xfrm>
              <a:off x="0" y="0"/>
              <a:ext cx="890" cy="697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99" y="255"/>
                </a:cxn>
                <a:cxn ang="0">
                  <a:pos x="169" y="311"/>
                </a:cxn>
                <a:cxn ang="0">
                  <a:pos x="226" y="382"/>
                </a:cxn>
                <a:cxn ang="0">
                  <a:pos x="282" y="480"/>
                </a:cxn>
                <a:cxn ang="0">
                  <a:pos x="325" y="598"/>
                </a:cxn>
                <a:cxn ang="0">
                  <a:pos x="325" y="697"/>
                </a:cxn>
                <a:cxn ang="0">
                  <a:pos x="890" y="495"/>
                </a:cxn>
                <a:cxn ang="0">
                  <a:pos x="875" y="396"/>
                </a:cxn>
                <a:cxn ang="0">
                  <a:pos x="847" y="255"/>
                </a:cxn>
                <a:cxn ang="0">
                  <a:pos x="777" y="142"/>
                </a:cxn>
                <a:cxn ang="0">
                  <a:pos x="706" y="71"/>
                </a:cxn>
                <a:cxn ang="0">
                  <a:pos x="607" y="0"/>
                </a:cxn>
                <a:cxn ang="0">
                  <a:pos x="0" y="203"/>
                </a:cxn>
              </a:cxnLst>
              <a:rect l="0" t="0" r="r" b="b"/>
              <a:pathLst>
                <a:path w="890" h="697">
                  <a:moveTo>
                    <a:pt x="0" y="203"/>
                  </a:moveTo>
                  <a:lnTo>
                    <a:pt x="99" y="255"/>
                  </a:lnTo>
                  <a:lnTo>
                    <a:pt x="169" y="311"/>
                  </a:lnTo>
                  <a:lnTo>
                    <a:pt x="226" y="382"/>
                  </a:lnTo>
                  <a:lnTo>
                    <a:pt x="282" y="480"/>
                  </a:lnTo>
                  <a:lnTo>
                    <a:pt x="325" y="598"/>
                  </a:lnTo>
                  <a:lnTo>
                    <a:pt x="325" y="697"/>
                  </a:lnTo>
                  <a:lnTo>
                    <a:pt x="890" y="495"/>
                  </a:lnTo>
                  <a:lnTo>
                    <a:pt x="875" y="396"/>
                  </a:lnTo>
                  <a:lnTo>
                    <a:pt x="847" y="255"/>
                  </a:lnTo>
                  <a:lnTo>
                    <a:pt x="777" y="142"/>
                  </a:lnTo>
                  <a:lnTo>
                    <a:pt x="706" y="71"/>
                  </a:lnTo>
                  <a:lnTo>
                    <a:pt x="607" y="0"/>
                  </a:lnTo>
                  <a:lnTo>
                    <a:pt x="0" y="203"/>
                  </a:lnTo>
                  <a:close/>
                </a:path>
              </a:pathLst>
            </a:custGeom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未知"/>
            <p:cNvSpPr>
              <a:spLocks/>
            </p:cNvSpPr>
            <p:nvPr/>
          </p:nvSpPr>
          <p:spPr bwMode="auto">
            <a:xfrm>
              <a:off x="0" y="203"/>
              <a:ext cx="339" cy="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56"/>
                </a:cxn>
                <a:cxn ang="0">
                  <a:pos x="198" y="113"/>
                </a:cxn>
                <a:cxn ang="0">
                  <a:pos x="268" y="183"/>
                </a:cxn>
                <a:cxn ang="0">
                  <a:pos x="311" y="296"/>
                </a:cxn>
                <a:cxn ang="0">
                  <a:pos x="339" y="381"/>
                </a:cxn>
                <a:cxn ang="0">
                  <a:pos x="339" y="494"/>
                </a:cxn>
                <a:cxn ang="0">
                  <a:pos x="0" y="395"/>
                </a:cxn>
                <a:cxn ang="0">
                  <a:pos x="0" y="0"/>
                </a:cxn>
              </a:cxnLst>
              <a:rect l="0" t="0" r="r" b="b"/>
              <a:pathLst>
                <a:path w="339" h="494">
                  <a:moveTo>
                    <a:pt x="0" y="0"/>
                  </a:moveTo>
                  <a:lnTo>
                    <a:pt x="113" y="56"/>
                  </a:lnTo>
                  <a:lnTo>
                    <a:pt x="198" y="113"/>
                  </a:lnTo>
                  <a:lnTo>
                    <a:pt x="268" y="183"/>
                  </a:lnTo>
                  <a:lnTo>
                    <a:pt x="311" y="296"/>
                  </a:lnTo>
                  <a:lnTo>
                    <a:pt x="339" y="381"/>
                  </a:lnTo>
                  <a:lnTo>
                    <a:pt x="339" y="494"/>
                  </a:lnTo>
                  <a:lnTo>
                    <a:pt x="0" y="39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2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03" grpId="0" animBg="1"/>
      <p:bldP spid="10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5576" y="1628800"/>
            <a:ext cx="7200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第三次</a:t>
            </a: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课作业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：</a:t>
            </a:r>
            <a:endParaRPr lang="en-US" altLang="zh-CN" sz="3600" b="1" dirty="0" smtClean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  <a:p>
            <a:pPr algn="l">
              <a:spcBef>
                <a:spcPct val="0"/>
              </a:spcBef>
            </a:pPr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（读组合体视图）</a:t>
            </a:r>
            <a:endParaRPr lang="zh-CN" altLang="en-US" sz="32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547664" y="2780928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～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9922" y="3356993"/>
            <a:ext cx="3664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4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77544" y="3983145"/>
            <a:ext cx="3664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P24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4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9922" y="4654878"/>
            <a:ext cx="3664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P25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5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2917" y="5302949"/>
            <a:ext cx="2969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P26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19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2. </a:t>
            </a:r>
            <a:r>
              <a:rPr lang="zh-CN" altLang="en-US" dirty="0" smtClean="0"/>
              <a:t>善于抓住反映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形状</a:t>
            </a:r>
            <a:r>
              <a:rPr lang="zh-CN" altLang="en-US" dirty="0" smtClean="0"/>
              <a:t>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位置特征</a:t>
            </a:r>
            <a:r>
              <a:rPr lang="zh-CN" altLang="en-US" dirty="0"/>
              <a:t>的</a:t>
            </a:r>
            <a:r>
              <a:rPr lang="zh-CN" altLang="en-US" dirty="0" smtClean="0"/>
              <a:t>视图</a:t>
            </a:r>
            <a:endParaRPr lang="zh-CN" altLang="en-US" dirty="0"/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 flipV="1">
            <a:off x="756247" y="3212976"/>
            <a:ext cx="8176617" cy="31342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1763688" y="2350621"/>
            <a:ext cx="57774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dirty="0" smtClean="0"/>
              <a:t>最</a:t>
            </a:r>
            <a:r>
              <a:rPr lang="zh-CN" dirty="0"/>
              <a:t>能反映物体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形状特征</a:t>
            </a:r>
            <a:r>
              <a:rPr lang="zh-CN" dirty="0"/>
              <a:t>的那个视图。 </a:t>
            </a:r>
          </a:p>
        </p:txBody>
      </p:sp>
      <p:sp>
        <p:nvSpPr>
          <p:cNvPr id="104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9217" y="1920922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楷体_GB2312"/>
                <a:cs typeface="楷体_GB2312"/>
              </a:rPr>
              <a:t>形体特征视图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grpSp>
        <p:nvGrpSpPr>
          <p:cNvPr id="105" name="Group 2"/>
          <p:cNvGrpSpPr>
            <a:grpSpLocks/>
          </p:cNvGrpSpPr>
          <p:nvPr/>
        </p:nvGrpSpPr>
        <p:grpSpPr bwMode="auto">
          <a:xfrm>
            <a:off x="6289303" y="3423121"/>
            <a:ext cx="2057400" cy="1981200"/>
            <a:chOff x="0" y="0"/>
            <a:chExt cx="1296" cy="1248"/>
          </a:xfrm>
        </p:grpSpPr>
        <p:sp>
          <p:nvSpPr>
            <p:cNvPr id="106" name="Oval 3"/>
            <p:cNvSpPr>
              <a:spLocks noChangeArrowheads="1"/>
            </p:cNvSpPr>
            <p:nvPr/>
          </p:nvSpPr>
          <p:spPr bwMode="auto">
            <a:xfrm>
              <a:off x="54" y="62"/>
              <a:ext cx="1178" cy="112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未知"/>
            <p:cNvSpPr>
              <a:spLocks/>
            </p:cNvSpPr>
            <p:nvPr/>
          </p:nvSpPr>
          <p:spPr bwMode="auto">
            <a:xfrm>
              <a:off x="0" y="0"/>
              <a:ext cx="1296" cy="1248"/>
            </a:xfrm>
            <a:custGeom>
              <a:avLst/>
              <a:gdLst/>
              <a:ahLst/>
              <a:cxnLst>
                <a:cxn ang="0">
                  <a:pos x="528" y="48"/>
                </a:cxn>
                <a:cxn ang="0">
                  <a:pos x="528" y="480"/>
                </a:cxn>
                <a:cxn ang="0">
                  <a:pos x="1056" y="480"/>
                </a:cxn>
                <a:cxn ang="0">
                  <a:pos x="1056" y="960"/>
                </a:cxn>
                <a:cxn ang="0">
                  <a:pos x="0" y="960"/>
                </a:cxn>
                <a:cxn ang="0">
                  <a:pos x="0" y="0"/>
                </a:cxn>
                <a:cxn ang="0">
                  <a:pos x="528" y="0"/>
                </a:cxn>
                <a:cxn ang="0">
                  <a:pos x="528" y="48"/>
                </a:cxn>
              </a:cxnLst>
              <a:rect l="0" t="0" r="r" b="b"/>
              <a:pathLst>
                <a:path w="1056" h="960">
                  <a:moveTo>
                    <a:pt x="528" y="48"/>
                  </a:moveTo>
                  <a:lnTo>
                    <a:pt x="528" y="480"/>
                  </a:lnTo>
                  <a:lnTo>
                    <a:pt x="1056" y="480"/>
                  </a:lnTo>
                  <a:lnTo>
                    <a:pt x="1056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48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Line 5"/>
            <p:cNvSpPr>
              <a:spLocks noChangeShapeType="1"/>
            </p:cNvSpPr>
            <p:nvPr/>
          </p:nvSpPr>
          <p:spPr bwMode="auto">
            <a:xfrm>
              <a:off x="643" y="62"/>
              <a:ext cx="0" cy="56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未知"/>
            <p:cNvSpPr>
              <a:spLocks/>
            </p:cNvSpPr>
            <p:nvPr/>
          </p:nvSpPr>
          <p:spPr bwMode="auto">
            <a:xfrm>
              <a:off x="636" y="621"/>
              <a:ext cx="609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9" y="0"/>
                </a:cxn>
              </a:cxnLst>
              <a:rect l="0" t="0" r="r" b="b"/>
              <a:pathLst>
                <a:path w="609" h="3">
                  <a:moveTo>
                    <a:pt x="0" y="3"/>
                  </a:moveTo>
                  <a:lnTo>
                    <a:pt x="609" y="0"/>
                  </a:lnTo>
                </a:path>
              </a:pathLst>
            </a:custGeom>
            <a:solidFill>
              <a:srgbClr val="CCFF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0" name="Rectangle 10"/>
          <p:cNvSpPr>
            <a:spLocks noChangeArrowheads="1"/>
          </p:cNvSpPr>
          <p:nvPr/>
        </p:nvSpPr>
        <p:spPr bwMode="auto">
          <a:xfrm>
            <a:off x="3309565" y="3499321"/>
            <a:ext cx="99060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AutoShape 11"/>
          <p:cNvSpPr>
            <a:spLocks noChangeArrowheads="1"/>
          </p:cNvSpPr>
          <p:nvPr/>
        </p:nvSpPr>
        <p:spPr bwMode="auto">
          <a:xfrm>
            <a:off x="5290765" y="3499321"/>
            <a:ext cx="914400" cy="914400"/>
          </a:xfrm>
          <a:prstGeom prst="rtTriangle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2" name="Group 12"/>
          <p:cNvGrpSpPr>
            <a:grpSpLocks/>
          </p:cNvGrpSpPr>
          <p:nvPr/>
        </p:nvGrpSpPr>
        <p:grpSpPr bwMode="auto">
          <a:xfrm>
            <a:off x="1023565" y="3499321"/>
            <a:ext cx="1447800" cy="2438400"/>
            <a:chOff x="58" y="452"/>
            <a:chExt cx="912" cy="1536"/>
          </a:xfrm>
        </p:grpSpPr>
        <p:sp>
          <p:nvSpPr>
            <p:cNvPr id="203" name="Rectangle 13"/>
            <p:cNvSpPr>
              <a:spLocks noChangeArrowheads="1"/>
            </p:cNvSpPr>
            <p:nvPr/>
          </p:nvSpPr>
          <p:spPr bwMode="auto">
            <a:xfrm>
              <a:off x="58" y="452"/>
              <a:ext cx="912" cy="5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Rectangle 14"/>
            <p:cNvSpPr>
              <a:spLocks noChangeArrowheads="1"/>
            </p:cNvSpPr>
            <p:nvPr/>
          </p:nvSpPr>
          <p:spPr bwMode="auto">
            <a:xfrm>
              <a:off x="58" y="1412"/>
              <a:ext cx="912" cy="57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5" name="Group 16"/>
          <p:cNvGrpSpPr>
            <a:grpSpLocks/>
          </p:cNvGrpSpPr>
          <p:nvPr/>
        </p:nvGrpSpPr>
        <p:grpSpPr bwMode="auto">
          <a:xfrm>
            <a:off x="3080965" y="4967758"/>
            <a:ext cx="1447800" cy="1125538"/>
            <a:chOff x="0" y="0"/>
            <a:chExt cx="912" cy="709"/>
          </a:xfrm>
        </p:grpSpPr>
        <p:sp>
          <p:nvSpPr>
            <p:cNvPr id="206" name="未知"/>
            <p:cNvSpPr>
              <a:spLocks/>
            </p:cNvSpPr>
            <p:nvPr/>
          </p:nvSpPr>
          <p:spPr bwMode="auto">
            <a:xfrm>
              <a:off x="6" y="0"/>
              <a:ext cx="906" cy="32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593" y="0"/>
                </a:cxn>
                <a:cxn ang="0">
                  <a:pos x="906" y="133"/>
                </a:cxn>
                <a:cxn ang="0">
                  <a:pos x="282" y="325"/>
                </a:cxn>
                <a:cxn ang="0">
                  <a:pos x="0" y="183"/>
                </a:cxn>
              </a:cxnLst>
              <a:rect l="0" t="0" r="r" b="b"/>
              <a:pathLst>
                <a:path w="906" h="325">
                  <a:moveTo>
                    <a:pt x="0" y="183"/>
                  </a:moveTo>
                  <a:lnTo>
                    <a:pt x="593" y="0"/>
                  </a:lnTo>
                  <a:lnTo>
                    <a:pt x="906" y="133"/>
                  </a:lnTo>
                  <a:lnTo>
                    <a:pt x="282" y="325"/>
                  </a:lnTo>
                  <a:lnTo>
                    <a:pt x="0" y="183"/>
                  </a:lnTo>
                  <a:close/>
                </a:path>
              </a:pathLst>
            </a:custGeom>
            <a:gradFill rotWithShape="0">
              <a:gsLst>
                <a:gs pos="0">
                  <a:srgbClr val="33CC33">
                    <a:gamma/>
                    <a:shade val="64706"/>
                    <a:invGamma/>
                  </a:srgbClr>
                </a:gs>
                <a:gs pos="100000">
                  <a:srgbClr val="33CC33"/>
                </a:gs>
              </a:gsLst>
              <a:lin ang="2700000" scaled="1"/>
            </a:gradFill>
            <a:ln w="12700" cap="flat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未知"/>
            <p:cNvSpPr>
              <a:spLocks/>
            </p:cNvSpPr>
            <p:nvPr/>
          </p:nvSpPr>
          <p:spPr bwMode="auto">
            <a:xfrm>
              <a:off x="0" y="181"/>
              <a:ext cx="28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84"/>
                </a:cxn>
                <a:cxn ang="0">
                  <a:pos x="288" y="528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28">
                  <a:moveTo>
                    <a:pt x="0" y="0"/>
                  </a:moveTo>
                  <a:lnTo>
                    <a:pt x="6" y="384"/>
                  </a:lnTo>
                  <a:lnTo>
                    <a:pt x="288" y="528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CC33"/>
                </a:gs>
                <a:gs pos="100000">
                  <a:srgbClr val="33CC33">
                    <a:gamma/>
                    <a:shade val="66667"/>
                    <a:invGamma/>
                  </a:srgbClr>
                </a:gs>
              </a:gsLst>
              <a:lin ang="0" scaled="1"/>
            </a:gradFill>
            <a:ln w="12700" cap="flat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未知"/>
            <p:cNvSpPr>
              <a:spLocks/>
            </p:cNvSpPr>
            <p:nvPr/>
          </p:nvSpPr>
          <p:spPr bwMode="auto">
            <a:xfrm>
              <a:off x="288" y="133"/>
              <a:ext cx="624" cy="57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576"/>
                </a:cxn>
                <a:cxn ang="0">
                  <a:pos x="624" y="384"/>
                </a:cxn>
                <a:cxn ang="0">
                  <a:pos x="624" y="0"/>
                </a:cxn>
                <a:cxn ang="0">
                  <a:pos x="0" y="192"/>
                </a:cxn>
              </a:cxnLst>
              <a:rect l="0" t="0" r="r" b="b"/>
              <a:pathLst>
                <a:path w="624" h="576">
                  <a:moveTo>
                    <a:pt x="0" y="192"/>
                  </a:moveTo>
                  <a:lnTo>
                    <a:pt x="0" y="576"/>
                  </a:lnTo>
                  <a:lnTo>
                    <a:pt x="624" y="384"/>
                  </a:lnTo>
                  <a:lnTo>
                    <a:pt x="624" y="0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56863"/>
                    <a:invGamma/>
                  </a:srgbClr>
                </a:gs>
                <a:gs pos="100000">
                  <a:srgbClr val="00CC00"/>
                </a:gs>
              </a:gsLst>
              <a:lin ang="0" scaled="1"/>
            </a:gradFill>
            <a:ln w="12700" cap="flat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9" name="Group 20"/>
          <p:cNvGrpSpPr>
            <a:grpSpLocks/>
          </p:cNvGrpSpPr>
          <p:nvPr/>
        </p:nvGrpSpPr>
        <p:grpSpPr bwMode="auto">
          <a:xfrm>
            <a:off x="5138365" y="4902671"/>
            <a:ext cx="1333500" cy="1068387"/>
            <a:chOff x="0" y="0"/>
            <a:chExt cx="840" cy="673"/>
          </a:xfrm>
        </p:grpSpPr>
        <p:sp>
          <p:nvSpPr>
            <p:cNvPr id="210" name="未知"/>
            <p:cNvSpPr>
              <a:spLocks/>
            </p:cNvSpPr>
            <p:nvPr/>
          </p:nvSpPr>
          <p:spPr bwMode="auto">
            <a:xfrm>
              <a:off x="0" y="0"/>
              <a:ext cx="840" cy="673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615" y="0"/>
                </a:cxn>
                <a:cxn ang="0">
                  <a:pos x="840" y="465"/>
                </a:cxn>
                <a:cxn ang="0">
                  <a:pos x="282" y="673"/>
                </a:cxn>
                <a:cxn ang="0">
                  <a:pos x="0" y="193"/>
                </a:cxn>
              </a:cxnLst>
              <a:rect l="0" t="0" r="r" b="b"/>
              <a:pathLst>
                <a:path w="840" h="673">
                  <a:moveTo>
                    <a:pt x="0" y="193"/>
                  </a:moveTo>
                  <a:lnTo>
                    <a:pt x="615" y="0"/>
                  </a:lnTo>
                  <a:lnTo>
                    <a:pt x="840" y="465"/>
                  </a:lnTo>
                  <a:lnTo>
                    <a:pt x="282" y="673"/>
                  </a:lnTo>
                  <a:lnTo>
                    <a:pt x="0" y="193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未知"/>
            <p:cNvSpPr>
              <a:spLocks/>
            </p:cNvSpPr>
            <p:nvPr/>
          </p:nvSpPr>
          <p:spPr bwMode="auto">
            <a:xfrm>
              <a:off x="5" y="185"/>
              <a:ext cx="292" cy="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2"/>
                </a:cxn>
                <a:cxn ang="0">
                  <a:pos x="292" y="488"/>
                </a:cxn>
                <a:cxn ang="0">
                  <a:pos x="0" y="0"/>
                </a:cxn>
              </a:cxnLst>
              <a:rect l="0" t="0" r="r" b="b"/>
              <a:pathLst>
                <a:path w="292" h="488">
                  <a:moveTo>
                    <a:pt x="0" y="0"/>
                  </a:moveTo>
                  <a:lnTo>
                    <a:pt x="0" y="432"/>
                  </a:lnTo>
                  <a:lnTo>
                    <a:pt x="292" y="4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2" name="Group 23"/>
          <p:cNvGrpSpPr>
            <a:grpSpLocks/>
          </p:cNvGrpSpPr>
          <p:nvPr/>
        </p:nvGrpSpPr>
        <p:grpSpPr bwMode="auto">
          <a:xfrm>
            <a:off x="7119565" y="4815358"/>
            <a:ext cx="1412875" cy="1106488"/>
            <a:chOff x="0" y="0"/>
            <a:chExt cx="890" cy="697"/>
          </a:xfrm>
        </p:grpSpPr>
        <p:sp>
          <p:nvSpPr>
            <p:cNvPr id="213" name="未知"/>
            <p:cNvSpPr>
              <a:spLocks/>
            </p:cNvSpPr>
            <p:nvPr/>
          </p:nvSpPr>
          <p:spPr bwMode="auto">
            <a:xfrm>
              <a:off x="0" y="0"/>
              <a:ext cx="890" cy="697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99" y="255"/>
                </a:cxn>
                <a:cxn ang="0">
                  <a:pos x="169" y="311"/>
                </a:cxn>
                <a:cxn ang="0">
                  <a:pos x="226" y="382"/>
                </a:cxn>
                <a:cxn ang="0">
                  <a:pos x="282" y="480"/>
                </a:cxn>
                <a:cxn ang="0">
                  <a:pos x="325" y="598"/>
                </a:cxn>
                <a:cxn ang="0">
                  <a:pos x="325" y="697"/>
                </a:cxn>
                <a:cxn ang="0">
                  <a:pos x="890" y="495"/>
                </a:cxn>
                <a:cxn ang="0">
                  <a:pos x="875" y="396"/>
                </a:cxn>
                <a:cxn ang="0">
                  <a:pos x="847" y="255"/>
                </a:cxn>
                <a:cxn ang="0">
                  <a:pos x="777" y="142"/>
                </a:cxn>
                <a:cxn ang="0">
                  <a:pos x="706" y="71"/>
                </a:cxn>
                <a:cxn ang="0">
                  <a:pos x="607" y="0"/>
                </a:cxn>
                <a:cxn ang="0">
                  <a:pos x="0" y="203"/>
                </a:cxn>
              </a:cxnLst>
              <a:rect l="0" t="0" r="r" b="b"/>
              <a:pathLst>
                <a:path w="890" h="697">
                  <a:moveTo>
                    <a:pt x="0" y="203"/>
                  </a:moveTo>
                  <a:lnTo>
                    <a:pt x="99" y="255"/>
                  </a:lnTo>
                  <a:lnTo>
                    <a:pt x="169" y="311"/>
                  </a:lnTo>
                  <a:lnTo>
                    <a:pt x="226" y="382"/>
                  </a:lnTo>
                  <a:lnTo>
                    <a:pt x="282" y="480"/>
                  </a:lnTo>
                  <a:lnTo>
                    <a:pt x="325" y="598"/>
                  </a:lnTo>
                  <a:lnTo>
                    <a:pt x="325" y="697"/>
                  </a:lnTo>
                  <a:lnTo>
                    <a:pt x="890" y="495"/>
                  </a:lnTo>
                  <a:lnTo>
                    <a:pt x="875" y="396"/>
                  </a:lnTo>
                  <a:lnTo>
                    <a:pt x="847" y="255"/>
                  </a:lnTo>
                  <a:lnTo>
                    <a:pt x="777" y="142"/>
                  </a:lnTo>
                  <a:lnTo>
                    <a:pt x="706" y="71"/>
                  </a:lnTo>
                  <a:lnTo>
                    <a:pt x="607" y="0"/>
                  </a:lnTo>
                  <a:lnTo>
                    <a:pt x="0" y="203"/>
                  </a:lnTo>
                  <a:close/>
                </a:path>
              </a:pathLst>
            </a:custGeom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未知"/>
            <p:cNvSpPr>
              <a:spLocks/>
            </p:cNvSpPr>
            <p:nvPr/>
          </p:nvSpPr>
          <p:spPr bwMode="auto">
            <a:xfrm>
              <a:off x="0" y="203"/>
              <a:ext cx="339" cy="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56"/>
                </a:cxn>
                <a:cxn ang="0">
                  <a:pos x="198" y="113"/>
                </a:cxn>
                <a:cxn ang="0">
                  <a:pos x="268" y="183"/>
                </a:cxn>
                <a:cxn ang="0">
                  <a:pos x="311" y="296"/>
                </a:cxn>
                <a:cxn ang="0">
                  <a:pos x="339" y="381"/>
                </a:cxn>
                <a:cxn ang="0">
                  <a:pos x="339" y="494"/>
                </a:cxn>
                <a:cxn ang="0">
                  <a:pos x="0" y="395"/>
                </a:cxn>
                <a:cxn ang="0">
                  <a:pos x="0" y="0"/>
                </a:cxn>
              </a:cxnLst>
              <a:rect l="0" t="0" r="r" b="b"/>
              <a:pathLst>
                <a:path w="339" h="494">
                  <a:moveTo>
                    <a:pt x="0" y="0"/>
                  </a:moveTo>
                  <a:lnTo>
                    <a:pt x="113" y="56"/>
                  </a:lnTo>
                  <a:lnTo>
                    <a:pt x="198" y="113"/>
                  </a:lnTo>
                  <a:lnTo>
                    <a:pt x="268" y="183"/>
                  </a:lnTo>
                  <a:lnTo>
                    <a:pt x="311" y="296"/>
                  </a:lnTo>
                  <a:lnTo>
                    <a:pt x="339" y="381"/>
                  </a:lnTo>
                  <a:lnTo>
                    <a:pt x="339" y="494"/>
                  </a:lnTo>
                  <a:lnTo>
                    <a:pt x="0" y="39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5" name="Rectangle 20"/>
          <p:cNvSpPr>
            <a:spLocks noChangeArrowheads="1"/>
          </p:cNvSpPr>
          <p:nvPr/>
        </p:nvSpPr>
        <p:spPr bwMode="auto">
          <a:xfrm>
            <a:off x="3157042" y="3323901"/>
            <a:ext cx="5375398" cy="1287463"/>
          </a:xfrm>
          <a:prstGeom prst="rect">
            <a:avLst/>
          </a:prstGeom>
          <a:noFill/>
          <a:ln w="38100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utoUpdateAnimBg="0"/>
      <p:bldP spid="101" grpId="0" animBg="1"/>
      <p:bldP spid="102" grpId="0" autoUpdateAnimBg="0"/>
      <p:bldP spid="104" grpId="0" animBg="1"/>
      <p:bldP spid="200" grpId="0" animBg="1"/>
      <p:bldP spid="201" grpId="0" animBg="1"/>
      <p:bldP spid="2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2. </a:t>
            </a:r>
            <a:r>
              <a:rPr lang="zh-CN" altLang="en-US" dirty="0" smtClean="0"/>
              <a:t>善于抓住反映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形状</a:t>
            </a:r>
            <a:r>
              <a:rPr lang="zh-CN" altLang="en-US" dirty="0" smtClean="0"/>
              <a:t>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位置特征</a:t>
            </a:r>
            <a:r>
              <a:rPr lang="zh-CN" altLang="en-US" dirty="0"/>
              <a:t>的</a:t>
            </a:r>
            <a:r>
              <a:rPr lang="zh-CN" altLang="en-US" dirty="0" smtClean="0"/>
              <a:t>视图</a:t>
            </a:r>
            <a:endParaRPr lang="zh-CN" altLang="en-US" dirty="0"/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 flipV="1">
            <a:off x="1691680" y="3103070"/>
            <a:ext cx="6192688" cy="31342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1763688" y="2350621"/>
            <a:ext cx="57774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dirty="0" smtClean="0"/>
              <a:t>最</a:t>
            </a:r>
            <a:r>
              <a:rPr lang="zh-CN" dirty="0"/>
              <a:t>能反映物体</a:t>
            </a:r>
            <a:r>
              <a:rPr 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形状特征</a:t>
            </a:r>
            <a:r>
              <a:rPr lang="zh-CN" dirty="0"/>
              <a:t>的那个视图。 </a:t>
            </a:r>
          </a:p>
        </p:txBody>
      </p:sp>
      <p:sp>
        <p:nvSpPr>
          <p:cNvPr id="104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9217" y="1920922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楷体_GB2312"/>
                <a:cs typeface="楷体_GB2312"/>
              </a:rPr>
              <a:t>形体特征视图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97023"/>
              </p:ext>
            </p:extLst>
          </p:nvPr>
        </p:nvGraphicFramePr>
        <p:xfrm>
          <a:off x="1872680" y="3203678"/>
          <a:ext cx="1389062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8" r:id="rId4" imgW="8772525" imgH="4695825" progId="">
                  <p:embed/>
                </p:oleObj>
              </mc:Choice>
              <mc:Fallback>
                <p:oleObj r:id="rId4" imgW="8772525" imgH="46958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971" r="9067"/>
                      <a:stretch>
                        <a:fillRect/>
                      </a:stretch>
                    </p:blipFill>
                    <p:spPr bwMode="auto">
                      <a:xfrm>
                        <a:off x="1872680" y="3203678"/>
                        <a:ext cx="1389062" cy="277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17" y="3394178"/>
            <a:ext cx="413226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接连接符 25"/>
          <p:cNvCxnSpPr>
            <a:cxnSpLocks noChangeShapeType="1"/>
          </p:cNvCxnSpPr>
          <p:nvPr/>
        </p:nvCxnSpPr>
        <p:spPr bwMode="auto">
          <a:xfrm>
            <a:off x="1696467" y="3830740"/>
            <a:ext cx="5168900" cy="158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3491880" y="3266383"/>
            <a:ext cx="4299000" cy="1314745"/>
          </a:xfrm>
          <a:prstGeom prst="rect">
            <a:avLst/>
          </a:prstGeom>
          <a:noFill/>
          <a:ln w="38100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2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692"/>
            <a:ext cx="0" cy="1912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2. </a:t>
            </a:r>
            <a:r>
              <a:rPr lang="zh-CN" altLang="en-US" dirty="0" smtClean="0"/>
              <a:t>善于抓住反映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形状</a:t>
            </a:r>
            <a:r>
              <a:rPr lang="zh-CN" altLang="en-US" dirty="0" smtClean="0"/>
              <a:t>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位置特征</a:t>
            </a:r>
            <a:r>
              <a:rPr lang="zh-CN" altLang="en-US" dirty="0"/>
              <a:t>的</a:t>
            </a:r>
            <a:r>
              <a:rPr lang="zh-CN" altLang="en-US" dirty="0" smtClean="0"/>
              <a:t>视图</a:t>
            </a:r>
            <a:endParaRPr lang="zh-CN" altLang="en-US" dirty="0"/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 flipV="1">
            <a:off x="756247" y="2996952"/>
            <a:ext cx="8176617" cy="33502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1763688" y="2350621"/>
            <a:ext cx="6912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dirty="0" smtClean="0"/>
              <a:t>最</a:t>
            </a:r>
            <a:r>
              <a:rPr lang="zh-CN" dirty="0"/>
              <a:t>能反映</a:t>
            </a:r>
            <a:r>
              <a:rPr lang="zh-CN" dirty="0" smtClean="0"/>
              <a:t>物体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相对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位置</a:t>
            </a:r>
            <a:r>
              <a:rPr 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特征</a:t>
            </a:r>
            <a:r>
              <a:rPr lang="zh-CN" dirty="0"/>
              <a:t>的那个视图</a:t>
            </a:r>
            <a:r>
              <a:rPr lang="zh-CN" dirty="0" smtClean="0"/>
              <a:t>。</a:t>
            </a:r>
            <a:endParaRPr lang="zh-CN" dirty="0"/>
          </a:p>
        </p:txBody>
      </p:sp>
      <p:sp>
        <p:nvSpPr>
          <p:cNvPr id="104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9217" y="1920922"/>
            <a:ext cx="2446338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楷体_GB2312"/>
                <a:cs typeface="楷体_GB2312"/>
              </a:rPr>
              <a:t>位置特征视图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900113" y="3068960"/>
            <a:ext cx="1665038" cy="3096343"/>
            <a:chOff x="0" y="0"/>
            <a:chExt cx="1584" cy="2999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73" y="128"/>
              <a:ext cx="1239" cy="1148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86" y="723"/>
              <a:ext cx="1408" cy="598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97" y="0"/>
              <a:ext cx="0" cy="2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85"/>
                </a:cxn>
              </a:cxnLst>
              <a:rect l="0" t="0" r="r" b="b"/>
              <a:pathLst>
                <a:path w="1" h="2385">
                  <a:moveTo>
                    <a:pt x="0" y="0"/>
                  </a:moveTo>
                  <a:lnTo>
                    <a:pt x="0" y="2385"/>
                  </a:lnTo>
                </a:path>
              </a:pathLst>
            </a:custGeom>
            <a:noFill/>
            <a:ln w="12700" cap="flat" cmpd="sng">
              <a:solidFill>
                <a:srgbClr val="0033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429" y="380"/>
              <a:ext cx="727" cy="680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未知"/>
            <p:cNvSpPr>
              <a:spLocks/>
            </p:cNvSpPr>
            <p:nvPr/>
          </p:nvSpPr>
          <p:spPr bwMode="auto">
            <a:xfrm>
              <a:off x="170" y="720"/>
              <a:ext cx="2" cy="124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247"/>
                </a:cxn>
              </a:cxnLst>
              <a:rect l="0" t="0" r="r" b="b"/>
              <a:pathLst>
                <a:path w="2" h="1247">
                  <a:moveTo>
                    <a:pt x="2" y="0"/>
                  </a:moveTo>
                  <a:lnTo>
                    <a:pt x="0" y="1247"/>
                  </a:lnTo>
                </a:path>
              </a:pathLst>
            </a:cu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未知"/>
            <p:cNvSpPr>
              <a:spLocks/>
            </p:cNvSpPr>
            <p:nvPr/>
          </p:nvSpPr>
          <p:spPr bwMode="auto">
            <a:xfrm>
              <a:off x="1411" y="720"/>
              <a:ext cx="0" cy="1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39"/>
                </a:cxn>
              </a:cxnLst>
              <a:rect l="0" t="0" r="r" b="b"/>
              <a:pathLst>
                <a:path w="2" h="1239">
                  <a:moveTo>
                    <a:pt x="0" y="0"/>
                  </a:moveTo>
                  <a:lnTo>
                    <a:pt x="2" y="1239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未知"/>
            <p:cNvSpPr>
              <a:spLocks/>
            </p:cNvSpPr>
            <p:nvPr/>
          </p:nvSpPr>
          <p:spPr bwMode="auto">
            <a:xfrm>
              <a:off x="173" y="1953"/>
              <a:ext cx="125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6" y="6"/>
                </a:cxn>
              </a:cxnLst>
              <a:rect l="0" t="0" r="r" b="b"/>
              <a:pathLst>
                <a:path w="1256" h="6">
                  <a:moveTo>
                    <a:pt x="0" y="0"/>
                  </a:moveTo>
                  <a:lnTo>
                    <a:pt x="1256" y="6"/>
                  </a:lnTo>
                </a:path>
              </a:pathLst>
            </a:cu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429" y="1358"/>
              <a:ext cx="727" cy="340"/>
            </a:xfrm>
            <a:prstGeom prst="rect">
              <a:avLst/>
            </a:prstGeom>
            <a:noFill/>
            <a:ln w="38100" cmpd="sng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0" y="723"/>
              <a:ext cx="1584" cy="0"/>
            </a:xfrm>
            <a:prstGeom prst="line">
              <a:avLst/>
            </a:prstGeom>
            <a:noFill/>
            <a:ln w="12700" cmpd="sng">
              <a:solidFill>
                <a:srgbClr val="0033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>
              <a:off x="791" y="2208"/>
              <a:ext cx="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1"/>
                </a:cxn>
              </a:cxnLst>
              <a:rect l="0" t="0" r="r" b="b"/>
              <a:pathLst>
                <a:path w="1" h="791">
                  <a:moveTo>
                    <a:pt x="0" y="0"/>
                  </a:moveTo>
                  <a:lnTo>
                    <a:pt x="0" y="791"/>
                  </a:lnTo>
                </a:path>
              </a:pathLst>
            </a:custGeom>
            <a:noFill/>
            <a:ln w="9525" cap="flat" cmpd="sng">
              <a:solidFill>
                <a:srgbClr val="0033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>
              <a:off x="170" y="2256"/>
              <a:ext cx="12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2" y="0"/>
                </a:cxn>
              </a:cxnLst>
              <a:rect l="0" t="0" r="r" b="b"/>
              <a:pathLst>
                <a:path w="1242" h="1">
                  <a:moveTo>
                    <a:pt x="0" y="0"/>
                  </a:moveTo>
                  <a:lnTo>
                    <a:pt x="1242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170" y="2256"/>
              <a:ext cx="1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0"/>
                </a:cxn>
              </a:cxnLst>
              <a:rect l="0" t="0" r="r" b="b"/>
              <a:pathLst>
                <a:path w="1" h="480">
                  <a:moveTo>
                    <a:pt x="0" y="0"/>
                  </a:moveTo>
                  <a:lnTo>
                    <a:pt x="0" y="48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未知"/>
            <p:cNvSpPr>
              <a:spLocks/>
            </p:cNvSpPr>
            <p:nvPr/>
          </p:nvSpPr>
          <p:spPr bwMode="auto">
            <a:xfrm>
              <a:off x="170" y="2721"/>
              <a:ext cx="12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2" y="0"/>
                </a:cxn>
              </a:cxnLst>
              <a:rect l="0" t="0" r="r" b="b"/>
              <a:pathLst>
                <a:path w="1242" h="1">
                  <a:moveTo>
                    <a:pt x="0" y="0"/>
                  </a:moveTo>
                  <a:lnTo>
                    <a:pt x="1242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未知"/>
            <p:cNvSpPr>
              <a:spLocks/>
            </p:cNvSpPr>
            <p:nvPr/>
          </p:nvSpPr>
          <p:spPr bwMode="auto">
            <a:xfrm>
              <a:off x="1411" y="2256"/>
              <a:ext cx="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0"/>
                </a:cxn>
              </a:cxnLst>
              <a:rect l="0" t="0" r="r" b="b"/>
              <a:pathLst>
                <a:path w="1" h="480">
                  <a:moveTo>
                    <a:pt x="0" y="0"/>
                  </a:moveTo>
                  <a:lnTo>
                    <a:pt x="0" y="48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未知"/>
            <p:cNvSpPr>
              <a:spLocks/>
            </p:cNvSpPr>
            <p:nvPr/>
          </p:nvSpPr>
          <p:spPr bwMode="auto">
            <a:xfrm>
              <a:off x="424" y="2256"/>
              <a:ext cx="1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5"/>
                </a:cxn>
              </a:cxnLst>
              <a:rect l="0" t="0" r="r" b="b"/>
              <a:pathLst>
                <a:path w="1" h="465">
                  <a:moveTo>
                    <a:pt x="0" y="0"/>
                  </a:moveTo>
                  <a:lnTo>
                    <a:pt x="0" y="465"/>
                  </a:lnTo>
                </a:path>
              </a:pathLst>
            </a:custGeom>
            <a:noFill/>
            <a:ln w="12700" cap="flat" cmpd="sng">
              <a:solidFill>
                <a:srgbClr val="00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未知"/>
            <p:cNvSpPr>
              <a:spLocks/>
            </p:cNvSpPr>
            <p:nvPr/>
          </p:nvSpPr>
          <p:spPr bwMode="auto">
            <a:xfrm>
              <a:off x="1144" y="2256"/>
              <a:ext cx="1" cy="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1"/>
                </a:cxn>
              </a:cxnLst>
              <a:rect l="0" t="0" r="r" b="b"/>
              <a:pathLst>
                <a:path w="1" h="451">
                  <a:moveTo>
                    <a:pt x="0" y="0"/>
                  </a:moveTo>
                  <a:lnTo>
                    <a:pt x="0" y="451"/>
                  </a:lnTo>
                </a:path>
              </a:pathLst>
            </a:custGeom>
            <a:noFill/>
            <a:ln w="12700" cap="flat" cmpd="sng">
              <a:solidFill>
                <a:srgbClr val="00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未知"/>
            <p:cNvSpPr>
              <a:spLocks/>
            </p:cNvSpPr>
            <p:nvPr/>
          </p:nvSpPr>
          <p:spPr bwMode="auto">
            <a:xfrm>
              <a:off x="424" y="2736"/>
              <a:ext cx="1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3"/>
                </a:cxn>
              </a:cxnLst>
              <a:rect l="0" t="0" r="r" b="b"/>
              <a:pathLst>
                <a:path w="1" h="183">
                  <a:moveTo>
                    <a:pt x="0" y="0"/>
                  </a:moveTo>
                  <a:lnTo>
                    <a:pt x="0" y="183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未知"/>
            <p:cNvSpPr>
              <a:spLocks/>
            </p:cNvSpPr>
            <p:nvPr/>
          </p:nvSpPr>
          <p:spPr bwMode="auto">
            <a:xfrm>
              <a:off x="424" y="2905"/>
              <a:ext cx="7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0"/>
                </a:cxn>
              </a:cxnLst>
              <a:rect l="0" t="0" r="r" b="b"/>
              <a:pathLst>
                <a:path w="720" h="1">
                  <a:moveTo>
                    <a:pt x="0" y="0"/>
                  </a:move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未知"/>
            <p:cNvSpPr>
              <a:spLocks/>
            </p:cNvSpPr>
            <p:nvPr/>
          </p:nvSpPr>
          <p:spPr bwMode="auto">
            <a:xfrm>
              <a:off x="1144" y="2721"/>
              <a:ext cx="1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8"/>
                </a:cxn>
              </a:cxnLst>
              <a:rect l="0" t="0" r="r" b="b"/>
              <a:pathLst>
                <a:path w="1" h="198">
                  <a:moveTo>
                    <a:pt x="0" y="0"/>
                  </a:moveTo>
                  <a:lnTo>
                    <a:pt x="0" y="198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2771800" y="3180264"/>
            <a:ext cx="1154357" cy="1921749"/>
            <a:chOff x="0" y="0"/>
            <a:chExt cx="868" cy="1836"/>
          </a:xfrm>
        </p:grpSpPr>
        <p:sp>
          <p:nvSpPr>
            <p:cNvPr id="51" name="未知"/>
            <p:cNvSpPr>
              <a:spLocks/>
            </p:cNvSpPr>
            <p:nvPr/>
          </p:nvSpPr>
          <p:spPr bwMode="auto">
            <a:xfrm>
              <a:off x="147" y="0"/>
              <a:ext cx="1" cy="18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35"/>
                </a:cxn>
              </a:cxnLst>
              <a:rect l="0" t="0" r="r" b="b"/>
              <a:pathLst>
                <a:path w="1" h="1835">
                  <a:moveTo>
                    <a:pt x="0" y="0"/>
                  </a:moveTo>
                  <a:lnTo>
                    <a:pt x="0" y="1835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未知"/>
            <p:cNvSpPr>
              <a:spLocks/>
            </p:cNvSpPr>
            <p:nvPr/>
          </p:nvSpPr>
          <p:spPr bwMode="auto">
            <a:xfrm>
              <a:off x="147" y="0"/>
              <a:ext cx="54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" y="2"/>
                </a:cxn>
              </a:cxnLst>
              <a:rect l="0" t="0" r="r" b="b"/>
              <a:pathLst>
                <a:path w="540" h="2">
                  <a:moveTo>
                    <a:pt x="0" y="0"/>
                  </a:moveTo>
                  <a:lnTo>
                    <a:pt x="540" y="2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未知"/>
            <p:cNvSpPr>
              <a:spLocks/>
            </p:cNvSpPr>
            <p:nvPr/>
          </p:nvSpPr>
          <p:spPr bwMode="auto">
            <a:xfrm>
              <a:off x="670" y="0"/>
              <a:ext cx="1" cy="18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35"/>
                </a:cxn>
              </a:cxnLst>
              <a:rect l="0" t="0" r="r" b="b"/>
              <a:pathLst>
                <a:path w="1" h="1835">
                  <a:moveTo>
                    <a:pt x="0" y="0"/>
                  </a:moveTo>
                  <a:lnTo>
                    <a:pt x="0" y="1835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未知"/>
            <p:cNvSpPr>
              <a:spLocks/>
            </p:cNvSpPr>
            <p:nvPr/>
          </p:nvSpPr>
          <p:spPr bwMode="auto">
            <a:xfrm>
              <a:off x="142" y="1835"/>
              <a:ext cx="545" cy="1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0" y="0"/>
                </a:cxn>
              </a:cxnLst>
              <a:rect l="0" t="0" r="r" b="b"/>
              <a:pathLst>
                <a:path w="545" h="1">
                  <a:moveTo>
                    <a:pt x="545" y="0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0" y="610"/>
              <a:ext cx="864" cy="0"/>
            </a:xfrm>
            <a:prstGeom prst="line">
              <a:avLst/>
            </a:prstGeom>
            <a:noFill/>
            <a:ln w="12700" cmpd="sng">
              <a:solidFill>
                <a:srgbClr val="0033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144" y="946"/>
              <a:ext cx="528" cy="0"/>
            </a:xfrm>
            <a:prstGeom prst="line">
              <a:avLst/>
            </a:prstGeom>
            <a:noFill/>
            <a:ln w="12700" cmpd="sng">
              <a:solidFill>
                <a:srgbClr val="00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未知"/>
            <p:cNvSpPr>
              <a:spLocks/>
            </p:cNvSpPr>
            <p:nvPr/>
          </p:nvSpPr>
          <p:spPr bwMode="auto">
            <a:xfrm>
              <a:off x="147" y="255"/>
              <a:ext cx="51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9" y="0"/>
                </a:cxn>
              </a:cxnLst>
              <a:rect l="0" t="0" r="r" b="b"/>
              <a:pathLst>
                <a:path w="509" h="1">
                  <a:moveTo>
                    <a:pt x="0" y="0"/>
                  </a:moveTo>
                  <a:lnTo>
                    <a:pt x="509" y="0"/>
                  </a:lnTo>
                </a:path>
              </a:pathLst>
            </a:custGeom>
            <a:noFill/>
            <a:ln w="12700" cap="flat" cmpd="sng">
              <a:solidFill>
                <a:srgbClr val="00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未知"/>
            <p:cNvSpPr>
              <a:spLocks/>
            </p:cNvSpPr>
            <p:nvPr/>
          </p:nvSpPr>
          <p:spPr bwMode="auto">
            <a:xfrm>
              <a:off x="861" y="1213"/>
              <a:ext cx="1" cy="353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0" y="0"/>
                </a:cxn>
              </a:cxnLst>
              <a:rect l="0" t="0" r="r" b="b"/>
              <a:pathLst>
                <a:path w="1" h="353">
                  <a:moveTo>
                    <a:pt x="0" y="35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未知"/>
            <p:cNvSpPr>
              <a:spLocks/>
            </p:cNvSpPr>
            <p:nvPr/>
          </p:nvSpPr>
          <p:spPr bwMode="auto">
            <a:xfrm>
              <a:off x="668" y="1564"/>
              <a:ext cx="200" cy="3"/>
            </a:xfrm>
            <a:custGeom>
              <a:avLst/>
              <a:gdLst/>
              <a:ahLst/>
              <a:cxnLst>
                <a:cxn ang="0">
                  <a:pos x="200" y="3"/>
                </a:cxn>
                <a:cxn ang="0">
                  <a:pos x="0" y="0"/>
                </a:cxn>
              </a:cxnLst>
              <a:rect l="0" t="0" r="r" b="b"/>
              <a:pathLst>
                <a:path w="200" h="3">
                  <a:moveTo>
                    <a:pt x="200" y="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未知"/>
            <p:cNvSpPr>
              <a:spLocks/>
            </p:cNvSpPr>
            <p:nvPr/>
          </p:nvSpPr>
          <p:spPr bwMode="auto">
            <a:xfrm>
              <a:off x="661" y="1205"/>
              <a:ext cx="204" cy="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0" y="10"/>
                </a:cxn>
              </a:cxnLst>
              <a:rect l="0" t="0" r="r" b="b"/>
              <a:pathLst>
                <a:path w="190" h="10">
                  <a:moveTo>
                    <a:pt x="190" y="0"/>
                  </a:moveTo>
                  <a:lnTo>
                    <a:pt x="0" y="1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33"/>
          <p:cNvGrpSpPr>
            <a:grpSpLocks/>
          </p:cNvGrpSpPr>
          <p:nvPr/>
        </p:nvGrpSpPr>
        <p:grpSpPr bwMode="auto">
          <a:xfrm>
            <a:off x="4308245" y="3177808"/>
            <a:ext cx="1093199" cy="1915956"/>
            <a:chOff x="0" y="0"/>
            <a:chExt cx="864" cy="1849"/>
          </a:xfrm>
        </p:grpSpPr>
        <p:sp>
          <p:nvSpPr>
            <p:cNvPr id="62" name="未知"/>
            <p:cNvSpPr>
              <a:spLocks/>
            </p:cNvSpPr>
            <p:nvPr/>
          </p:nvSpPr>
          <p:spPr bwMode="auto">
            <a:xfrm>
              <a:off x="94" y="0"/>
              <a:ext cx="1" cy="18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849"/>
                </a:cxn>
              </a:cxnLst>
              <a:rect l="0" t="0" r="r" b="b"/>
              <a:pathLst>
                <a:path w="1" h="1849">
                  <a:moveTo>
                    <a:pt x="1" y="0"/>
                  </a:moveTo>
                  <a:lnTo>
                    <a:pt x="0" y="1849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未知"/>
            <p:cNvSpPr>
              <a:spLocks/>
            </p:cNvSpPr>
            <p:nvPr/>
          </p:nvSpPr>
          <p:spPr bwMode="auto">
            <a:xfrm>
              <a:off x="95" y="0"/>
              <a:ext cx="5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0" y="1"/>
                </a:cxn>
              </a:cxnLst>
              <a:rect l="0" t="0" r="r" b="b"/>
              <a:pathLst>
                <a:path w="530" h="1">
                  <a:moveTo>
                    <a:pt x="0" y="0"/>
                  </a:moveTo>
                  <a:lnTo>
                    <a:pt x="530" y="1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未知"/>
            <p:cNvSpPr>
              <a:spLocks/>
            </p:cNvSpPr>
            <p:nvPr/>
          </p:nvSpPr>
          <p:spPr bwMode="auto">
            <a:xfrm>
              <a:off x="618" y="0"/>
              <a:ext cx="1" cy="18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34"/>
                </a:cxn>
              </a:cxnLst>
              <a:rect l="0" t="0" r="r" b="b"/>
              <a:pathLst>
                <a:path w="1" h="1834">
                  <a:moveTo>
                    <a:pt x="0" y="0"/>
                  </a:moveTo>
                  <a:lnTo>
                    <a:pt x="0" y="1834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未知"/>
            <p:cNvSpPr>
              <a:spLocks/>
            </p:cNvSpPr>
            <p:nvPr/>
          </p:nvSpPr>
          <p:spPr bwMode="auto">
            <a:xfrm>
              <a:off x="87" y="1842"/>
              <a:ext cx="541" cy="0"/>
            </a:xfrm>
            <a:custGeom>
              <a:avLst/>
              <a:gdLst/>
              <a:ahLst/>
              <a:cxnLst>
                <a:cxn ang="0">
                  <a:pos x="537" y="0"/>
                </a:cxn>
                <a:cxn ang="0">
                  <a:pos x="0" y="1"/>
                </a:cxn>
              </a:cxnLst>
              <a:rect l="0" t="0" r="r" b="b"/>
              <a:pathLst>
                <a:path w="537" h="1">
                  <a:moveTo>
                    <a:pt x="537" y="0"/>
                  </a:moveTo>
                  <a:lnTo>
                    <a:pt x="0" y="1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>
              <a:off x="0" y="624"/>
              <a:ext cx="864" cy="0"/>
            </a:xfrm>
            <a:prstGeom prst="line">
              <a:avLst/>
            </a:prstGeom>
            <a:noFill/>
            <a:ln w="12700" cmpd="sng">
              <a:solidFill>
                <a:srgbClr val="0033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未知"/>
            <p:cNvSpPr>
              <a:spLocks/>
            </p:cNvSpPr>
            <p:nvPr/>
          </p:nvSpPr>
          <p:spPr bwMode="auto">
            <a:xfrm>
              <a:off x="823" y="282"/>
              <a:ext cx="1" cy="681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0" y="0"/>
                </a:cxn>
              </a:cxnLst>
              <a:rect l="0" t="0" r="r" b="b"/>
              <a:pathLst>
                <a:path w="1" h="678">
                  <a:moveTo>
                    <a:pt x="0" y="67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未知"/>
            <p:cNvSpPr>
              <a:spLocks/>
            </p:cNvSpPr>
            <p:nvPr/>
          </p:nvSpPr>
          <p:spPr bwMode="auto">
            <a:xfrm>
              <a:off x="624" y="285"/>
              <a:ext cx="200" cy="0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0" y="4"/>
                </a:cxn>
              </a:cxnLst>
              <a:rect l="0" t="0" r="r" b="b"/>
              <a:pathLst>
                <a:path w="205" h="4">
                  <a:moveTo>
                    <a:pt x="205" y="0"/>
                  </a:moveTo>
                  <a:lnTo>
                    <a:pt x="0" y="4"/>
                  </a:lnTo>
                </a:path>
              </a:pathLst>
            </a:cu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未知"/>
            <p:cNvSpPr>
              <a:spLocks/>
            </p:cNvSpPr>
            <p:nvPr/>
          </p:nvSpPr>
          <p:spPr bwMode="auto">
            <a:xfrm>
              <a:off x="631" y="960"/>
              <a:ext cx="199" cy="1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1"/>
                </a:cxn>
              </a:cxnLst>
              <a:rect l="0" t="0" r="r" b="b"/>
              <a:pathLst>
                <a:path w="213" h="1">
                  <a:moveTo>
                    <a:pt x="213" y="0"/>
                  </a:moveTo>
                  <a:lnTo>
                    <a:pt x="0" y="1"/>
                  </a:lnTo>
                </a:path>
              </a:pathLst>
            </a:custGeom>
            <a:noFill/>
            <a:ln w="38100" cap="flat" cmpd="sng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96" y="1231"/>
              <a:ext cx="533" cy="0"/>
            </a:xfrm>
            <a:prstGeom prst="line">
              <a:avLst/>
            </a:prstGeom>
            <a:noFill/>
            <a:ln w="12700" cmpd="sng">
              <a:solidFill>
                <a:srgbClr val="00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>
              <a:off x="96" y="1584"/>
              <a:ext cx="533" cy="0"/>
            </a:xfrm>
            <a:prstGeom prst="line">
              <a:avLst/>
            </a:prstGeom>
            <a:noFill/>
            <a:ln w="12700" cmpd="sng">
              <a:solidFill>
                <a:srgbClr val="00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" name="AutoShape 31"/>
          <p:cNvSpPr>
            <a:spLocks noChangeArrowheads="1"/>
          </p:cNvSpPr>
          <p:nvPr/>
        </p:nvSpPr>
        <p:spPr bwMode="auto">
          <a:xfrm>
            <a:off x="2896160" y="5392012"/>
            <a:ext cx="1533552" cy="785813"/>
          </a:xfrm>
          <a:prstGeom prst="wedgeRoundRectCallout">
            <a:avLst>
              <a:gd name="adj1" fmla="val -77258"/>
              <a:gd name="adj2" fmla="val -86023"/>
              <a:gd name="adj3" fmla="val 16667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rgbClr val="FFFF00"/>
                </a:solidFill>
                <a:ea typeface="楷体_GB2312"/>
                <a:cs typeface="楷体_GB2312"/>
              </a:rPr>
              <a:t>哪个凸？哪个凹？</a:t>
            </a:r>
            <a:endParaRPr lang="zh-CN" altLang="en-US" dirty="0">
              <a:solidFill>
                <a:srgbClr val="FFFF00"/>
              </a:solidFill>
              <a:ea typeface="楷体_GB2312"/>
              <a:cs typeface="楷体_GB2312"/>
            </a:endParaRPr>
          </a:p>
        </p:txBody>
      </p:sp>
      <p:pic>
        <p:nvPicPr>
          <p:cNvPr id="73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 t="34245" r="36719" b="32292"/>
          <a:stretch>
            <a:fillRect/>
          </a:stretch>
        </p:blipFill>
        <p:spPr bwMode="auto">
          <a:xfrm>
            <a:off x="5724128" y="3597105"/>
            <a:ext cx="13620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 t="34245" r="37451" b="33267"/>
          <a:stretch>
            <a:fillRect/>
          </a:stretch>
        </p:blipFill>
        <p:spPr bwMode="auto">
          <a:xfrm>
            <a:off x="7452320" y="3597105"/>
            <a:ext cx="130968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utoUpdateAnimBg="0"/>
      <p:bldP spid="104" grpId="0" animBg="1"/>
      <p:bldP spid="7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30" name="内容占位符 7"/>
          <p:cNvSpPr txBox="1">
            <a:spLocks/>
          </p:cNvSpPr>
          <p:nvPr/>
        </p:nvSpPr>
        <p:spPr>
          <a:xfrm>
            <a:off x="751012" y="3245439"/>
            <a:ext cx="8285484" cy="119167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zh-CN" dirty="0"/>
              <a:t>组合体也可以看成是由</a:t>
            </a:r>
            <a:r>
              <a:rPr lang="zh-CN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若干面</a:t>
            </a:r>
            <a:r>
              <a:rPr lang="zh-CN" altLang="zh-CN" dirty="0"/>
              <a:t>（平面或曲面）、</a:t>
            </a:r>
            <a:r>
              <a:rPr lang="zh-CN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</a:t>
            </a:r>
            <a:r>
              <a:rPr lang="zh-CN" altLang="zh-CN" dirty="0"/>
              <a:t>（直线或曲线）所围成的</a:t>
            </a:r>
            <a:r>
              <a:rPr lang="zh-CN" altLang="zh-CN" dirty="0" smtClean="0"/>
              <a:t>。</a:t>
            </a:r>
            <a:endParaRPr lang="en-US" altLang="zh-CN" dirty="0"/>
          </a:p>
        </p:txBody>
      </p:sp>
      <p:sp>
        <p:nvSpPr>
          <p:cNvPr id="31" name="内容占位符 7"/>
          <p:cNvSpPr txBox="1">
            <a:spLocks/>
          </p:cNvSpPr>
          <p:nvPr/>
        </p:nvSpPr>
        <p:spPr>
          <a:xfrm>
            <a:off x="751012" y="1844824"/>
            <a:ext cx="8285484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　</a:t>
            </a:r>
            <a:r>
              <a:rPr lang="zh-CN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线面分析法</a:t>
            </a:r>
            <a:r>
              <a:rPr lang="zh-CN" altLang="zh-CN" dirty="0" smtClean="0"/>
              <a:t>主要</a:t>
            </a:r>
            <a:r>
              <a:rPr lang="zh-CN" altLang="zh-CN" dirty="0"/>
              <a:t>用来分析视图中的局部复杂</a:t>
            </a:r>
            <a:r>
              <a:rPr lang="zh-CN" altLang="zh-CN" dirty="0" smtClean="0"/>
              <a:t>投影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2" name="内容占位符 7"/>
          <p:cNvSpPr txBox="1">
            <a:spLocks/>
          </p:cNvSpPr>
          <p:nvPr/>
        </p:nvSpPr>
        <p:spPr>
          <a:xfrm>
            <a:off x="751012" y="4725144"/>
            <a:ext cx="8285484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　</a:t>
            </a:r>
            <a:r>
              <a:rPr lang="zh-CN" altLang="zh-CN" dirty="0" smtClean="0"/>
              <a:t>线</a:t>
            </a:r>
            <a:r>
              <a:rPr lang="zh-CN" altLang="zh-CN" dirty="0"/>
              <a:t>面分析法</a:t>
            </a:r>
            <a:r>
              <a:rPr lang="zh-CN" altLang="zh-CN" dirty="0" smtClean="0"/>
              <a:t>就是分析视图</a:t>
            </a:r>
            <a:r>
              <a:rPr lang="zh-CN" altLang="zh-CN" dirty="0"/>
              <a:t>中的某些线和面的</a:t>
            </a:r>
            <a:r>
              <a:rPr lang="zh-CN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投影关系</a:t>
            </a:r>
            <a:r>
              <a:rPr lang="zh-CN" altLang="zh-CN" dirty="0"/>
              <a:t>，以确定组合体该部分</a:t>
            </a:r>
            <a:r>
              <a:rPr lang="zh-CN" altLang="zh-CN" dirty="0" smtClean="0"/>
              <a:t>形状</a:t>
            </a:r>
            <a:r>
              <a:rPr lang="zh-CN" altLang="en-US" dirty="0" smtClean="0"/>
              <a:t>和位置</a:t>
            </a:r>
            <a:r>
              <a:rPr lang="zh-CN" altLang="zh-CN" dirty="0" smtClean="0"/>
              <a:t>的</a:t>
            </a:r>
            <a:r>
              <a:rPr lang="zh-CN" altLang="zh-CN" dirty="0"/>
              <a:t>方法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8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utoUpdateAnimBg="0"/>
      <p:bldP spid="30" grpId="0" build="p"/>
      <p:bldP spid="31" grpId="0" build="p"/>
      <p:bldP spid="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读图的基本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要领</a:t>
            </a:r>
          </a:p>
        </p:txBody>
      </p:sp>
      <p:sp>
        <p:nvSpPr>
          <p:cNvPr id="196" name="Line 90"/>
          <p:cNvSpPr>
            <a:spLocks noChangeShapeType="1"/>
          </p:cNvSpPr>
          <p:nvPr/>
        </p:nvSpPr>
        <p:spPr bwMode="auto">
          <a:xfrm>
            <a:off x="534988" y="6665914"/>
            <a:ext cx="0" cy="1587"/>
          </a:xfrm>
          <a:prstGeom prst="line">
            <a:avLst/>
          </a:prstGeom>
          <a:noFill/>
          <a:ln w="9525" cmpd="sng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00112" y="1268760"/>
            <a:ext cx="7056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 </a:t>
            </a:r>
            <a:r>
              <a:rPr lang="zh-CN" altLang="en-US" dirty="0" smtClean="0"/>
              <a:t>线面分析法</a:t>
            </a:r>
            <a:endParaRPr lang="zh-CN" altLang="en-US" dirty="0"/>
          </a:p>
        </p:txBody>
      </p:sp>
      <p:sp>
        <p:nvSpPr>
          <p:cNvPr id="31" name="内容占位符 7"/>
          <p:cNvSpPr txBox="1">
            <a:spLocks/>
          </p:cNvSpPr>
          <p:nvPr/>
        </p:nvSpPr>
        <p:spPr>
          <a:xfrm>
            <a:off x="751012" y="1772816"/>
            <a:ext cx="8285484" cy="5453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0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　　视图</a:t>
            </a:r>
            <a:r>
              <a:rPr lang="zh-CN" altLang="en-US" dirty="0"/>
              <a:t>上的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线框</a:t>
            </a:r>
            <a:r>
              <a:rPr lang="zh-CN" altLang="en-US" dirty="0"/>
              <a:t>一般有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三种含义</a:t>
            </a:r>
            <a:r>
              <a:rPr lang="zh-CN" altLang="en-US" dirty="0" smtClean="0"/>
              <a:t>：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8513" y="2354396"/>
            <a:ext cx="30716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 </a:t>
            </a:r>
            <a:r>
              <a:rPr lang="zh-CN" altLang="en-US" dirty="0"/>
              <a:t>平面的投影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78513" y="2785283"/>
            <a:ext cx="35333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 </a:t>
            </a:r>
            <a:r>
              <a:rPr lang="zh-CN" altLang="en-US" dirty="0"/>
              <a:t>曲面的投影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8513" y="3233310"/>
            <a:ext cx="53367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 孔洞</a:t>
            </a:r>
            <a:r>
              <a:rPr lang="zh-CN" altLang="en-US" dirty="0"/>
              <a:t>或组合表面的投影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71600" y="3789040"/>
            <a:ext cx="7344816" cy="2520280"/>
            <a:chOff x="755577" y="3789040"/>
            <a:chExt cx="7344816" cy="25202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 flipV="1">
              <a:off x="755577" y="3789040"/>
              <a:ext cx="7344816" cy="2520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623809"/>
                </p:ext>
              </p:extLst>
            </p:nvPr>
          </p:nvGraphicFramePr>
          <p:xfrm>
            <a:off x="5796136" y="3861312"/>
            <a:ext cx="2110254" cy="23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206" name="位图图像" r:id="rId4" imgW="3409524" imgH="3839111" progId="PBrush">
                    <p:embed/>
                  </p:oleObj>
                </mc:Choice>
                <mc:Fallback>
                  <p:oleObj name="位图图像" r:id="rId4" imgW="3409524" imgH="3839111" progId="PBrush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3861312"/>
                          <a:ext cx="2110254" cy="23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73716"/>
                </p:ext>
              </p:extLst>
            </p:nvPr>
          </p:nvGraphicFramePr>
          <p:xfrm>
            <a:off x="3203848" y="3861180"/>
            <a:ext cx="2334109" cy="23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207" name="位图图像" r:id="rId6" imgW="3715269" imgH="3780952" progId="PBrush">
                    <p:embed/>
                  </p:oleObj>
                </mc:Choice>
                <mc:Fallback>
                  <p:oleObj name="位图图像" r:id="rId6" imgW="3715269" imgH="3780952" progId="PBrush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8" y="3861180"/>
                          <a:ext cx="2334109" cy="23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506865"/>
                </p:ext>
              </p:extLst>
            </p:nvPr>
          </p:nvGraphicFramePr>
          <p:xfrm>
            <a:off x="886509" y="3861048"/>
            <a:ext cx="1904939" cy="237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208" name="位图图像" r:id="rId8" imgW="3076190" imgH="3839111" progId="PBrush">
                    <p:embed/>
                  </p:oleObj>
                </mc:Choice>
                <mc:Fallback>
                  <p:oleObj name="位图图像" r:id="rId8" imgW="3076190" imgH="3839111" progId="PBrush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509" y="3861048"/>
                          <a:ext cx="1904939" cy="2376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3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9" grpId="0" build="p" autoUpdateAnimBg="0"/>
      <p:bldP spid="10" grpId="0" build="p" autoUpdateAnimBg="0"/>
      <p:bldP spid="11" grpId="0" build="p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10447</TotalTime>
  <Words>1119</Words>
  <Application>Microsoft Office PowerPoint</Application>
  <PresentationFormat>全屏显示(4:3)</PresentationFormat>
  <Paragraphs>204</Paragraphs>
  <Slides>41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默认设计模板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390</cp:revision>
  <dcterms:created xsi:type="dcterms:W3CDTF">2003-08-24T06:37:01Z</dcterms:created>
  <dcterms:modified xsi:type="dcterms:W3CDTF">2017-12-21T03:57:36Z</dcterms:modified>
</cp:coreProperties>
</file>