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799" r:id="rId3"/>
    <p:sldId id="819" r:id="rId4"/>
    <p:sldId id="820" r:id="rId5"/>
    <p:sldId id="822" r:id="rId6"/>
    <p:sldId id="823" r:id="rId7"/>
    <p:sldId id="824" r:id="rId8"/>
    <p:sldId id="828" r:id="rId9"/>
    <p:sldId id="829" r:id="rId10"/>
    <p:sldId id="831" r:id="rId11"/>
    <p:sldId id="832" r:id="rId12"/>
    <p:sldId id="833" r:id="rId13"/>
    <p:sldId id="830" r:id="rId14"/>
    <p:sldId id="834" r:id="rId15"/>
    <p:sldId id="835" r:id="rId16"/>
    <p:sldId id="836" r:id="rId17"/>
    <p:sldId id="838" r:id="rId18"/>
    <p:sldId id="837" r:id="rId19"/>
    <p:sldId id="839" r:id="rId20"/>
    <p:sldId id="840" r:id="rId21"/>
    <p:sldId id="841" r:id="rId22"/>
    <p:sldId id="843" r:id="rId23"/>
    <p:sldId id="844" r:id="rId24"/>
    <p:sldId id="607" r:id="rId25"/>
    <p:sldId id="268" r:id="rId26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99"/>
    <a:srgbClr val="FF9933"/>
    <a:srgbClr val="00CC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24" autoAdjust="0"/>
  </p:normalViewPr>
  <p:slideViewPr>
    <p:cSldViewPr>
      <p:cViewPr varScale="1">
        <p:scale>
          <a:sx n="79" d="100"/>
          <a:sy n="79" d="100"/>
        </p:scale>
        <p:origin x="-50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E57B61-DCB0-4C04-8032-CA56A597FCCA}" type="datetimeFigureOut">
              <a:rPr lang="zh-CN" altLang="en-US"/>
              <a:pPr>
                <a:defRPr/>
              </a:pPr>
              <a:t>2017/12/21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54DD2A-D627-4EEC-B116-BA341915D4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714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fld id="{1772650C-DD4C-452C-BFC8-11490067D39E}" type="slidenum">
              <a:rPr lang="zh-CN" altLang="en-US" sz="1200" smtClean="0"/>
              <a:pPr eaLnBrk="1" hangingPunct="1"/>
              <a:t>1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uchio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39975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26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1600200" y="4038600"/>
            <a:ext cx="2362200" cy="1905000"/>
            <a:chOff x="960" y="2640"/>
            <a:chExt cx="1488" cy="1200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1344" y="2976"/>
              <a:ext cx="672" cy="67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728" y="3360"/>
              <a:ext cx="720" cy="480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960" y="2640"/>
              <a:ext cx="720" cy="672"/>
            </a:xfrm>
            <a:prstGeom prst="triangle">
              <a:avLst>
                <a:gd name="adj" fmla="val 50000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WordArt 17"/>
          <p:cNvSpPr>
            <a:spLocks noChangeArrowheads="1" noChangeShapeType="1" noTextEdit="1"/>
          </p:cNvSpPr>
          <p:nvPr userDrawn="1"/>
        </p:nvSpPr>
        <p:spPr bwMode="auto">
          <a:xfrm>
            <a:off x="4296359" y="5334794"/>
            <a:ext cx="3325813" cy="4556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机械设计制造及其</a:t>
            </a:r>
            <a:r>
              <a:rPr lang="zh-CN" altLang="en-US" sz="28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自动化</a:t>
            </a:r>
            <a:endParaRPr lang="zh-CN" altLang="en-US" sz="28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华文行楷"/>
              <a:ea typeface="华文行楷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 userDrawn="1"/>
        </p:nvSpPr>
        <p:spPr bwMode="auto">
          <a:xfrm>
            <a:off x="7783513" y="5292725"/>
            <a:ext cx="771525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专业</a:t>
            </a:r>
          </a:p>
        </p:txBody>
      </p:sp>
    </p:spTree>
    <p:extLst>
      <p:ext uri="{BB962C8B-B14F-4D97-AF65-F5344CB8AC3E}">
        <p14:creationId xmlns:p14="http://schemas.microsoft.com/office/powerpoint/2010/main" val="195103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下一页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2" descr="目录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3" descr="上一页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2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403350" y="549275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54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本  章  结  束</a:t>
            </a:r>
          </a:p>
        </p:txBody>
      </p:sp>
      <p:pic>
        <p:nvPicPr>
          <p:cNvPr id="3" name="Picture 4" descr="26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chio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2860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275263"/>
            <a:ext cx="41767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 userDrawn="1"/>
        </p:nvSpPr>
        <p:spPr bwMode="auto">
          <a:xfrm>
            <a:off x="5853113" y="5516563"/>
            <a:ext cx="2376487" cy="26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zh-CN" alt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latin typeface="宋体"/>
                <a:ea typeface="宋体"/>
              </a:rPr>
              <a:t>机电工程学院</a:t>
            </a:r>
          </a:p>
        </p:txBody>
      </p:sp>
    </p:spTree>
    <p:extLst>
      <p:ext uri="{BB962C8B-B14F-4D97-AF65-F5344CB8AC3E}">
        <p14:creationId xmlns:p14="http://schemas.microsoft.com/office/powerpoint/2010/main" val="383337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3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8650288" y="6234113"/>
            <a:ext cx="623887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EE7E-D40A-4AC7-95B7-108AA02C65C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983098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50288" y="6234113"/>
            <a:ext cx="623887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22F56-36B3-406D-AAEE-867E3AA5B7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3990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00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0"/>
          <p:cNvSpPr txBox="1">
            <a:spLocks noChangeArrowheads="1"/>
          </p:cNvSpPr>
          <p:nvPr userDrawn="1"/>
        </p:nvSpPr>
        <p:spPr bwMode="auto">
          <a:xfrm>
            <a:off x="0" y="0"/>
            <a:ext cx="553998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CN" altLang="en-US" sz="1800" b="1" dirty="0" smtClean="0">
                <a:ea typeface="华文新魏" pitchFamily="2" charset="-122"/>
              </a:rPr>
              <a:t> 　机械制图</a:t>
            </a:r>
            <a:r>
              <a:rPr lang="zh-CN" altLang="en-US" dirty="0" smtClean="0">
                <a:ea typeface="宋体" charset="-122"/>
              </a:rPr>
              <a:t>  　　　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第</a:t>
            </a:r>
            <a:r>
              <a:rPr lang="en-US" altLang="zh-CN" sz="1800" dirty="0" smtClean="0">
                <a:latin typeface="仿宋_GB2312" pitchFamily="49" charset="-122"/>
                <a:ea typeface="仿宋_GB2312" pitchFamily="49" charset="-122"/>
              </a:rPr>
              <a:t>4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章　组合体</a:t>
            </a:r>
            <a:r>
              <a:rPr lang="zh-CN" altLang="en-US" dirty="0" smtClean="0">
                <a:ea typeface="宋体" charset="-122"/>
              </a:rPr>
              <a:t> 　　 </a:t>
            </a:r>
            <a:r>
              <a:rPr lang="zh-CN" altLang="en-US" sz="1800" dirty="0" smtClean="0">
                <a:latin typeface="华文新魏" pitchFamily="2" charset="-122"/>
                <a:ea typeface="华文新魏" pitchFamily="2" charset="-122"/>
              </a:rPr>
              <a:t>佛山科学技术学院</a:t>
            </a:r>
            <a:r>
              <a:rPr lang="zh-CN" altLang="en-US" sz="1200" dirty="0" smtClean="0">
                <a:latin typeface="宋体" charset="-122"/>
                <a:ea typeface="宋体" charset="-122"/>
              </a:rPr>
              <a:t> </a:t>
            </a:r>
          </a:p>
        </p:txBody>
      </p:sp>
      <p:sp>
        <p:nvSpPr>
          <p:cNvPr id="2051" name="Rectangle 21"/>
          <p:cNvSpPr>
            <a:spLocks noChangeArrowheads="1"/>
          </p:cNvSpPr>
          <p:nvPr userDrawn="1"/>
        </p:nvSpPr>
        <p:spPr bwMode="auto">
          <a:xfrm>
            <a:off x="0" y="0"/>
            <a:ext cx="457200" cy="6871692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png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 eaLnBrk="1" hangingPunct="1"/>
            <a:endParaRPr lang="zh-CN" altLang="zh-CN">
              <a:ea typeface="宋体" charset="-122"/>
            </a:endParaRPr>
          </a:p>
        </p:txBody>
      </p:sp>
      <p:sp>
        <p:nvSpPr>
          <p:cNvPr id="6147" name="Text Box 52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zh-CN">
              <a:ea typeface="宋体" charset="-122"/>
            </a:endParaRPr>
          </a:p>
        </p:txBody>
      </p:sp>
      <p:sp>
        <p:nvSpPr>
          <p:cNvPr id="5" name="WordArt 53"/>
          <p:cNvSpPr>
            <a:spLocks noChangeArrowheads="1" noChangeShapeType="1" noTextEdit="1"/>
          </p:cNvSpPr>
          <p:nvPr/>
        </p:nvSpPr>
        <p:spPr bwMode="auto">
          <a:xfrm>
            <a:off x="1043608" y="698500"/>
            <a:ext cx="2016224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defRPr/>
            </a:pP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第</a:t>
            </a:r>
            <a:r>
              <a:rPr lang="en-US" altLang="zh-CN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4</a:t>
            </a: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章</a:t>
            </a:r>
            <a:endParaRPr lang="zh-CN" altLang="en-US" sz="44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隶书"/>
              <a:ea typeface="隶书"/>
            </a:endParaRPr>
          </a:p>
        </p:txBody>
      </p:sp>
      <p:sp>
        <p:nvSpPr>
          <p:cNvPr id="6149" name="WordArt 54" descr="白色大理石"/>
          <p:cNvSpPr>
            <a:spLocks noChangeArrowheads="1" noChangeShapeType="1" noTextEdit="1"/>
          </p:cNvSpPr>
          <p:nvPr/>
        </p:nvSpPr>
        <p:spPr bwMode="auto">
          <a:xfrm>
            <a:off x="3635895" y="668338"/>
            <a:ext cx="4320481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zh-CN" altLang="en-US" sz="48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隶书"/>
                <a:ea typeface="隶书"/>
              </a:rPr>
              <a:t>组合体</a:t>
            </a:r>
            <a:endParaRPr lang="zh-CN" altLang="en-US" sz="48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隶书"/>
              <a:ea typeface="隶书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尺寸完整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28414" y="1412776"/>
            <a:ext cx="3743786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定位尺寸的标注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  <p:sp>
        <p:nvSpPr>
          <p:cNvPr id="7" name="Text Box 67"/>
          <p:cNvSpPr txBox="1">
            <a:spLocks noChangeArrowheads="1"/>
          </p:cNvSpPr>
          <p:nvPr/>
        </p:nvSpPr>
        <p:spPr bwMode="auto">
          <a:xfrm>
            <a:off x="658550" y="1981826"/>
            <a:ext cx="40767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一</a:t>
            </a: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组孔的定位尺寸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：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83768" y="2708920"/>
            <a:ext cx="3816424" cy="3312369"/>
            <a:chOff x="2483768" y="2708920"/>
            <a:chExt cx="3816424" cy="3312369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flipV="1">
              <a:off x="2483768" y="2708920"/>
              <a:ext cx="3816424" cy="331236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2673187" y="2871347"/>
              <a:ext cx="3340237" cy="2866437"/>
              <a:chOff x="555" y="630"/>
              <a:chExt cx="2085" cy="1672"/>
            </a:xfrm>
          </p:grpSpPr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1035" y="1245"/>
                <a:ext cx="1455" cy="871"/>
                <a:chOff x="1035" y="1245"/>
                <a:chExt cx="1455" cy="871"/>
              </a:xfrm>
            </p:grpSpPr>
            <p:sp>
              <p:nvSpPr>
                <p:cNvPr id="32" name="AutoShape 42"/>
                <p:cNvSpPr>
                  <a:spLocks noChangeArrowheads="1"/>
                </p:cNvSpPr>
                <p:nvPr/>
              </p:nvSpPr>
              <p:spPr bwMode="auto">
                <a:xfrm>
                  <a:off x="1140" y="1320"/>
                  <a:ext cx="1260" cy="751"/>
                </a:xfrm>
                <a:prstGeom prst="roundRect">
                  <a:avLst>
                    <a:gd name="adj" fmla="val 16667"/>
                  </a:avLst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33" name="Group 43"/>
                <p:cNvGrpSpPr>
                  <a:grpSpLocks/>
                </p:cNvGrpSpPr>
                <p:nvPr/>
              </p:nvGrpSpPr>
              <p:grpSpPr bwMode="auto">
                <a:xfrm>
                  <a:off x="1155" y="1345"/>
                  <a:ext cx="345" cy="300"/>
                  <a:chOff x="2130" y="2956"/>
                  <a:chExt cx="345" cy="300"/>
                </a:xfrm>
              </p:grpSpPr>
              <p:sp>
                <p:nvSpPr>
                  <p:cNvPr id="48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175" y="2986"/>
                    <a:ext cx="240" cy="22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" name="Freeform 45"/>
                  <p:cNvSpPr>
                    <a:spLocks/>
                  </p:cNvSpPr>
                  <p:nvPr/>
                </p:nvSpPr>
                <p:spPr bwMode="auto">
                  <a:xfrm>
                    <a:off x="2130" y="3106"/>
                    <a:ext cx="345" cy="1"/>
                  </a:xfrm>
                  <a:custGeom>
                    <a:avLst/>
                    <a:gdLst>
                      <a:gd name="T0" fmla="*/ 0 w 345"/>
                      <a:gd name="T1" fmla="*/ 0 h 1"/>
                      <a:gd name="T2" fmla="*/ 345 w 345"/>
                      <a:gd name="T3" fmla="*/ 0 h 1"/>
                      <a:gd name="T4" fmla="*/ 0 60000 65536"/>
                      <a:gd name="T5" fmla="*/ 0 60000 65536"/>
                      <a:gd name="T6" fmla="*/ 0 w 345"/>
                      <a:gd name="T7" fmla="*/ 0 h 1"/>
                      <a:gd name="T8" fmla="*/ 345 w 345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45" h="1">
                        <a:moveTo>
                          <a:pt x="0" y="0"/>
                        </a:moveTo>
                        <a:lnTo>
                          <a:pt x="34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" name="Freeform 46"/>
                  <p:cNvSpPr>
                    <a:spLocks/>
                  </p:cNvSpPr>
                  <p:nvPr/>
                </p:nvSpPr>
                <p:spPr bwMode="auto">
                  <a:xfrm>
                    <a:off x="2295" y="2956"/>
                    <a:ext cx="1" cy="300"/>
                  </a:xfrm>
                  <a:custGeom>
                    <a:avLst/>
                    <a:gdLst>
                      <a:gd name="T0" fmla="*/ 0 w 1"/>
                      <a:gd name="T1" fmla="*/ 0 h 300"/>
                      <a:gd name="T2" fmla="*/ 0 w 1"/>
                      <a:gd name="T3" fmla="*/ 300 h 300"/>
                      <a:gd name="T4" fmla="*/ 0 60000 65536"/>
                      <a:gd name="T5" fmla="*/ 0 60000 65536"/>
                      <a:gd name="T6" fmla="*/ 0 w 1"/>
                      <a:gd name="T7" fmla="*/ 0 h 300"/>
                      <a:gd name="T8" fmla="*/ 1 w 1"/>
                      <a:gd name="T9" fmla="*/ 300 h 30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00">
                        <a:moveTo>
                          <a:pt x="0" y="0"/>
                        </a:moveTo>
                        <a:lnTo>
                          <a:pt x="0" y="30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4" name="Group 47"/>
                <p:cNvGrpSpPr>
                  <a:grpSpLocks/>
                </p:cNvGrpSpPr>
                <p:nvPr/>
              </p:nvGrpSpPr>
              <p:grpSpPr bwMode="auto">
                <a:xfrm>
                  <a:off x="1155" y="1751"/>
                  <a:ext cx="345" cy="300"/>
                  <a:chOff x="2130" y="2956"/>
                  <a:chExt cx="345" cy="300"/>
                </a:xfrm>
              </p:grpSpPr>
              <p:sp>
                <p:nvSpPr>
                  <p:cNvPr id="45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2175" y="2986"/>
                    <a:ext cx="240" cy="22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" name="Freeform 49"/>
                  <p:cNvSpPr>
                    <a:spLocks/>
                  </p:cNvSpPr>
                  <p:nvPr/>
                </p:nvSpPr>
                <p:spPr bwMode="auto">
                  <a:xfrm>
                    <a:off x="2130" y="3106"/>
                    <a:ext cx="345" cy="1"/>
                  </a:xfrm>
                  <a:custGeom>
                    <a:avLst/>
                    <a:gdLst>
                      <a:gd name="T0" fmla="*/ 0 w 345"/>
                      <a:gd name="T1" fmla="*/ 0 h 1"/>
                      <a:gd name="T2" fmla="*/ 345 w 345"/>
                      <a:gd name="T3" fmla="*/ 0 h 1"/>
                      <a:gd name="T4" fmla="*/ 0 60000 65536"/>
                      <a:gd name="T5" fmla="*/ 0 60000 65536"/>
                      <a:gd name="T6" fmla="*/ 0 w 345"/>
                      <a:gd name="T7" fmla="*/ 0 h 1"/>
                      <a:gd name="T8" fmla="*/ 345 w 345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45" h="1">
                        <a:moveTo>
                          <a:pt x="0" y="0"/>
                        </a:moveTo>
                        <a:lnTo>
                          <a:pt x="34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" name="Freeform 50"/>
                  <p:cNvSpPr>
                    <a:spLocks/>
                  </p:cNvSpPr>
                  <p:nvPr/>
                </p:nvSpPr>
                <p:spPr bwMode="auto">
                  <a:xfrm>
                    <a:off x="2295" y="2956"/>
                    <a:ext cx="1" cy="300"/>
                  </a:xfrm>
                  <a:custGeom>
                    <a:avLst/>
                    <a:gdLst>
                      <a:gd name="T0" fmla="*/ 0 w 1"/>
                      <a:gd name="T1" fmla="*/ 0 h 300"/>
                      <a:gd name="T2" fmla="*/ 0 w 1"/>
                      <a:gd name="T3" fmla="*/ 300 h 300"/>
                      <a:gd name="T4" fmla="*/ 0 60000 65536"/>
                      <a:gd name="T5" fmla="*/ 0 60000 65536"/>
                      <a:gd name="T6" fmla="*/ 0 w 1"/>
                      <a:gd name="T7" fmla="*/ 0 h 300"/>
                      <a:gd name="T8" fmla="*/ 1 w 1"/>
                      <a:gd name="T9" fmla="*/ 300 h 30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00">
                        <a:moveTo>
                          <a:pt x="0" y="0"/>
                        </a:moveTo>
                        <a:lnTo>
                          <a:pt x="0" y="30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5" name="Group 51"/>
                <p:cNvGrpSpPr>
                  <a:grpSpLocks/>
                </p:cNvGrpSpPr>
                <p:nvPr/>
              </p:nvGrpSpPr>
              <p:grpSpPr bwMode="auto">
                <a:xfrm>
                  <a:off x="2055" y="1751"/>
                  <a:ext cx="345" cy="300"/>
                  <a:chOff x="2130" y="2956"/>
                  <a:chExt cx="345" cy="300"/>
                </a:xfrm>
              </p:grpSpPr>
              <p:sp>
                <p:nvSpPr>
                  <p:cNvPr id="42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175" y="2986"/>
                    <a:ext cx="240" cy="22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" name="Freeform 53"/>
                  <p:cNvSpPr>
                    <a:spLocks/>
                  </p:cNvSpPr>
                  <p:nvPr/>
                </p:nvSpPr>
                <p:spPr bwMode="auto">
                  <a:xfrm>
                    <a:off x="2130" y="3106"/>
                    <a:ext cx="345" cy="1"/>
                  </a:xfrm>
                  <a:custGeom>
                    <a:avLst/>
                    <a:gdLst>
                      <a:gd name="T0" fmla="*/ 0 w 345"/>
                      <a:gd name="T1" fmla="*/ 0 h 1"/>
                      <a:gd name="T2" fmla="*/ 345 w 345"/>
                      <a:gd name="T3" fmla="*/ 0 h 1"/>
                      <a:gd name="T4" fmla="*/ 0 60000 65536"/>
                      <a:gd name="T5" fmla="*/ 0 60000 65536"/>
                      <a:gd name="T6" fmla="*/ 0 w 345"/>
                      <a:gd name="T7" fmla="*/ 0 h 1"/>
                      <a:gd name="T8" fmla="*/ 345 w 345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45" h="1">
                        <a:moveTo>
                          <a:pt x="0" y="0"/>
                        </a:moveTo>
                        <a:lnTo>
                          <a:pt x="34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" name="Freeform 54"/>
                  <p:cNvSpPr>
                    <a:spLocks/>
                  </p:cNvSpPr>
                  <p:nvPr/>
                </p:nvSpPr>
                <p:spPr bwMode="auto">
                  <a:xfrm>
                    <a:off x="2295" y="2956"/>
                    <a:ext cx="1" cy="300"/>
                  </a:xfrm>
                  <a:custGeom>
                    <a:avLst/>
                    <a:gdLst>
                      <a:gd name="T0" fmla="*/ 0 w 1"/>
                      <a:gd name="T1" fmla="*/ 0 h 300"/>
                      <a:gd name="T2" fmla="*/ 0 w 1"/>
                      <a:gd name="T3" fmla="*/ 300 h 300"/>
                      <a:gd name="T4" fmla="*/ 0 60000 65536"/>
                      <a:gd name="T5" fmla="*/ 0 60000 65536"/>
                      <a:gd name="T6" fmla="*/ 0 w 1"/>
                      <a:gd name="T7" fmla="*/ 0 h 300"/>
                      <a:gd name="T8" fmla="*/ 1 w 1"/>
                      <a:gd name="T9" fmla="*/ 300 h 30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00">
                        <a:moveTo>
                          <a:pt x="0" y="0"/>
                        </a:moveTo>
                        <a:lnTo>
                          <a:pt x="0" y="30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" name="Group 55"/>
                <p:cNvGrpSpPr>
                  <a:grpSpLocks/>
                </p:cNvGrpSpPr>
                <p:nvPr/>
              </p:nvGrpSpPr>
              <p:grpSpPr bwMode="auto">
                <a:xfrm>
                  <a:off x="2055" y="1345"/>
                  <a:ext cx="345" cy="300"/>
                  <a:chOff x="2130" y="2956"/>
                  <a:chExt cx="345" cy="300"/>
                </a:xfrm>
              </p:grpSpPr>
              <p:sp>
                <p:nvSpPr>
                  <p:cNvPr id="39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2175" y="2986"/>
                    <a:ext cx="240" cy="22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" name="Freeform 57"/>
                  <p:cNvSpPr>
                    <a:spLocks/>
                  </p:cNvSpPr>
                  <p:nvPr/>
                </p:nvSpPr>
                <p:spPr bwMode="auto">
                  <a:xfrm>
                    <a:off x="2130" y="3106"/>
                    <a:ext cx="345" cy="1"/>
                  </a:xfrm>
                  <a:custGeom>
                    <a:avLst/>
                    <a:gdLst>
                      <a:gd name="T0" fmla="*/ 0 w 345"/>
                      <a:gd name="T1" fmla="*/ 0 h 1"/>
                      <a:gd name="T2" fmla="*/ 345 w 345"/>
                      <a:gd name="T3" fmla="*/ 0 h 1"/>
                      <a:gd name="T4" fmla="*/ 0 60000 65536"/>
                      <a:gd name="T5" fmla="*/ 0 60000 65536"/>
                      <a:gd name="T6" fmla="*/ 0 w 345"/>
                      <a:gd name="T7" fmla="*/ 0 h 1"/>
                      <a:gd name="T8" fmla="*/ 345 w 345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45" h="1">
                        <a:moveTo>
                          <a:pt x="0" y="0"/>
                        </a:moveTo>
                        <a:lnTo>
                          <a:pt x="34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" name="Freeform 58"/>
                  <p:cNvSpPr>
                    <a:spLocks/>
                  </p:cNvSpPr>
                  <p:nvPr/>
                </p:nvSpPr>
                <p:spPr bwMode="auto">
                  <a:xfrm>
                    <a:off x="2295" y="2956"/>
                    <a:ext cx="1" cy="300"/>
                  </a:xfrm>
                  <a:custGeom>
                    <a:avLst/>
                    <a:gdLst>
                      <a:gd name="T0" fmla="*/ 0 w 1"/>
                      <a:gd name="T1" fmla="*/ 0 h 300"/>
                      <a:gd name="T2" fmla="*/ 0 w 1"/>
                      <a:gd name="T3" fmla="*/ 300 h 300"/>
                      <a:gd name="T4" fmla="*/ 0 60000 65536"/>
                      <a:gd name="T5" fmla="*/ 0 60000 65536"/>
                      <a:gd name="T6" fmla="*/ 0 w 1"/>
                      <a:gd name="T7" fmla="*/ 0 h 300"/>
                      <a:gd name="T8" fmla="*/ 1 w 1"/>
                      <a:gd name="T9" fmla="*/ 300 h 30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00">
                        <a:moveTo>
                          <a:pt x="0" y="0"/>
                        </a:moveTo>
                        <a:lnTo>
                          <a:pt x="0" y="30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7" name="Line 59"/>
                <p:cNvSpPr>
                  <a:spLocks noChangeShapeType="1"/>
                </p:cNvSpPr>
                <p:nvPr/>
              </p:nvSpPr>
              <p:spPr bwMode="auto">
                <a:xfrm>
                  <a:off x="1035" y="1695"/>
                  <a:ext cx="1455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Line 60"/>
                <p:cNvSpPr>
                  <a:spLocks noChangeShapeType="1"/>
                </p:cNvSpPr>
                <p:nvPr/>
              </p:nvSpPr>
              <p:spPr bwMode="auto">
                <a:xfrm>
                  <a:off x="1785" y="1245"/>
                  <a:ext cx="0" cy="871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1"/>
              <p:cNvGrpSpPr>
                <a:grpSpLocks/>
              </p:cNvGrpSpPr>
              <p:nvPr/>
            </p:nvGrpSpPr>
            <p:grpSpPr bwMode="auto">
              <a:xfrm>
                <a:off x="1140" y="630"/>
                <a:ext cx="1275" cy="375"/>
                <a:chOff x="1140" y="630"/>
                <a:chExt cx="1275" cy="375"/>
              </a:xfrm>
            </p:grpSpPr>
            <p:sp>
              <p:nvSpPr>
                <p:cNvPr id="24" name="Rectangle 62"/>
                <p:cNvSpPr>
                  <a:spLocks noChangeArrowheads="1"/>
                </p:cNvSpPr>
                <p:nvPr/>
              </p:nvSpPr>
              <p:spPr bwMode="auto">
                <a:xfrm>
                  <a:off x="1140" y="690"/>
                  <a:ext cx="1275" cy="240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225" y="645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2345" y="69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105" y="69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445" y="69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1325" y="645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0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1205" y="69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1785" y="63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" name="Line 70"/>
              <p:cNvSpPr>
                <a:spLocks noChangeShapeType="1"/>
              </p:cNvSpPr>
              <p:nvPr/>
            </p:nvSpPr>
            <p:spPr bwMode="auto">
              <a:xfrm flipH="1">
                <a:off x="950" y="1695"/>
                <a:ext cx="130" cy="22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Line 71"/>
              <p:cNvSpPr>
                <a:spLocks noChangeShapeType="1"/>
              </p:cNvSpPr>
              <p:nvPr/>
            </p:nvSpPr>
            <p:spPr bwMode="auto">
              <a:xfrm flipH="1">
                <a:off x="600" y="1921"/>
                <a:ext cx="35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Line 72"/>
              <p:cNvSpPr>
                <a:spLocks noChangeShapeType="1"/>
              </p:cNvSpPr>
              <p:nvPr/>
            </p:nvSpPr>
            <p:spPr bwMode="auto">
              <a:xfrm>
                <a:off x="1785" y="2010"/>
                <a:ext cx="285" cy="28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" name="Line 73"/>
              <p:cNvSpPr>
                <a:spLocks noChangeShapeType="1"/>
              </p:cNvSpPr>
              <p:nvPr/>
            </p:nvSpPr>
            <p:spPr bwMode="auto">
              <a:xfrm>
                <a:off x="2070" y="2295"/>
                <a:ext cx="42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" name="Line 74"/>
              <p:cNvSpPr>
                <a:spLocks noChangeShapeType="1"/>
              </p:cNvSpPr>
              <p:nvPr/>
            </p:nvSpPr>
            <p:spPr bwMode="auto">
              <a:xfrm flipV="1">
                <a:off x="1320" y="11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" name="Line 75"/>
              <p:cNvSpPr>
                <a:spLocks noChangeShapeType="1"/>
              </p:cNvSpPr>
              <p:nvPr/>
            </p:nvSpPr>
            <p:spPr bwMode="auto">
              <a:xfrm flipV="1">
                <a:off x="2220" y="11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" name="Line 76"/>
              <p:cNvSpPr>
                <a:spLocks noChangeShapeType="1"/>
              </p:cNvSpPr>
              <p:nvPr/>
            </p:nvSpPr>
            <p:spPr bwMode="auto">
              <a:xfrm>
                <a:off x="1320" y="1185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Freeform 77"/>
              <p:cNvSpPr>
                <a:spLocks/>
              </p:cNvSpPr>
              <p:nvPr/>
            </p:nvSpPr>
            <p:spPr bwMode="auto">
              <a:xfrm>
                <a:off x="2250" y="1495"/>
                <a:ext cx="390" cy="1"/>
              </a:xfrm>
              <a:custGeom>
                <a:avLst/>
                <a:gdLst>
                  <a:gd name="T0" fmla="*/ 0 w 390"/>
                  <a:gd name="T1" fmla="*/ 0 h 1"/>
                  <a:gd name="T2" fmla="*/ 39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0" y="0"/>
                    </a:moveTo>
                    <a:lnTo>
                      <a:pt x="390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Freeform 78"/>
              <p:cNvSpPr>
                <a:spLocks/>
              </p:cNvSpPr>
              <p:nvPr/>
            </p:nvSpPr>
            <p:spPr bwMode="auto">
              <a:xfrm>
                <a:off x="2235" y="1901"/>
                <a:ext cx="405" cy="1"/>
              </a:xfrm>
              <a:custGeom>
                <a:avLst/>
                <a:gdLst>
                  <a:gd name="T0" fmla="*/ 0 w 405"/>
                  <a:gd name="T1" fmla="*/ 0 h 1"/>
                  <a:gd name="T2" fmla="*/ 405 w 405"/>
                  <a:gd name="T3" fmla="*/ 0 h 1"/>
                  <a:gd name="T4" fmla="*/ 0 60000 65536"/>
                  <a:gd name="T5" fmla="*/ 0 60000 65536"/>
                  <a:gd name="T6" fmla="*/ 0 w 405"/>
                  <a:gd name="T7" fmla="*/ 0 h 1"/>
                  <a:gd name="T8" fmla="*/ 405 w 40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05" h="1">
                    <a:moveTo>
                      <a:pt x="0" y="0"/>
                    </a:moveTo>
                    <a:lnTo>
                      <a:pt x="405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Freeform 79"/>
              <p:cNvSpPr>
                <a:spLocks/>
              </p:cNvSpPr>
              <p:nvPr/>
            </p:nvSpPr>
            <p:spPr bwMode="auto">
              <a:xfrm>
                <a:off x="2595" y="1488"/>
                <a:ext cx="0" cy="417"/>
              </a:xfrm>
              <a:custGeom>
                <a:avLst/>
                <a:gdLst>
                  <a:gd name="T0" fmla="*/ 0 w 1"/>
                  <a:gd name="T1" fmla="*/ 0 h 450"/>
                  <a:gd name="T2" fmla="*/ 0 w 1"/>
                  <a:gd name="T3" fmla="*/ 285 h 450"/>
                  <a:gd name="T4" fmla="*/ 0 60000 65536"/>
                  <a:gd name="T5" fmla="*/ 0 60000 65536"/>
                  <a:gd name="T6" fmla="*/ 0 w 1"/>
                  <a:gd name="T7" fmla="*/ 0 h 450"/>
                  <a:gd name="T8" fmla="*/ 0 w 1"/>
                  <a:gd name="T9" fmla="*/ 450 h 4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450">
                    <a:moveTo>
                      <a:pt x="0" y="0"/>
                    </a:moveTo>
                    <a:lnTo>
                      <a:pt x="1" y="45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 type="triangl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Text Box 80"/>
              <p:cNvSpPr txBox="1">
                <a:spLocks noChangeArrowheads="1"/>
              </p:cNvSpPr>
              <p:nvPr/>
            </p:nvSpPr>
            <p:spPr bwMode="auto">
              <a:xfrm>
                <a:off x="2060" y="2069"/>
                <a:ext cx="43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000" b="0" dirty="0">
                    <a:solidFill>
                      <a:schemeClr val="accent2"/>
                    </a:solidFill>
                    <a:latin typeface="黑体" pitchFamily="49" charset="-122"/>
                    <a:ea typeface="黑体" pitchFamily="49" charset="-122"/>
                  </a:rPr>
                  <a:t>基准</a:t>
                </a:r>
              </a:p>
            </p:txBody>
          </p:sp>
          <p:sp>
            <p:nvSpPr>
              <p:cNvPr id="23" name="Text Box 81"/>
              <p:cNvSpPr txBox="1">
                <a:spLocks noChangeArrowheads="1"/>
              </p:cNvSpPr>
              <p:nvPr/>
            </p:nvSpPr>
            <p:spPr bwMode="auto">
              <a:xfrm>
                <a:off x="555" y="1688"/>
                <a:ext cx="43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000" b="0" dirty="0">
                    <a:solidFill>
                      <a:schemeClr val="accent2"/>
                    </a:solidFill>
                    <a:latin typeface="黑体" pitchFamily="49" charset="-122"/>
                    <a:ea typeface="黑体" pitchFamily="49" charset="-122"/>
                  </a:rPr>
                  <a:t>基准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60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尺寸完整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28414" y="1412776"/>
            <a:ext cx="3743786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定位尺寸的标注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  <p:sp>
        <p:nvSpPr>
          <p:cNvPr id="7" name="Text Box 67"/>
          <p:cNvSpPr txBox="1">
            <a:spLocks noChangeArrowheads="1"/>
          </p:cNvSpPr>
          <p:nvPr/>
        </p:nvSpPr>
        <p:spPr bwMode="auto">
          <a:xfrm>
            <a:off x="658549" y="1981826"/>
            <a:ext cx="46820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圆柱体</a:t>
            </a: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的定位</a:t>
            </a: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尺寸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：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617476" y="2716948"/>
            <a:ext cx="3816424" cy="3312369"/>
            <a:chOff x="1547664" y="2745751"/>
            <a:chExt cx="3816424" cy="3312369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flipV="1">
              <a:off x="1547664" y="2745751"/>
              <a:ext cx="3816424" cy="331236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1" name="Group 83"/>
            <p:cNvGrpSpPr>
              <a:grpSpLocks/>
            </p:cNvGrpSpPr>
            <p:nvPr/>
          </p:nvGrpSpPr>
          <p:grpSpPr bwMode="auto">
            <a:xfrm>
              <a:off x="1808177" y="2963291"/>
              <a:ext cx="3438511" cy="2813621"/>
              <a:chOff x="2871" y="530"/>
              <a:chExt cx="2499" cy="1856"/>
            </a:xfrm>
          </p:grpSpPr>
          <p:sp>
            <p:nvSpPr>
              <p:cNvPr id="52" name="Text Box 84"/>
              <p:cNvSpPr txBox="1">
                <a:spLocks noChangeArrowheads="1"/>
              </p:cNvSpPr>
              <p:nvPr/>
            </p:nvSpPr>
            <p:spPr bwMode="auto">
              <a:xfrm>
                <a:off x="4619" y="1053"/>
                <a:ext cx="50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000" b="0" dirty="0">
                    <a:solidFill>
                      <a:schemeClr val="accent2"/>
                    </a:solidFill>
                    <a:latin typeface="黑体" pitchFamily="49" charset="-122"/>
                    <a:ea typeface="黑体" pitchFamily="49" charset="-122"/>
                  </a:rPr>
                  <a:t>基准</a:t>
                </a:r>
              </a:p>
            </p:txBody>
          </p:sp>
          <p:grpSp>
            <p:nvGrpSpPr>
              <p:cNvPr id="53" name="Group 85"/>
              <p:cNvGrpSpPr>
                <a:grpSpLocks/>
              </p:cNvGrpSpPr>
              <p:nvPr/>
            </p:nvGrpSpPr>
            <p:grpSpPr bwMode="auto">
              <a:xfrm>
                <a:off x="3285" y="1546"/>
                <a:ext cx="1365" cy="840"/>
                <a:chOff x="3510" y="1591"/>
                <a:chExt cx="1365" cy="840"/>
              </a:xfrm>
            </p:grpSpPr>
            <p:grpSp>
              <p:nvGrpSpPr>
                <p:cNvPr id="78" name="Group 86"/>
                <p:cNvGrpSpPr>
                  <a:grpSpLocks/>
                </p:cNvGrpSpPr>
                <p:nvPr/>
              </p:nvGrpSpPr>
              <p:grpSpPr bwMode="auto">
                <a:xfrm>
                  <a:off x="3900" y="1602"/>
                  <a:ext cx="870" cy="754"/>
                  <a:chOff x="3285" y="2367"/>
                  <a:chExt cx="960" cy="844"/>
                </a:xfrm>
              </p:grpSpPr>
              <p:sp>
                <p:nvSpPr>
                  <p:cNvPr id="80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3540" y="2581"/>
                    <a:ext cx="450" cy="42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3375" y="2427"/>
                    <a:ext cx="780" cy="724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285" y="2791"/>
                    <a:ext cx="9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90"/>
                  <p:cNvSpPr>
                    <a:spLocks/>
                  </p:cNvSpPr>
                  <p:nvPr/>
                </p:nvSpPr>
                <p:spPr bwMode="auto">
                  <a:xfrm>
                    <a:off x="3765" y="2367"/>
                    <a:ext cx="1" cy="844"/>
                  </a:xfrm>
                  <a:custGeom>
                    <a:avLst/>
                    <a:gdLst>
                      <a:gd name="T0" fmla="*/ 0 w 1"/>
                      <a:gd name="T1" fmla="*/ 0 h 844"/>
                      <a:gd name="T2" fmla="*/ 0 w 1"/>
                      <a:gd name="T3" fmla="*/ 844 h 844"/>
                      <a:gd name="T4" fmla="*/ 0 60000 65536"/>
                      <a:gd name="T5" fmla="*/ 0 60000 65536"/>
                      <a:gd name="T6" fmla="*/ 0 w 1"/>
                      <a:gd name="T7" fmla="*/ 0 h 844"/>
                      <a:gd name="T8" fmla="*/ 1 w 1"/>
                      <a:gd name="T9" fmla="*/ 844 h 84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844">
                        <a:moveTo>
                          <a:pt x="0" y="0"/>
                        </a:moveTo>
                        <a:lnTo>
                          <a:pt x="0" y="844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9" name="Rectangle 91"/>
                <p:cNvSpPr>
                  <a:spLocks noChangeArrowheads="1"/>
                </p:cNvSpPr>
                <p:nvPr/>
              </p:nvSpPr>
              <p:spPr bwMode="auto">
                <a:xfrm>
                  <a:off x="3510" y="1591"/>
                  <a:ext cx="1365" cy="840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4" name="Line 92"/>
              <p:cNvSpPr>
                <a:spLocks noChangeShapeType="1"/>
              </p:cNvSpPr>
              <p:nvPr/>
            </p:nvSpPr>
            <p:spPr bwMode="auto">
              <a:xfrm flipV="1">
                <a:off x="4110" y="1355"/>
                <a:ext cx="0" cy="2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" name="Line 93"/>
              <p:cNvSpPr>
                <a:spLocks noChangeShapeType="1"/>
              </p:cNvSpPr>
              <p:nvPr/>
            </p:nvSpPr>
            <p:spPr bwMode="auto">
              <a:xfrm flipV="1">
                <a:off x="4651" y="1340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" name="Line 94"/>
              <p:cNvSpPr>
                <a:spLocks noChangeShapeType="1"/>
              </p:cNvSpPr>
              <p:nvPr/>
            </p:nvSpPr>
            <p:spPr bwMode="auto">
              <a:xfrm>
                <a:off x="4110" y="1379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57" name="Group 95"/>
              <p:cNvGrpSpPr>
                <a:grpSpLocks/>
              </p:cNvGrpSpPr>
              <p:nvPr/>
            </p:nvGrpSpPr>
            <p:grpSpPr bwMode="auto">
              <a:xfrm>
                <a:off x="4463" y="1530"/>
                <a:ext cx="428" cy="421"/>
                <a:chOff x="4688" y="1575"/>
                <a:chExt cx="428" cy="421"/>
              </a:xfrm>
            </p:grpSpPr>
            <p:sp>
              <p:nvSpPr>
                <p:cNvPr id="75" name="Line 96"/>
                <p:cNvSpPr>
                  <a:spLocks noChangeShapeType="1"/>
                </p:cNvSpPr>
                <p:nvPr/>
              </p:nvSpPr>
              <p:spPr bwMode="auto">
                <a:xfrm>
                  <a:off x="4688" y="1981"/>
                  <a:ext cx="42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6" name="Line 97"/>
                <p:cNvSpPr>
                  <a:spLocks noChangeShapeType="1"/>
                </p:cNvSpPr>
                <p:nvPr/>
              </p:nvSpPr>
              <p:spPr bwMode="auto">
                <a:xfrm>
                  <a:off x="4861" y="1590"/>
                  <a:ext cx="255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7" name="Freeform 98"/>
                <p:cNvSpPr>
                  <a:spLocks/>
                </p:cNvSpPr>
                <p:nvPr/>
              </p:nvSpPr>
              <p:spPr bwMode="auto">
                <a:xfrm>
                  <a:off x="5071" y="1575"/>
                  <a:ext cx="0" cy="421"/>
                </a:xfrm>
                <a:custGeom>
                  <a:avLst/>
                  <a:gdLst>
                    <a:gd name="T0" fmla="*/ 0 w 1"/>
                    <a:gd name="T1" fmla="*/ 0 h 421"/>
                    <a:gd name="T2" fmla="*/ 0 w 1"/>
                    <a:gd name="T3" fmla="*/ 421 h 421"/>
                    <a:gd name="T4" fmla="*/ 0 60000 65536"/>
                    <a:gd name="T5" fmla="*/ 0 60000 65536"/>
                    <a:gd name="T6" fmla="*/ 0 w 1"/>
                    <a:gd name="T7" fmla="*/ 0 h 421"/>
                    <a:gd name="T8" fmla="*/ 0 w 1"/>
                    <a:gd name="T9" fmla="*/ 421 h 42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21">
                      <a:moveTo>
                        <a:pt x="0" y="0"/>
                      </a:moveTo>
                      <a:lnTo>
                        <a:pt x="1" y="421"/>
                      </a:ln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 type="triangle" w="sm" len="lg"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8" name="Text Box 99"/>
              <p:cNvSpPr txBox="1">
                <a:spLocks noChangeArrowheads="1"/>
              </p:cNvSpPr>
              <p:nvPr/>
            </p:nvSpPr>
            <p:spPr bwMode="auto">
              <a:xfrm>
                <a:off x="2871" y="1215"/>
                <a:ext cx="50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000" b="0">
                    <a:solidFill>
                      <a:schemeClr val="accent2"/>
                    </a:solidFill>
                    <a:latin typeface="黑体" pitchFamily="49" charset="-122"/>
                    <a:ea typeface="黑体" pitchFamily="49" charset="-122"/>
                  </a:rPr>
                  <a:t>基准</a:t>
                </a:r>
              </a:p>
            </p:txBody>
          </p:sp>
          <p:sp>
            <p:nvSpPr>
              <p:cNvPr id="59" name="Line 100"/>
              <p:cNvSpPr>
                <a:spLocks noChangeShapeType="1"/>
              </p:cNvSpPr>
              <p:nvPr/>
            </p:nvSpPr>
            <p:spPr bwMode="auto">
              <a:xfrm>
                <a:off x="3336" y="1465"/>
                <a:ext cx="78" cy="7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Line 101"/>
              <p:cNvSpPr>
                <a:spLocks noChangeShapeType="1"/>
              </p:cNvSpPr>
              <p:nvPr/>
            </p:nvSpPr>
            <p:spPr bwMode="auto">
              <a:xfrm flipH="1">
                <a:off x="2929" y="1463"/>
                <a:ext cx="405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" name="Text Box 102"/>
              <p:cNvSpPr txBox="1">
                <a:spLocks noChangeArrowheads="1"/>
              </p:cNvSpPr>
              <p:nvPr/>
            </p:nvSpPr>
            <p:spPr bwMode="auto">
              <a:xfrm>
                <a:off x="4680" y="2002"/>
                <a:ext cx="690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000" b="0">
                    <a:solidFill>
                      <a:schemeClr val="accent2"/>
                    </a:solidFill>
                    <a:latin typeface="黑体" pitchFamily="49" charset="-122"/>
                    <a:ea typeface="黑体" pitchFamily="49" charset="-122"/>
                  </a:rPr>
                  <a:t>基准</a:t>
                </a:r>
              </a:p>
            </p:txBody>
          </p:sp>
          <p:sp>
            <p:nvSpPr>
              <p:cNvPr id="62" name="Line 103"/>
              <p:cNvSpPr>
                <a:spLocks noChangeShapeType="1"/>
              </p:cNvSpPr>
              <p:nvPr/>
            </p:nvSpPr>
            <p:spPr bwMode="auto">
              <a:xfrm>
                <a:off x="4643" y="2048"/>
                <a:ext cx="210" cy="21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Line 104"/>
              <p:cNvSpPr>
                <a:spLocks noChangeShapeType="1"/>
              </p:cNvSpPr>
              <p:nvPr/>
            </p:nvSpPr>
            <p:spPr bwMode="auto">
              <a:xfrm>
                <a:off x="4853" y="2258"/>
                <a:ext cx="3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4" name="Rectangle 105"/>
              <p:cNvSpPr>
                <a:spLocks noChangeArrowheads="1"/>
              </p:cNvSpPr>
              <p:nvPr/>
            </p:nvSpPr>
            <p:spPr bwMode="auto">
              <a:xfrm>
                <a:off x="3285" y="1025"/>
                <a:ext cx="1365" cy="176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" name="Rectangle 106"/>
              <p:cNvSpPr>
                <a:spLocks noChangeArrowheads="1"/>
              </p:cNvSpPr>
              <p:nvPr/>
            </p:nvSpPr>
            <p:spPr bwMode="auto">
              <a:xfrm>
                <a:off x="3735" y="584"/>
                <a:ext cx="735" cy="441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" name="Line 107"/>
              <p:cNvSpPr>
                <a:spLocks noChangeShapeType="1"/>
              </p:cNvSpPr>
              <p:nvPr/>
            </p:nvSpPr>
            <p:spPr bwMode="auto">
              <a:xfrm flipV="1">
                <a:off x="4110" y="530"/>
                <a:ext cx="0" cy="7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" name="Line 108"/>
              <p:cNvSpPr>
                <a:spLocks noChangeShapeType="1"/>
              </p:cNvSpPr>
              <p:nvPr/>
            </p:nvSpPr>
            <p:spPr bwMode="auto">
              <a:xfrm flipV="1">
                <a:off x="4314" y="583"/>
                <a:ext cx="0" cy="6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" name="Line 109"/>
              <p:cNvSpPr>
                <a:spLocks noChangeShapeType="1"/>
              </p:cNvSpPr>
              <p:nvPr/>
            </p:nvSpPr>
            <p:spPr bwMode="auto">
              <a:xfrm flipV="1">
                <a:off x="3906" y="583"/>
                <a:ext cx="0" cy="6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" name="Freeform 110"/>
              <p:cNvSpPr>
                <a:spLocks/>
              </p:cNvSpPr>
              <p:nvPr/>
            </p:nvSpPr>
            <p:spPr bwMode="auto">
              <a:xfrm>
                <a:off x="4560" y="1207"/>
                <a:ext cx="104" cy="91"/>
              </a:xfrm>
              <a:custGeom>
                <a:avLst/>
                <a:gdLst>
                  <a:gd name="T0" fmla="*/ 0 w 104"/>
                  <a:gd name="T1" fmla="*/ 0 h 91"/>
                  <a:gd name="T2" fmla="*/ 104 w 104"/>
                  <a:gd name="T3" fmla="*/ 91 h 91"/>
                  <a:gd name="T4" fmla="*/ 0 60000 65536"/>
                  <a:gd name="T5" fmla="*/ 0 60000 65536"/>
                  <a:gd name="T6" fmla="*/ 0 w 104"/>
                  <a:gd name="T7" fmla="*/ 0 h 91"/>
                  <a:gd name="T8" fmla="*/ 104 w 104"/>
                  <a:gd name="T9" fmla="*/ 91 h 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4" h="91">
                    <a:moveTo>
                      <a:pt x="0" y="0"/>
                    </a:moveTo>
                    <a:lnTo>
                      <a:pt x="104" y="91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" name="Freeform 111"/>
              <p:cNvSpPr>
                <a:spLocks/>
              </p:cNvSpPr>
              <p:nvPr/>
            </p:nvSpPr>
            <p:spPr bwMode="auto">
              <a:xfrm>
                <a:off x="4661" y="1295"/>
                <a:ext cx="444" cy="1"/>
              </a:xfrm>
              <a:custGeom>
                <a:avLst/>
                <a:gdLst>
                  <a:gd name="T0" fmla="*/ 0 w 444"/>
                  <a:gd name="T1" fmla="*/ 0 h 1"/>
                  <a:gd name="T2" fmla="*/ 444 w 444"/>
                  <a:gd name="T3" fmla="*/ 0 h 1"/>
                  <a:gd name="T4" fmla="*/ 0 60000 65536"/>
                  <a:gd name="T5" fmla="*/ 0 60000 65536"/>
                  <a:gd name="T6" fmla="*/ 0 w 444"/>
                  <a:gd name="T7" fmla="*/ 0 h 1"/>
                  <a:gd name="T8" fmla="*/ 444 w 44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44" h="1">
                    <a:moveTo>
                      <a:pt x="0" y="0"/>
                    </a:moveTo>
                    <a:lnTo>
                      <a:pt x="444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1" name="Group 112"/>
              <p:cNvGrpSpPr>
                <a:grpSpLocks/>
              </p:cNvGrpSpPr>
              <p:nvPr/>
            </p:nvGrpSpPr>
            <p:grpSpPr bwMode="auto">
              <a:xfrm>
                <a:off x="3060" y="1005"/>
                <a:ext cx="226" cy="212"/>
                <a:chOff x="3285" y="1050"/>
                <a:chExt cx="226" cy="212"/>
              </a:xfrm>
            </p:grpSpPr>
            <p:sp>
              <p:nvSpPr>
                <p:cNvPr id="72" name="Freeform 113"/>
                <p:cNvSpPr>
                  <a:spLocks/>
                </p:cNvSpPr>
                <p:nvPr/>
              </p:nvSpPr>
              <p:spPr bwMode="auto">
                <a:xfrm>
                  <a:off x="3285" y="1065"/>
                  <a:ext cx="226" cy="1"/>
                </a:xfrm>
                <a:custGeom>
                  <a:avLst/>
                  <a:gdLst>
                    <a:gd name="T0" fmla="*/ 226 w 226"/>
                    <a:gd name="T1" fmla="*/ 0 h 1"/>
                    <a:gd name="T2" fmla="*/ 0 w 226"/>
                    <a:gd name="T3" fmla="*/ 0 h 1"/>
                    <a:gd name="T4" fmla="*/ 0 60000 65536"/>
                    <a:gd name="T5" fmla="*/ 0 60000 65536"/>
                    <a:gd name="T6" fmla="*/ 0 w 226"/>
                    <a:gd name="T7" fmla="*/ 0 h 1"/>
                    <a:gd name="T8" fmla="*/ 226 w 226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26" h="1">
                      <a:moveTo>
                        <a:pt x="226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3" name="Freeform 114"/>
                <p:cNvSpPr>
                  <a:spLocks/>
                </p:cNvSpPr>
                <p:nvPr/>
              </p:nvSpPr>
              <p:spPr bwMode="auto">
                <a:xfrm>
                  <a:off x="3300" y="1245"/>
                  <a:ext cx="211" cy="1"/>
                </a:xfrm>
                <a:custGeom>
                  <a:avLst/>
                  <a:gdLst>
                    <a:gd name="T0" fmla="*/ 211 w 211"/>
                    <a:gd name="T1" fmla="*/ 0 h 1"/>
                    <a:gd name="T2" fmla="*/ 0 w 211"/>
                    <a:gd name="T3" fmla="*/ 0 h 1"/>
                    <a:gd name="T4" fmla="*/ 0 60000 65536"/>
                    <a:gd name="T5" fmla="*/ 0 60000 65536"/>
                    <a:gd name="T6" fmla="*/ 0 w 211"/>
                    <a:gd name="T7" fmla="*/ 0 h 1"/>
                    <a:gd name="T8" fmla="*/ 211 w 21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1" h="1">
                      <a:moveTo>
                        <a:pt x="211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4" name="Freeform 115"/>
                <p:cNvSpPr>
                  <a:spLocks/>
                </p:cNvSpPr>
                <p:nvPr/>
              </p:nvSpPr>
              <p:spPr bwMode="auto">
                <a:xfrm>
                  <a:off x="3320" y="1050"/>
                  <a:ext cx="0" cy="212"/>
                </a:xfrm>
                <a:custGeom>
                  <a:avLst/>
                  <a:gdLst>
                    <a:gd name="T0" fmla="*/ 0 w 16"/>
                    <a:gd name="T1" fmla="*/ 0 h 211"/>
                    <a:gd name="T2" fmla="*/ 0 w 16"/>
                    <a:gd name="T3" fmla="*/ 222 h 211"/>
                    <a:gd name="T4" fmla="*/ 0 60000 65536"/>
                    <a:gd name="T5" fmla="*/ 0 60000 65536"/>
                    <a:gd name="T6" fmla="*/ 0 w 16"/>
                    <a:gd name="T7" fmla="*/ 0 h 211"/>
                    <a:gd name="T8" fmla="*/ 0 w 16"/>
                    <a:gd name="T9" fmla="*/ 211 h 21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" h="211">
                      <a:moveTo>
                        <a:pt x="0" y="0"/>
                      </a:moveTo>
                      <a:lnTo>
                        <a:pt x="16" y="211"/>
                      </a:ln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 type="triangle" w="sm" len="lg"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182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尺寸完整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28414" y="1412776"/>
            <a:ext cx="3743786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定位尺寸的标注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  <p:sp>
        <p:nvSpPr>
          <p:cNvPr id="7" name="Text Box 67"/>
          <p:cNvSpPr txBox="1">
            <a:spLocks noChangeArrowheads="1"/>
          </p:cNvSpPr>
          <p:nvPr/>
        </p:nvSpPr>
        <p:spPr bwMode="auto">
          <a:xfrm>
            <a:off x="658549" y="1981826"/>
            <a:ext cx="46820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长方体</a:t>
            </a: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的定位尺寸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：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17476" y="2716948"/>
            <a:ext cx="3816424" cy="3312369"/>
            <a:chOff x="2617476" y="2716948"/>
            <a:chExt cx="3816424" cy="3312369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flipV="1">
              <a:off x="2617476" y="2716948"/>
              <a:ext cx="3816424" cy="331236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1" name="Group 6"/>
            <p:cNvGrpSpPr>
              <a:grpSpLocks noChangeAspect="1"/>
            </p:cNvGrpSpPr>
            <p:nvPr/>
          </p:nvGrpSpPr>
          <p:grpSpPr bwMode="auto">
            <a:xfrm>
              <a:off x="3048014" y="2888310"/>
              <a:ext cx="2956704" cy="2815332"/>
              <a:chOff x="635" y="2386"/>
              <a:chExt cx="2181" cy="1560"/>
            </a:xfrm>
          </p:grpSpPr>
          <p:grpSp>
            <p:nvGrpSpPr>
              <p:cNvPr id="42" name="Group 7"/>
              <p:cNvGrpSpPr>
                <a:grpSpLocks/>
              </p:cNvGrpSpPr>
              <p:nvPr/>
            </p:nvGrpSpPr>
            <p:grpSpPr bwMode="auto">
              <a:xfrm>
                <a:off x="635" y="2386"/>
                <a:ext cx="1915" cy="707"/>
                <a:chOff x="500" y="2386"/>
                <a:chExt cx="1915" cy="707"/>
              </a:xfrm>
            </p:grpSpPr>
            <p:grpSp>
              <p:nvGrpSpPr>
                <p:cNvPr id="96" name="Group 8"/>
                <p:cNvGrpSpPr>
                  <a:grpSpLocks/>
                </p:cNvGrpSpPr>
                <p:nvPr/>
              </p:nvGrpSpPr>
              <p:grpSpPr bwMode="auto">
                <a:xfrm>
                  <a:off x="1035" y="2386"/>
                  <a:ext cx="1080" cy="585"/>
                  <a:chOff x="1035" y="2716"/>
                  <a:chExt cx="1080" cy="585"/>
                </a:xfrm>
              </p:grpSpPr>
              <p:sp>
                <p:nvSpPr>
                  <p:cNvPr id="10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035" y="3046"/>
                    <a:ext cx="1080" cy="255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425" y="2716"/>
                    <a:ext cx="390" cy="330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97" name="Group 11"/>
                <p:cNvGrpSpPr>
                  <a:grpSpLocks/>
                </p:cNvGrpSpPr>
                <p:nvPr/>
              </p:nvGrpSpPr>
              <p:grpSpPr bwMode="auto">
                <a:xfrm>
                  <a:off x="2115" y="2701"/>
                  <a:ext cx="300" cy="285"/>
                  <a:chOff x="2115" y="2701"/>
                  <a:chExt cx="300" cy="285"/>
                </a:xfrm>
              </p:grpSpPr>
              <p:sp>
                <p:nvSpPr>
                  <p:cNvPr id="10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115" y="2716"/>
                    <a:ext cx="3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115" y="2971"/>
                    <a:ext cx="3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" name="Freeform 14"/>
                  <p:cNvSpPr>
                    <a:spLocks/>
                  </p:cNvSpPr>
                  <p:nvPr/>
                </p:nvSpPr>
                <p:spPr bwMode="auto">
                  <a:xfrm>
                    <a:off x="2355" y="2701"/>
                    <a:ext cx="1" cy="285"/>
                  </a:xfrm>
                  <a:custGeom>
                    <a:avLst/>
                    <a:gdLst>
                      <a:gd name="T0" fmla="*/ 0 w 1"/>
                      <a:gd name="T1" fmla="*/ 0 h 285"/>
                      <a:gd name="T2" fmla="*/ 0 w 1"/>
                      <a:gd name="T3" fmla="*/ 285 h 285"/>
                      <a:gd name="T4" fmla="*/ 0 60000 65536"/>
                      <a:gd name="T5" fmla="*/ 0 60000 65536"/>
                      <a:gd name="T6" fmla="*/ 0 w 1"/>
                      <a:gd name="T7" fmla="*/ 0 h 285"/>
                      <a:gd name="T8" fmla="*/ 1 w 1"/>
                      <a:gd name="T9" fmla="*/ 285 h 285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285">
                        <a:moveTo>
                          <a:pt x="0" y="0"/>
                        </a:moveTo>
                        <a:lnTo>
                          <a:pt x="0" y="285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 type="triangle" w="sm" len="lg"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98" name="Group 15"/>
                <p:cNvGrpSpPr>
                  <a:grpSpLocks/>
                </p:cNvGrpSpPr>
                <p:nvPr/>
              </p:nvGrpSpPr>
              <p:grpSpPr bwMode="auto">
                <a:xfrm>
                  <a:off x="500" y="2871"/>
                  <a:ext cx="640" cy="222"/>
                  <a:chOff x="500" y="2871"/>
                  <a:chExt cx="640" cy="222"/>
                </a:xfrm>
              </p:grpSpPr>
              <p:sp>
                <p:nvSpPr>
                  <p:cNvPr id="99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0" y="2871"/>
                    <a:ext cx="515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1pPr>
                    <a:lvl2pPr marL="742950" indent="-285750"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2pPr>
                    <a:lvl3pPr marL="1143000" indent="-228600"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3pPr>
                    <a:lvl4pPr marL="1600200" indent="-228600"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4pPr>
                    <a:lvl5pPr marL="2057400" indent="-228600"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9pPr>
                  </a:lstStyle>
                  <a:p>
                    <a:pPr algn="ctr" eaLnBrk="1" hangingPunct="1"/>
                    <a:r>
                      <a:rPr lang="zh-CN" altLang="en-US" sz="2000" b="0">
                        <a:solidFill>
                          <a:schemeClr val="accent2"/>
                        </a:solidFill>
                        <a:latin typeface="黑体" pitchFamily="49" charset="-122"/>
                        <a:ea typeface="黑体" pitchFamily="49" charset="-122"/>
                      </a:rPr>
                      <a:t>基准</a:t>
                    </a:r>
                  </a:p>
                </p:txBody>
              </p:sp>
              <p:sp>
                <p:nvSpPr>
                  <p:cNvPr id="100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50" y="2971"/>
                    <a:ext cx="190" cy="11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0" y="3081"/>
                    <a:ext cx="3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3" name="Group 19"/>
              <p:cNvGrpSpPr>
                <a:grpSpLocks/>
              </p:cNvGrpSpPr>
              <p:nvPr/>
            </p:nvGrpSpPr>
            <p:grpSpPr bwMode="auto">
              <a:xfrm>
                <a:off x="681" y="3042"/>
                <a:ext cx="2135" cy="904"/>
                <a:chOff x="546" y="3192"/>
                <a:chExt cx="2135" cy="904"/>
              </a:xfrm>
            </p:grpSpPr>
            <p:grpSp>
              <p:nvGrpSpPr>
                <p:cNvPr id="44" name="Group 20"/>
                <p:cNvGrpSpPr>
                  <a:grpSpLocks/>
                </p:cNvGrpSpPr>
                <p:nvPr/>
              </p:nvGrpSpPr>
              <p:grpSpPr bwMode="auto">
                <a:xfrm>
                  <a:off x="1035" y="3301"/>
                  <a:ext cx="1080" cy="600"/>
                  <a:chOff x="1035" y="3301"/>
                  <a:chExt cx="1080" cy="600"/>
                </a:xfrm>
              </p:grpSpPr>
              <p:sp>
                <p:nvSpPr>
                  <p:cNvPr id="94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035" y="3301"/>
                    <a:ext cx="1080" cy="600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5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425" y="3421"/>
                    <a:ext cx="390" cy="225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5" name="Group 23"/>
                <p:cNvGrpSpPr>
                  <a:grpSpLocks/>
                </p:cNvGrpSpPr>
                <p:nvPr/>
              </p:nvGrpSpPr>
              <p:grpSpPr bwMode="auto">
                <a:xfrm>
                  <a:off x="1815" y="3646"/>
                  <a:ext cx="300" cy="450"/>
                  <a:chOff x="1815" y="3646"/>
                  <a:chExt cx="300" cy="450"/>
                </a:xfrm>
              </p:grpSpPr>
              <p:sp>
                <p:nvSpPr>
                  <p:cNvPr id="9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815" y="3646"/>
                    <a:ext cx="0" cy="45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115" y="3901"/>
                    <a:ext cx="0" cy="195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3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815" y="4051"/>
                    <a:ext cx="3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 type="triangle" w="sm" len="lg"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" name="Group 27"/>
                <p:cNvGrpSpPr>
                  <a:grpSpLocks/>
                </p:cNvGrpSpPr>
                <p:nvPr/>
              </p:nvGrpSpPr>
              <p:grpSpPr bwMode="auto">
                <a:xfrm>
                  <a:off x="1815" y="3631"/>
                  <a:ext cx="585" cy="285"/>
                  <a:chOff x="1815" y="3631"/>
                  <a:chExt cx="585" cy="285"/>
                </a:xfrm>
              </p:grpSpPr>
              <p:sp>
                <p:nvSpPr>
                  <p:cNvPr id="8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815" y="3646"/>
                    <a:ext cx="58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115" y="3901"/>
                    <a:ext cx="28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0" name="Freeform 30"/>
                  <p:cNvSpPr>
                    <a:spLocks/>
                  </p:cNvSpPr>
                  <p:nvPr/>
                </p:nvSpPr>
                <p:spPr bwMode="auto">
                  <a:xfrm>
                    <a:off x="2355" y="3631"/>
                    <a:ext cx="1" cy="285"/>
                  </a:xfrm>
                  <a:custGeom>
                    <a:avLst/>
                    <a:gdLst>
                      <a:gd name="T0" fmla="*/ 0 w 1"/>
                      <a:gd name="T1" fmla="*/ 0 h 285"/>
                      <a:gd name="T2" fmla="*/ 0 w 1"/>
                      <a:gd name="T3" fmla="*/ 285 h 285"/>
                      <a:gd name="T4" fmla="*/ 0 60000 65536"/>
                      <a:gd name="T5" fmla="*/ 0 60000 65536"/>
                      <a:gd name="T6" fmla="*/ 0 w 1"/>
                      <a:gd name="T7" fmla="*/ 0 h 285"/>
                      <a:gd name="T8" fmla="*/ 1 w 1"/>
                      <a:gd name="T9" fmla="*/ 285 h 285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285">
                        <a:moveTo>
                          <a:pt x="0" y="0"/>
                        </a:moveTo>
                        <a:lnTo>
                          <a:pt x="0" y="285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 type="triangle" w="sm" len="lg"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7" name="Group 31"/>
                <p:cNvGrpSpPr>
                  <a:grpSpLocks/>
                </p:cNvGrpSpPr>
                <p:nvPr/>
              </p:nvGrpSpPr>
              <p:grpSpPr bwMode="auto">
                <a:xfrm>
                  <a:off x="2115" y="3192"/>
                  <a:ext cx="566" cy="334"/>
                  <a:chOff x="2115" y="3192"/>
                  <a:chExt cx="566" cy="334"/>
                </a:xfrm>
              </p:grpSpPr>
              <p:sp>
                <p:nvSpPr>
                  <p:cNvPr id="8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6" y="3192"/>
                    <a:ext cx="515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1pPr>
                    <a:lvl2pPr marL="742950" indent="-285750"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2pPr>
                    <a:lvl3pPr marL="1143000" indent="-228600"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3pPr>
                    <a:lvl4pPr marL="1600200" indent="-228600"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4pPr>
                    <a:lvl5pPr marL="2057400" indent="-228600"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9pPr>
                  </a:lstStyle>
                  <a:p>
                    <a:pPr algn="ctr" eaLnBrk="1" hangingPunct="1"/>
                    <a:r>
                      <a:rPr lang="zh-CN" altLang="en-US" sz="2000" b="0">
                        <a:solidFill>
                          <a:schemeClr val="accent2"/>
                        </a:solidFill>
                        <a:latin typeface="黑体" pitchFamily="49" charset="-122"/>
                        <a:ea typeface="黑体" pitchFamily="49" charset="-122"/>
                      </a:rPr>
                      <a:t>基准</a:t>
                    </a:r>
                  </a:p>
                </p:txBody>
              </p:sp>
              <p:sp>
                <p:nvSpPr>
                  <p:cNvPr id="86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5" y="3391"/>
                    <a:ext cx="135" cy="135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250" y="3391"/>
                    <a:ext cx="3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" name="Group 35"/>
                <p:cNvGrpSpPr>
                  <a:grpSpLocks/>
                </p:cNvGrpSpPr>
                <p:nvPr/>
              </p:nvGrpSpPr>
              <p:grpSpPr bwMode="auto">
                <a:xfrm>
                  <a:off x="546" y="3803"/>
                  <a:ext cx="624" cy="222"/>
                  <a:chOff x="546" y="3803"/>
                  <a:chExt cx="624" cy="222"/>
                </a:xfrm>
              </p:grpSpPr>
              <p:sp>
                <p:nvSpPr>
                  <p:cNvPr id="49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6" y="3803"/>
                    <a:ext cx="515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1pPr>
                    <a:lvl2pPr marL="742950" indent="-285750"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2pPr>
                    <a:lvl3pPr marL="1143000" indent="-228600"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3pPr>
                    <a:lvl4pPr marL="1600200" indent="-228600"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4pPr>
                    <a:lvl5pPr marL="2057400" indent="-228600"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200" b="1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9pPr>
                  </a:lstStyle>
                  <a:p>
                    <a:pPr algn="ctr" eaLnBrk="1" hangingPunct="1"/>
                    <a:r>
                      <a:rPr lang="zh-CN" altLang="en-US" sz="2000" b="0">
                        <a:solidFill>
                          <a:schemeClr val="accent2"/>
                        </a:solidFill>
                        <a:latin typeface="黑体" pitchFamily="49" charset="-122"/>
                        <a:ea typeface="黑体" pitchFamily="49" charset="-122"/>
                      </a:rPr>
                      <a:t>基准</a:t>
                    </a:r>
                  </a:p>
                </p:txBody>
              </p:sp>
              <p:sp>
                <p:nvSpPr>
                  <p:cNvPr id="50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76" y="3901"/>
                    <a:ext cx="194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0" y="4013"/>
                    <a:ext cx="3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89646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尺寸完整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AutoShape 36"/>
          <p:cNvSpPr>
            <a:spLocks noChangeArrowheads="1"/>
          </p:cNvSpPr>
          <p:nvPr/>
        </p:nvSpPr>
        <p:spPr bwMode="auto">
          <a:xfrm>
            <a:off x="767506" y="1484784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66"/>
                </a:solidFill>
                <a:ea typeface="华文行楷" pitchFamily="2" charset="-122"/>
              </a:rPr>
              <a:t>注意</a:t>
            </a:r>
            <a:endParaRPr lang="zh-CN" altLang="en-US" b="1" dirty="0">
              <a:solidFill>
                <a:srgbClr val="FFFF66"/>
              </a:solidFill>
              <a:ea typeface="华文行楷" pitchFamily="2" charset="-122"/>
            </a:endParaRPr>
          </a:p>
        </p:txBody>
      </p:sp>
      <p:sp>
        <p:nvSpPr>
          <p:cNvPr id="182" name="Text Box 138"/>
          <p:cNvSpPr txBox="1">
            <a:spLocks noChangeArrowheads="1"/>
          </p:cNvSpPr>
          <p:nvPr/>
        </p:nvSpPr>
        <p:spPr bwMode="auto">
          <a:xfrm>
            <a:off x="2039157" y="1421130"/>
            <a:ext cx="647950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 eaLnBrk="0" hangingPunct="0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/>
              <a:t>　　相贯的基本立体，不能</a:t>
            </a:r>
            <a:r>
              <a:rPr lang="zh-CN" altLang="en-US" dirty="0"/>
              <a:t>在相贯线上直接注尺寸，而是标注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形体之间的位置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寸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V="1">
            <a:off x="816426" y="2883495"/>
            <a:ext cx="7920879" cy="34258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974925" y="3753445"/>
            <a:ext cx="588963" cy="328613"/>
            <a:chOff x="3719" y="792"/>
            <a:chExt cx="258" cy="173"/>
          </a:xfrm>
        </p:grpSpPr>
        <p:sp>
          <p:nvSpPr>
            <p:cNvPr id="10" name="Line 3"/>
            <p:cNvSpPr>
              <a:spLocks noChangeShapeType="1"/>
            </p:cNvSpPr>
            <p:nvPr/>
          </p:nvSpPr>
          <p:spPr bwMode="auto">
            <a:xfrm flipH="1" flipV="1">
              <a:off x="3719" y="896"/>
              <a:ext cx="192" cy="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 rot="951679">
              <a:off x="3776" y="792"/>
              <a:ext cx="2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rgbClr val="FF0000"/>
                  </a:solidFill>
                  <a:latin typeface="ISOCP" pitchFamily="2" charset="0"/>
                </a:rPr>
                <a:t>R8</a:t>
              </a:r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1330325" y="3351808"/>
            <a:ext cx="587375" cy="1439862"/>
            <a:chOff x="2511" y="432"/>
            <a:chExt cx="257" cy="761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H="1">
              <a:off x="2628" y="444"/>
              <a:ext cx="13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2628" y="1175"/>
              <a:ext cx="1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647" y="432"/>
              <a:ext cx="2" cy="761"/>
            </a:xfrm>
            <a:custGeom>
              <a:avLst/>
              <a:gdLst>
                <a:gd name="T0" fmla="*/ 2 w 2"/>
                <a:gd name="T1" fmla="*/ 0 h 761"/>
                <a:gd name="T2" fmla="*/ 0 w 2"/>
                <a:gd name="T3" fmla="*/ 761 h 761"/>
                <a:gd name="T4" fmla="*/ 0 60000 65536"/>
                <a:gd name="T5" fmla="*/ 0 60000 65536"/>
                <a:gd name="T6" fmla="*/ 0 w 2"/>
                <a:gd name="T7" fmla="*/ 0 h 761"/>
                <a:gd name="T8" fmla="*/ 2 w 2"/>
                <a:gd name="T9" fmla="*/ 761 h 7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761">
                  <a:moveTo>
                    <a:pt x="2" y="0"/>
                  </a:moveTo>
                  <a:lnTo>
                    <a:pt x="0" y="761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 rot="-5400000">
              <a:off x="2501" y="703"/>
              <a:ext cx="20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CN" sz="2000" dirty="0">
                  <a:solidFill>
                    <a:schemeClr val="accent2"/>
                  </a:solidFill>
                  <a:latin typeface="+mj-ea"/>
                  <a:ea typeface="+mj-ea"/>
                </a:rPr>
                <a:t>40</a:t>
              </a:r>
            </a:p>
          </p:txBody>
        </p:sp>
      </p:grp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1900850" y="4774208"/>
            <a:ext cx="1141647" cy="327025"/>
            <a:chOff x="2772" y="1174"/>
            <a:chExt cx="582" cy="173"/>
          </a:xfrm>
        </p:grpSpPr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2772" y="1174"/>
              <a:ext cx="0" cy="16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3354" y="1174"/>
              <a:ext cx="0" cy="16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772" y="1312"/>
              <a:ext cx="58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2946" y="1174"/>
              <a:ext cx="2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chemeClr val="accent2"/>
                  </a:solidFill>
                  <a:latin typeface="ISOCP" pitchFamily="2" charset="0"/>
                  <a:sym typeface="Symbol" pitchFamily="18" charset="2"/>
                </a:rPr>
                <a:t></a:t>
              </a:r>
              <a:r>
                <a:rPr lang="en-US" altLang="zh-CN" sz="2000">
                  <a:solidFill>
                    <a:schemeClr val="accent2"/>
                  </a:solidFill>
                  <a:latin typeface="ISOCP" pitchFamily="2" charset="0"/>
                </a:rPr>
                <a:t>30</a:t>
              </a:r>
            </a:p>
          </p:txBody>
        </p:sp>
      </p:grpSp>
      <p:grpSp>
        <p:nvGrpSpPr>
          <p:cNvPr id="22" name="Group 15"/>
          <p:cNvGrpSpPr>
            <a:grpSpLocks/>
          </p:cNvGrpSpPr>
          <p:nvPr/>
        </p:nvGrpSpPr>
        <p:grpSpPr bwMode="auto">
          <a:xfrm>
            <a:off x="6145744" y="2883495"/>
            <a:ext cx="1055384" cy="887413"/>
            <a:chOff x="3068" y="180"/>
            <a:chExt cx="512" cy="470"/>
          </a:xfrm>
        </p:grpSpPr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V="1">
              <a:off x="3068" y="298"/>
              <a:ext cx="0" cy="139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V="1">
              <a:off x="3579" y="298"/>
              <a:ext cx="0" cy="352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3068" y="320"/>
              <a:ext cx="512" cy="0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3213" y="180"/>
              <a:ext cx="1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rgbClr val="990033"/>
                  </a:solidFill>
                  <a:latin typeface="ISOCP" pitchFamily="2" charset="0"/>
                </a:rPr>
                <a:t>25</a:t>
              </a:r>
              <a:endParaRPr lang="en-US" altLang="zh-CN" sz="2000">
                <a:solidFill>
                  <a:srgbClr val="FF3399"/>
                </a:solidFill>
                <a:latin typeface="ISOCP" pitchFamily="2" charset="0"/>
              </a:endParaRPr>
            </a:p>
          </p:txBody>
        </p:sp>
      </p:grp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6640513" y="4072533"/>
            <a:ext cx="912812" cy="735012"/>
            <a:chOff x="4183" y="1141"/>
            <a:chExt cx="575" cy="561"/>
          </a:xfrm>
        </p:grpSpPr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4511" y="1154"/>
              <a:ext cx="221" cy="0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4183" y="1680"/>
              <a:ext cx="549" cy="0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4705" y="1141"/>
              <a:ext cx="1" cy="561"/>
            </a:xfrm>
            <a:custGeom>
              <a:avLst/>
              <a:gdLst>
                <a:gd name="T0" fmla="*/ 1 w 1"/>
                <a:gd name="T1" fmla="*/ 0 h 561"/>
                <a:gd name="T2" fmla="*/ 0 w 1"/>
                <a:gd name="T3" fmla="*/ 561 h 561"/>
                <a:gd name="T4" fmla="*/ 0 60000 65536"/>
                <a:gd name="T5" fmla="*/ 0 60000 65536"/>
                <a:gd name="T6" fmla="*/ 0 w 1"/>
                <a:gd name="T7" fmla="*/ 0 h 561"/>
                <a:gd name="T8" fmla="*/ 1 w 1"/>
                <a:gd name="T9" fmla="*/ 561 h 5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61">
                  <a:moveTo>
                    <a:pt x="1" y="0"/>
                  </a:moveTo>
                  <a:lnTo>
                    <a:pt x="0" y="561"/>
                  </a:lnTo>
                </a:path>
              </a:pathLst>
            </a:custGeom>
            <a:noFill/>
            <a:ln w="9525">
              <a:solidFill>
                <a:srgbClr val="990033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 rot="-5400000">
              <a:off x="4494" y="1285"/>
              <a:ext cx="2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rgbClr val="990033"/>
                  </a:solidFill>
                  <a:latin typeface="ISOCP" pitchFamily="2" charset="0"/>
                </a:rPr>
                <a:t>20</a:t>
              </a:r>
            </a:p>
          </p:txBody>
        </p:sp>
      </p:grp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3070175" y="3721695"/>
            <a:ext cx="4921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tx2"/>
                </a:solidFill>
                <a:latin typeface="ISOCP" pitchFamily="2" charset="0"/>
              </a:rPr>
              <a:t>×</a:t>
            </a:r>
          </a:p>
        </p:txBody>
      </p:sp>
      <p:grpSp>
        <p:nvGrpSpPr>
          <p:cNvPr id="33" name="Group 26"/>
          <p:cNvGrpSpPr>
            <a:grpSpLocks/>
          </p:cNvGrpSpPr>
          <p:nvPr/>
        </p:nvGrpSpPr>
        <p:grpSpPr bwMode="auto">
          <a:xfrm>
            <a:off x="1814513" y="3313708"/>
            <a:ext cx="1767035" cy="2994025"/>
            <a:chOff x="2723" y="413"/>
            <a:chExt cx="906" cy="1584"/>
          </a:xfrm>
        </p:grpSpPr>
        <p:grpSp>
          <p:nvGrpSpPr>
            <p:cNvPr id="34" name="Group 27"/>
            <p:cNvGrpSpPr>
              <a:grpSpLocks/>
            </p:cNvGrpSpPr>
            <p:nvPr/>
          </p:nvGrpSpPr>
          <p:grpSpPr bwMode="auto">
            <a:xfrm>
              <a:off x="2772" y="413"/>
              <a:ext cx="857" cy="791"/>
              <a:chOff x="930" y="480"/>
              <a:chExt cx="1305" cy="1170"/>
            </a:xfrm>
          </p:grpSpPr>
          <p:sp>
            <p:nvSpPr>
              <p:cNvPr id="42" name="Line 28"/>
              <p:cNvSpPr>
                <a:spLocks noChangeShapeType="1"/>
              </p:cNvSpPr>
              <p:nvPr/>
            </p:nvSpPr>
            <p:spPr bwMode="auto">
              <a:xfrm>
                <a:off x="930" y="525"/>
                <a:ext cx="88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" name="Freeform 29"/>
              <p:cNvSpPr>
                <a:spLocks/>
              </p:cNvSpPr>
              <p:nvPr/>
            </p:nvSpPr>
            <p:spPr bwMode="auto">
              <a:xfrm>
                <a:off x="1695" y="1065"/>
                <a:ext cx="540" cy="1"/>
              </a:xfrm>
              <a:custGeom>
                <a:avLst/>
                <a:gdLst>
                  <a:gd name="T0" fmla="*/ 0 w 540"/>
                  <a:gd name="T1" fmla="*/ 0 h 1"/>
                  <a:gd name="T2" fmla="*/ 540 w 540"/>
                  <a:gd name="T3" fmla="*/ 1 h 1"/>
                  <a:gd name="T4" fmla="*/ 0 60000 65536"/>
                  <a:gd name="T5" fmla="*/ 0 60000 65536"/>
                  <a:gd name="T6" fmla="*/ 0 w 540"/>
                  <a:gd name="T7" fmla="*/ 0 h 1"/>
                  <a:gd name="T8" fmla="*/ 540 w 54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1">
                    <a:moveTo>
                      <a:pt x="0" y="0"/>
                    </a:moveTo>
                    <a:lnTo>
                      <a:pt x="54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" name="Freeform 30"/>
              <p:cNvSpPr>
                <a:spLocks/>
              </p:cNvSpPr>
              <p:nvPr/>
            </p:nvSpPr>
            <p:spPr bwMode="auto">
              <a:xfrm>
                <a:off x="1380" y="480"/>
                <a:ext cx="1" cy="1170"/>
              </a:xfrm>
              <a:custGeom>
                <a:avLst/>
                <a:gdLst>
                  <a:gd name="T0" fmla="*/ 0 w 1"/>
                  <a:gd name="T1" fmla="*/ 1170 h 1170"/>
                  <a:gd name="T2" fmla="*/ 0 w 1"/>
                  <a:gd name="T3" fmla="*/ 0 h 1170"/>
                  <a:gd name="T4" fmla="*/ 0 60000 65536"/>
                  <a:gd name="T5" fmla="*/ 0 60000 65536"/>
                  <a:gd name="T6" fmla="*/ 0 w 1"/>
                  <a:gd name="T7" fmla="*/ 0 h 1170"/>
                  <a:gd name="T8" fmla="*/ 1 w 1"/>
                  <a:gd name="T9" fmla="*/ 1170 h 11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170">
                    <a:moveTo>
                      <a:pt x="0" y="117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>
                <a:off x="1815" y="840"/>
                <a:ext cx="3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Line 32"/>
              <p:cNvSpPr>
                <a:spLocks noChangeShapeType="1"/>
              </p:cNvSpPr>
              <p:nvPr/>
            </p:nvSpPr>
            <p:spPr bwMode="auto">
              <a:xfrm>
                <a:off x="1815" y="1290"/>
                <a:ext cx="3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" name="Freeform 33"/>
              <p:cNvSpPr>
                <a:spLocks/>
              </p:cNvSpPr>
              <p:nvPr/>
            </p:nvSpPr>
            <p:spPr bwMode="auto">
              <a:xfrm>
                <a:off x="2160" y="841"/>
                <a:ext cx="1" cy="464"/>
              </a:xfrm>
              <a:custGeom>
                <a:avLst/>
                <a:gdLst>
                  <a:gd name="T0" fmla="*/ 0 w 1"/>
                  <a:gd name="T1" fmla="*/ 464 h 464"/>
                  <a:gd name="T2" fmla="*/ 1 w 1"/>
                  <a:gd name="T3" fmla="*/ 0 h 464"/>
                  <a:gd name="T4" fmla="*/ 0 60000 65536"/>
                  <a:gd name="T5" fmla="*/ 0 60000 65536"/>
                  <a:gd name="T6" fmla="*/ 0 w 1"/>
                  <a:gd name="T7" fmla="*/ 0 h 464"/>
                  <a:gd name="T8" fmla="*/ 1 w 1"/>
                  <a:gd name="T9" fmla="*/ 464 h 4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464">
                    <a:moveTo>
                      <a:pt x="0" y="464"/>
                    </a:move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" name="Freeform 34"/>
              <p:cNvSpPr>
                <a:spLocks/>
              </p:cNvSpPr>
              <p:nvPr/>
            </p:nvSpPr>
            <p:spPr bwMode="auto">
              <a:xfrm>
                <a:off x="930" y="525"/>
                <a:ext cx="1" cy="1095"/>
              </a:xfrm>
              <a:custGeom>
                <a:avLst/>
                <a:gdLst>
                  <a:gd name="T0" fmla="*/ 0 w 1"/>
                  <a:gd name="T1" fmla="*/ 0 h 1095"/>
                  <a:gd name="T2" fmla="*/ 0 w 1"/>
                  <a:gd name="T3" fmla="*/ 1095 h 1095"/>
                  <a:gd name="T4" fmla="*/ 0 60000 65536"/>
                  <a:gd name="T5" fmla="*/ 0 60000 65536"/>
                  <a:gd name="T6" fmla="*/ 0 w 1"/>
                  <a:gd name="T7" fmla="*/ 0 h 1095"/>
                  <a:gd name="T8" fmla="*/ 1 w 1"/>
                  <a:gd name="T9" fmla="*/ 1095 h 109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095">
                    <a:moveTo>
                      <a:pt x="0" y="0"/>
                    </a:moveTo>
                    <a:lnTo>
                      <a:pt x="0" y="1095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" name="Freeform 35"/>
              <p:cNvSpPr>
                <a:spLocks/>
              </p:cNvSpPr>
              <p:nvPr/>
            </p:nvSpPr>
            <p:spPr bwMode="auto">
              <a:xfrm>
                <a:off x="930" y="1605"/>
                <a:ext cx="885" cy="1"/>
              </a:xfrm>
              <a:custGeom>
                <a:avLst/>
                <a:gdLst>
                  <a:gd name="T0" fmla="*/ 0 w 885"/>
                  <a:gd name="T1" fmla="*/ 0 h 1"/>
                  <a:gd name="T2" fmla="*/ 885 w 885"/>
                  <a:gd name="T3" fmla="*/ 1 h 1"/>
                  <a:gd name="T4" fmla="*/ 0 60000 65536"/>
                  <a:gd name="T5" fmla="*/ 0 60000 65536"/>
                  <a:gd name="T6" fmla="*/ 0 w 885"/>
                  <a:gd name="T7" fmla="*/ 0 h 1"/>
                  <a:gd name="T8" fmla="*/ 885 w 88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85" h="1">
                    <a:moveTo>
                      <a:pt x="0" y="0"/>
                    </a:moveTo>
                    <a:lnTo>
                      <a:pt x="885" y="1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" name="Freeform 36"/>
              <p:cNvSpPr>
                <a:spLocks/>
              </p:cNvSpPr>
              <p:nvPr/>
            </p:nvSpPr>
            <p:spPr bwMode="auto">
              <a:xfrm>
                <a:off x="1815" y="1275"/>
                <a:ext cx="1" cy="345"/>
              </a:xfrm>
              <a:custGeom>
                <a:avLst/>
                <a:gdLst>
                  <a:gd name="T0" fmla="*/ 0 w 1"/>
                  <a:gd name="T1" fmla="*/ 0 h 345"/>
                  <a:gd name="T2" fmla="*/ 0 w 1"/>
                  <a:gd name="T3" fmla="*/ 345 h 345"/>
                  <a:gd name="T4" fmla="*/ 0 60000 65536"/>
                  <a:gd name="T5" fmla="*/ 0 60000 65536"/>
                  <a:gd name="T6" fmla="*/ 0 w 1"/>
                  <a:gd name="T7" fmla="*/ 0 h 345"/>
                  <a:gd name="T8" fmla="*/ 1 w 1"/>
                  <a:gd name="T9" fmla="*/ 345 h 3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45">
                    <a:moveTo>
                      <a:pt x="0" y="0"/>
                    </a:moveTo>
                    <a:lnTo>
                      <a:pt x="0" y="345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" name="Freeform 37"/>
              <p:cNvSpPr>
                <a:spLocks/>
              </p:cNvSpPr>
              <p:nvPr/>
            </p:nvSpPr>
            <p:spPr bwMode="auto">
              <a:xfrm>
                <a:off x="1815" y="525"/>
                <a:ext cx="1" cy="330"/>
              </a:xfrm>
              <a:custGeom>
                <a:avLst/>
                <a:gdLst>
                  <a:gd name="T0" fmla="*/ 0 w 1"/>
                  <a:gd name="T1" fmla="*/ 0 h 330"/>
                  <a:gd name="T2" fmla="*/ 0 w 1"/>
                  <a:gd name="T3" fmla="*/ 330 h 330"/>
                  <a:gd name="T4" fmla="*/ 0 60000 65536"/>
                  <a:gd name="T5" fmla="*/ 0 60000 65536"/>
                  <a:gd name="T6" fmla="*/ 0 w 1"/>
                  <a:gd name="T7" fmla="*/ 0 h 330"/>
                  <a:gd name="T8" fmla="*/ 1 w 1"/>
                  <a:gd name="T9" fmla="*/ 330 h 3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30">
                    <a:moveTo>
                      <a:pt x="0" y="0"/>
                    </a:moveTo>
                    <a:lnTo>
                      <a:pt x="0" y="33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" name="Freeform 38"/>
              <p:cNvSpPr>
                <a:spLocks/>
              </p:cNvSpPr>
              <p:nvPr/>
            </p:nvSpPr>
            <p:spPr bwMode="auto">
              <a:xfrm>
                <a:off x="1740" y="840"/>
                <a:ext cx="75" cy="450"/>
              </a:xfrm>
              <a:custGeom>
                <a:avLst/>
                <a:gdLst>
                  <a:gd name="T0" fmla="*/ 75 w 75"/>
                  <a:gd name="T1" fmla="*/ 0 h 450"/>
                  <a:gd name="T2" fmla="*/ 30 w 75"/>
                  <a:gd name="T3" fmla="*/ 105 h 450"/>
                  <a:gd name="T4" fmla="*/ 0 w 75"/>
                  <a:gd name="T5" fmla="*/ 225 h 450"/>
                  <a:gd name="T6" fmla="*/ 30 w 75"/>
                  <a:gd name="T7" fmla="*/ 345 h 450"/>
                  <a:gd name="T8" fmla="*/ 75 w 75"/>
                  <a:gd name="T9" fmla="*/ 450 h 4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450"/>
                  <a:gd name="T17" fmla="*/ 75 w 75"/>
                  <a:gd name="T18" fmla="*/ 450 h 4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450">
                    <a:moveTo>
                      <a:pt x="75" y="0"/>
                    </a:moveTo>
                    <a:cubicBezTo>
                      <a:pt x="67" y="18"/>
                      <a:pt x="43" y="67"/>
                      <a:pt x="30" y="105"/>
                    </a:cubicBezTo>
                    <a:cubicBezTo>
                      <a:pt x="17" y="143"/>
                      <a:pt x="0" y="185"/>
                      <a:pt x="0" y="225"/>
                    </a:cubicBezTo>
                    <a:cubicBezTo>
                      <a:pt x="0" y="265"/>
                      <a:pt x="17" y="307"/>
                      <a:pt x="30" y="345"/>
                    </a:cubicBezTo>
                    <a:cubicBezTo>
                      <a:pt x="43" y="383"/>
                      <a:pt x="66" y="428"/>
                      <a:pt x="75" y="45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5" name="Group 39"/>
            <p:cNvGrpSpPr>
              <a:grpSpLocks/>
            </p:cNvGrpSpPr>
            <p:nvPr/>
          </p:nvGrpSpPr>
          <p:grpSpPr bwMode="auto">
            <a:xfrm>
              <a:off x="2723" y="1357"/>
              <a:ext cx="906" cy="640"/>
              <a:chOff x="1118" y="2595"/>
              <a:chExt cx="1299" cy="886"/>
            </a:xfrm>
          </p:grpSpPr>
          <p:sp>
            <p:nvSpPr>
              <p:cNvPr id="36" name="Oval 40"/>
              <p:cNvSpPr>
                <a:spLocks noChangeArrowheads="1"/>
              </p:cNvSpPr>
              <p:nvPr/>
            </p:nvSpPr>
            <p:spPr bwMode="auto">
              <a:xfrm>
                <a:off x="1188" y="2651"/>
                <a:ext cx="833" cy="746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>
                <a:off x="1118" y="3031"/>
                <a:ext cx="1299" cy="0"/>
              </a:xfrm>
              <a:custGeom>
                <a:avLst/>
                <a:gdLst>
                  <a:gd name="T0" fmla="*/ 0 w 1380"/>
                  <a:gd name="T1" fmla="*/ 0 h 1"/>
                  <a:gd name="T2" fmla="*/ 628 w 1380"/>
                  <a:gd name="T3" fmla="*/ 0 h 1"/>
                  <a:gd name="T4" fmla="*/ 0 60000 65536"/>
                  <a:gd name="T5" fmla="*/ 0 60000 65536"/>
                  <a:gd name="T6" fmla="*/ 0 w 1380"/>
                  <a:gd name="T7" fmla="*/ 0 h 1"/>
                  <a:gd name="T8" fmla="*/ 1380 w 1380"/>
                  <a:gd name="T9" fmla="*/ 0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80" h="1">
                    <a:moveTo>
                      <a:pt x="0" y="0"/>
                    </a:moveTo>
                    <a:lnTo>
                      <a:pt x="138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1612" y="2595"/>
                <a:ext cx="1" cy="886"/>
              </a:xfrm>
              <a:custGeom>
                <a:avLst/>
                <a:gdLst>
                  <a:gd name="T0" fmla="*/ 0 w 1"/>
                  <a:gd name="T1" fmla="*/ 0 h 946"/>
                  <a:gd name="T2" fmla="*/ 0 w 1"/>
                  <a:gd name="T3" fmla="*/ 404 h 946"/>
                  <a:gd name="T4" fmla="*/ 0 60000 65536"/>
                  <a:gd name="T5" fmla="*/ 0 60000 65536"/>
                  <a:gd name="T6" fmla="*/ 0 w 1"/>
                  <a:gd name="T7" fmla="*/ 0 h 946"/>
                  <a:gd name="T8" fmla="*/ 1 w 1"/>
                  <a:gd name="T9" fmla="*/ 946 h 9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946">
                    <a:moveTo>
                      <a:pt x="0" y="0"/>
                    </a:moveTo>
                    <a:lnTo>
                      <a:pt x="0" y="94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2346" y="2821"/>
                <a:ext cx="1" cy="435"/>
              </a:xfrm>
              <a:custGeom>
                <a:avLst/>
                <a:gdLst>
                  <a:gd name="T0" fmla="*/ 0 w 1"/>
                  <a:gd name="T1" fmla="*/ 196 h 465"/>
                  <a:gd name="T2" fmla="*/ 0 w 1"/>
                  <a:gd name="T3" fmla="*/ 0 h 465"/>
                  <a:gd name="T4" fmla="*/ 0 60000 65536"/>
                  <a:gd name="T5" fmla="*/ 0 60000 65536"/>
                  <a:gd name="T6" fmla="*/ 0 w 1"/>
                  <a:gd name="T7" fmla="*/ 0 h 465"/>
                  <a:gd name="T8" fmla="*/ 1 w 1"/>
                  <a:gd name="T9" fmla="*/ 465 h 4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465">
                    <a:moveTo>
                      <a:pt x="0" y="465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1965" y="2821"/>
                <a:ext cx="395" cy="4"/>
              </a:xfrm>
              <a:custGeom>
                <a:avLst/>
                <a:gdLst>
                  <a:gd name="T0" fmla="*/ 189 w 420"/>
                  <a:gd name="T1" fmla="*/ 2 h 5"/>
                  <a:gd name="T2" fmla="*/ 0 w 420"/>
                  <a:gd name="T3" fmla="*/ 0 h 5"/>
                  <a:gd name="T4" fmla="*/ 0 60000 65536"/>
                  <a:gd name="T5" fmla="*/ 0 60000 65536"/>
                  <a:gd name="T6" fmla="*/ 0 w 420"/>
                  <a:gd name="T7" fmla="*/ 0 h 5"/>
                  <a:gd name="T8" fmla="*/ 420 w 420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0" h="5">
                    <a:moveTo>
                      <a:pt x="420" y="5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" name="Freeform 45"/>
              <p:cNvSpPr>
                <a:spLocks/>
              </p:cNvSpPr>
              <p:nvPr/>
            </p:nvSpPr>
            <p:spPr bwMode="auto">
              <a:xfrm>
                <a:off x="1951" y="3242"/>
                <a:ext cx="409" cy="5"/>
              </a:xfrm>
              <a:custGeom>
                <a:avLst/>
                <a:gdLst>
                  <a:gd name="T0" fmla="*/ 196 w 435"/>
                  <a:gd name="T1" fmla="*/ 5 h 5"/>
                  <a:gd name="T2" fmla="*/ 0 w 435"/>
                  <a:gd name="T3" fmla="*/ 0 h 5"/>
                  <a:gd name="T4" fmla="*/ 0 60000 65536"/>
                  <a:gd name="T5" fmla="*/ 0 60000 65536"/>
                  <a:gd name="T6" fmla="*/ 0 w 435"/>
                  <a:gd name="T7" fmla="*/ 0 h 5"/>
                  <a:gd name="T8" fmla="*/ 435 w 43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5" h="5">
                    <a:moveTo>
                      <a:pt x="435" y="5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3" name="Group 46"/>
          <p:cNvGrpSpPr>
            <a:grpSpLocks/>
          </p:cNvGrpSpPr>
          <p:nvPr/>
        </p:nvGrpSpPr>
        <p:grpSpPr bwMode="auto">
          <a:xfrm>
            <a:off x="3468756" y="5375870"/>
            <a:ext cx="422275" cy="635000"/>
            <a:chOff x="2356" y="2147"/>
            <a:chExt cx="266" cy="484"/>
          </a:xfrm>
        </p:grpSpPr>
        <p:sp>
          <p:nvSpPr>
            <p:cNvPr id="54" name="Line 47"/>
            <p:cNvSpPr>
              <a:spLocks noChangeShapeType="1"/>
            </p:cNvSpPr>
            <p:nvPr/>
          </p:nvSpPr>
          <p:spPr bwMode="auto">
            <a:xfrm>
              <a:off x="2356" y="2167"/>
              <a:ext cx="22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Line 48"/>
            <p:cNvSpPr>
              <a:spLocks noChangeShapeType="1"/>
            </p:cNvSpPr>
            <p:nvPr/>
          </p:nvSpPr>
          <p:spPr bwMode="auto">
            <a:xfrm>
              <a:off x="2377" y="2608"/>
              <a:ext cx="19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2559" y="2147"/>
              <a:ext cx="2" cy="484"/>
            </a:xfrm>
            <a:custGeom>
              <a:avLst/>
              <a:gdLst>
                <a:gd name="T0" fmla="*/ 0 w 1"/>
                <a:gd name="T1" fmla="*/ 0 h 336"/>
                <a:gd name="T2" fmla="*/ 0 w 1"/>
                <a:gd name="T3" fmla="*/ 38619 h 336"/>
                <a:gd name="T4" fmla="*/ 0 60000 65536"/>
                <a:gd name="T5" fmla="*/ 0 60000 65536"/>
                <a:gd name="T6" fmla="*/ 0 w 1"/>
                <a:gd name="T7" fmla="*/ 0 h 336"/>
                <a:gd name="T8" fmla="*/ 1 w 1"/>
                <a:gd name="T9" fmla="*/ 336 h 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6">
                  <a:moveTo>
                    <a:pt x="0" y="0"/>
                  </a:move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" name="Text Box 50"/>
            <p:cNvSpPr txBox="1">
              <a:spLocks noChangeArrowheads="1"/>
            </p:cNvSpPr>
            <p:nvPr/>
          </p:nvSpPr>
          <p:spPr bwMode="auto">
            <a:xfrm rot="-5400000">
              <a:off x="2308" y="2250"/>
              <a:ext cx="3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chemeClr val="accent2"/>
                  </a:solidFill>
                  <a:latin typeface="ISOCP" pitchFamily="2" charset="0"/>
                  <a:sym typeface="Symbol" pitchFamily="18" charset="2"/>
                </a:rPr>
                <a:t></a:t>
              </a:r>
              <a:r>
                <a:rPr lang="en-US" altLang="zh-CN" sz="2000">
                  <a:solidFill>
                    <a:schemeClr val="accent2"/>
                  </a:solidFill>
                  <a:latin typeface="ISOCP" pitchFamily="2" charset="0"/>
                </a:rPr>
                <a:t>16</a:t>
              </a:r>
            </a:p>
          </p:txBody>
        </p:sp>
      </p:grpSp>
      <p:grpSp>
        <p:nvGrpSpPr>
          <p:cNvPr id="58" name="Group 51"/>
          <p:cNvGrpSpPr>
            <a:grpSpLocks/>
          </p:cNvGrpSpPr>
          <p:nvPr/>
        </p:nvGrpSpPr>
        <p:grpSpPr bwMode="auto">
          <a:xfrm>
            <a:off x="5004048" y="3342283"/>
            <a:ext cx="2520701" cy="2967037"/>
            <a:chOff x="2960" y="591"/>
            <a:chExt cx="1780" cy="2261"/>
          </a:xfrm>
        </p:grpSpPr>
        <p:grpSp>
          <p:nvGrpSpPr>
            <p:cNvPr id="59" name="Group 52"/>
            <p:cNvGrpSpPr>
              <a:grpSpLocks/>
            </p:cNvGrpSpPr>
            <p:nvPr/>
          </p:nvGrpSpPr>
          <p:grpSpPr bwMode="auto">
            <a:xfrm>
              <a:off x="3341" y="591"/>
              <a:ext cx="1232" cy="1140"/>
              <a:chOff x="3341" y="591"/>
              <a:chExt cx="1232" cy="1140"/>
            </a:xfrm>
          </p:grpSpPr>
          <p:sp>
            <p:nvSpPr>
              <p:cNvPr id="83" name="Line 53"/>
              <p:cNvSpPr>
                <a:spLocks noChangeShapeType="1"/>
              </p:cNvSpPr>
              <p:nvPr/>
            </p:nvSpPr>
            <p:spPr bwMode="auto">
              <a:xfrm>
                <a:off x="3341" y="634"/>
                <a:ext cx="8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4" name="Freeform 54"/>
              <p:cNvSpPr>
                <a:spLocks/>
              </p:cNvSpPr>
              <p:nvPr/>
            </p:nvSpPr>
            <p:spPr bwMode="auto">
              <a:xfrm>
                <a:off x="4063" y="1162"/>
                <a:ext cx="510" cy="0"/>
              </a:xfrm>
              <a:custGeom>
                <a:avLst/>
                <a:gdLst>
                  <a:gd name="T0" fmla="*/ 0 w 540"/>
                  <a:gd name="T1" fmla="*/ 0 h 1"/>
                  <a:gd name="T2" fmla="*/ 257 w 540"/>
                  <a:gd name="T3" fmla="*/ 0 h 1"/>
                  <a:gd name="T4" fmla="*/ 0 60000 65536"/>
                  <a:gd name="T5" fmla="*/ 0 60000 65536"/>
                  <a:gd name="T6" fmla="*/ 0 w 540"/>
                  <a:gd name="T7" fmla="*/ 0 h 1"/>
                  <a:gd name="T8" fmla="*/ 540 w 540"/>
                  <a:gd name="T9" fmla="*/ 0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1">
                    <a:moveTo>
                      <a:pt x="0" y="0"/>
                    </a:moveTo>
                    <a:lnTo>
                      <a:pt x="54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5" name="Freeform 55"/>
              <p:cNvSpPr>
                <a:spLocks/>
              </p:cNvSpPr>
              <p:nvPr/>
            </p:nvSpPr>
            <p:spPr bwMode="auto">
              <a:xfrm>
                <a:off x="3766" y="591"/>
                <a:ext cx="0" cy="1140"/>
              </a:xfrm>
              <a:custGeom>
                <a:avLst/>
                <a:gdLst>
                  <a:gd name="T0" fmla="*/ 0 w 1"/>
                  <a:gd name="T1" fmla="*/ 835 h 1170"/>
                  <a:gd name="T2" fmla="*/ 0 w 1"/>
                  <a:gd name="T3" fmla="*/ 0 h 1170"/>
                  <a:gd name="T4" fmla="*/ 0 60000 65536"/>
                  <a:gd name="T5" fmla="*/ 0 60000 65536"/>
                  <a:gd name="T6" fmla="*/ 0 w 1"/>
                  <a:gd name="T7" fmla="*/ 0 h 1170"/>
                  <a:gd name="T8" fmla="*/ 0 w 1"/>
                  <a:gd name="T9" fmla="*/ 1170 h 11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170">
                    <a:moveTo>
                      <a:pt x="0" y="117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6" name="Line 56"/>
              <p:cNvSpPr>
                <a:spLocks noChangeShapeType="1"/>
              </p:cNvSpPr>
              <p:nvPr/>
            </p:nvSpPr>
            <p:spPr bwMode="auto">
              <a:xfrm>
                <a:off x="4177" y="941"/>
                <a:ext cx="34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7" name="Line 57"/>
              <p:cNvSpPr>
                <a:spLocks noChangeShapeType="1"/>
              </p:cNvSpPr>
              <p:nvPr/>
            </p:nvSpPr>
            <p:spPr bwMode="auto">
              <a:xfrm>
                <a:off x="4177" y="1381"/>
                <a:ext cx="34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8" name="Freeform 58"/>
              <p:cNvSpPr>
                <a:spLocks/>
              </p:cNvSpPr>
              <p:nvPr/>
            </p:nvSpPr>
            <p:spPr bwMode="auto">
              <a:xfrm>
                <a:off x="4505" y="943"/>
                <a:ext cx="2" cy="439"/>
              </a:xfrm>
              <a:custGeom>
                <a:avLst/>
                <a:gdLst>
                  <a:gd name="T0" fmla="*/ 0 w 1"/>
                  <a:gd name="T1" fmla="*/ 34749 h 305"/>
                  <a:gd name="T2" fmla="*/ 0 w 1"/>
                  <a:gd name="T3" fmla="*/ 0 h 305"/>
                  <a:gd name="T4" fmla="*/ 0 60000 65536"/>
                  <a:gd name="T5" fmla="*/ 0 60000 65536"/>
                  <a:gd name="T6" fmla="*/ 0 w 1"/>
                  <a:gd name="T7" fmla="*/ 0 h 305"/>
                  <a:gd name="T8" fmla="*/ 1 w 1"/>
                  <a:gd name="T9" fmla="*/ 305 h 30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05">
                    <a:moveTo>
                      <a:pt x="0" y="305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9" name="Freeform 59"/>
              <p:cNvSpPr>
                <a:spLocks/>
              </p:cNvSpPr>
              <p:nvPr/>
            </p:nvSpPr>
            <p:spPr bwMode="auto">
              <a:xfrm>
                <a:off x="3341" y="634"/>
                <a:ext cx="1" cy="1068"/>
              </a:xfrm>
              <a:custGeom>
                <a:avLst/>
                <a:gdLst>
                  <a:gd name="T0" fmla="*/ 0 w 1"/>
                  <a:gd name="T1" fmla="*/ 0 h 1095"/>
                  <a:gd name="T2" fmla="*/ 0 w 1"/>
                  <a:gd name="T3" fmla="*/ 791 h 1095"/>
                  <a:gd name="T4" fmla="*/ 0 60000 65536"/>
                  <a:gd name="T5" fmla="*/ 0 60000 65536"/>
                  <a:gd name="T6" fmla="*/ 0 w 1"/>
                  <a:gd name="T7" fmla="*/ 0 h 1095"/>
                  <a:gd name="T8" fmla="*/ 1 w 1"/>
                  <a:gd name="T9" fmla="*/ 1095 h 109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095">
                    <a:moveTo>
                      <a:pt x="0" y="0"/>
                    </a:moveTo>
                    <a:lnTo>
                      <a:pt x="0" y="1095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0" name="Freeform 60"/>
              <p:cNvSpPr>
                <a:spLocks/>
              </p:cNvSpPr>
              <p:nvPr/>
            </p:nvSpPr>
            <p:spPr bwMode="auto">
              <a:xfrm>
                <a:off x="3341" y="1688"/>
                <a:ext cx="836" cy="0"/>
              </a:xfrm>
              <a:custGeom>
                <a:avLst/>
                <a:gdLst>
                  <a:gd name="T0" fmla="*/ 0 w 885"/>
                  <a:gd name="T1" fmla="*/ 0 h 1"/>
                  <a:gd name="T2" fmla="*/ 422 w 885"/>
                  <a:gd name="T3" fmla="*/ 0 h 1"/>
                  <a:gd name="T4" fmla="*/ 0 60000 65536"/>
                  <a:gd name="T5" fmla="*/ 0 60000 65536"/>
                  <a:gd name="T6" fmla="*/ 0 w 885"/>
                  <a:gd name="T7" fmla="*/ 0 h 1"/>
                  <a:gd name="T8" fmla="*/ 885 w 885"/>
                  <a:gd name="T9" fmla="*/ 0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85" h="1">
                    <a:moveTo>
                      <a:pt x="0" y="0"/>
                    </a:moveTo>
                    <a:lnTo>
                      <a:pt x="885" y="1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1" name="Freeform 61"/>
              <p:cNvSpPr>
                <a:spLocks/>
              </p:cNvSpPr>
              <p:nvPr/>
            </p:nvSpPr>
            <p:spPr bwMode="auto">
              <a:xfrm>
                <a:off x="4177" y="1365"/>
                <a:ext cx="0" cy="337"/>
              </a:xfrm>
              <a:custGeom>
                <a:avLst/>
                <a:gdLst>
                  <a:gd name="T0" fmla="*/ 0 w 1"/>
                  <a:gd name="T1" fmla="*/ 0 h 345"/>
                  <a:gd name="T2" fmla="*/ 0 w 1"/>
                  <a:gd name="T3" fmla="*/ 255 h 345"/>
                  <a:gd name="T4" fmla="*/ 0 60000 65536"/>
                  <a:gd name="T5" fmla="*/ 0 60000 65536"/>
                  <a:gd name="T6" fmla="*/ 0 w 1"/>
                  <a:gd name="T7" fmla="*/ 0 h 345"/>
                  <a:gd name="T8" fmla="*/ 0 w 1"/>
                  <a:gd name="T9" fmla="*/ 345 h 3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45">
                    <a:moveTo>
                      <a:pt x="0" y="0"/>
                    </a:moveTo>
                    <a:lnTo>
                      <a:pt x="0" y="345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" name="Freeform 62"/>
              <p:cNvSpPr>
                <a:spLocks/>
              </p:cNvSpPr>
              <p:nvPr/>
            </p:nvSpPr>
            <p:spPr bwMode="auto">
              <a:xfrm>
                <a:off x="4177" y="634"/>
                <a:ext cx="0" cy="323"/>
              </a:xfrm>
              <a:custGeom>
                <a:avLst/>
                <a:gdLst>
                  <a:gd name="T0" fmla="*/ 0 w 1"/>
                  <a:gd name="T1" fmla="*/ 0 h 330"/>
                  <a:gd name="T2" fmla="*/ 0 w 1"/>
                  <a:gd name="T3" fmla="*/ 249 h 330"/>
                  <a:gd name="T4" fmla="*/ 0 60000 65536"/>
                  <a:gd name="T5" fmla="*/ 0 60000 65536"/>
                  <a:gd name="T6" fmla="*/ 0 w 1"/>
                  <a:gd name="T7" fmla="*/ 0 h 330"/>
                  <a:gd name="T8" fmla="*/ 0 w 1"/>
                  <a:gd name="T9" fmla="*/ 330 h 3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30">
                    <a:moveTo>
                      <a:pt x="0" y="0"/>
                    </a:moveTo>
                    <a:lnTo>
                      <a:pt x="0" y="33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" name="Freeform 63"/>
              <p:cNvSpPr>
                <a:spLocks/>
              </p:cNvSpPr>
              <p:nvPr/>
            </p:nvSpPr>
            <p:spPr bwMode="auto">
              <a:xfrm>
                <a:off x="4106" y="941"/>
                <a:ext cx="71" cy="440"/>
              </a:xfrm>
              <a:custGeom>
                <a:avLst/>
                <a:gdLst>
                  <a:gd name="T0" fmla="*/ 37 w 75"/>
                  <a:gd name="T1" fmla="*/ 0 h 450"/>
                  <a:gd name="T2" fmla="*/ 16 w 75"/>
                  <a:gd name="T3" fmla="*/ 79 h 450"/>
                  <a:gd name="T4" fmla="*/ 0 w 75"/>
                  <a:gd name="T5" fmla="*/ 168 h 450"/>
                  <a:gd name="T6" fmla="*/ 16 w 75"/>
                  <a:gd name="T7" fmla="*/ 258 h 450"/>
                  <a:gd name="T8" fmla="*/ 37 w 75"/>
                  <a:gd name="T9" fmla="*/ 335 h 4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450"/>
                  <a:gd name="T17" fmla="*/ 75 w 75"/>
                  <a:gd name="T18" fmla="*/ 450 h 4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450">
                    <a:moveTo>
                      <a:pt x="75" y="0"/>
                    </a:moveTo>
                    <a:cubicBezTo>
                      <a:pt x="67" y="18"/>
                      <a:pt x="43" y="67"/>
                      <a:pt x="30" y="105"/>
                    </a:cubicBezTo>
                    <a:cubicBezTo>
                      <a:pt x="17" y="143"/>
                      <a:pt x="0" y="185"/>
                      <a:pt x="0" y="225"/>
                    </a:cubicBezTo>
                    <a:cubicBezTo>
                      <a:pt x="0" y="265"/>
                      <a:pt x="17" y="307"/>
                      <a:pt x="30" y="345"/>
                    </a:cubicBezTo>
                    <a:cubicBezTo>
                      <a:pt x="43" y="383"/>
                      <a:pt x="66" y="428"/>
                      <a:pt x="75" y="45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0" name="Group 64"/>
            <p:cNvGrpSpPr>
              <a:grpSpLocks/>
            </p:cNvGrpSpPr>
            <p:nvPr/>
          </p:nvGrpSpPr>
          <p:grpSpPr bwMode="auto">
            <a:xfrm>
              <a:off x="2960" y="621"/>
              <a:ext cx="381" cy="1081"/>
              <a:chOff x="2913" y="574"/>
              <a:chExt cx="265" cy="750"/>
            </a:xfrm>
          </p:grpSpPr>
          <p:sp>
            <p:nvSpPr>
              <p:cNvPr id="79" name="Line 65"/>
              <p:cNvSpPr>
                <a:spLocks noChangeShapeType="1"/>
              </p:cNvSpPr>
              <p:nvPr/>
            </p:nvSpPr>
            <p:spPr bwMode="auto">
              <a:xfrm flipH="1">
                <a:off x="3033" y="583"/>
                <a:ext cx="145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0" name="Line 66"/>
              <p:cNvSpPr>
                <a:spLocks noChangeShapeType="1"/>
              </p:cNvSpPr>
              <p:nvPr/>
            </p:nvSpPr>
            <p:spPr bwMode="auto">
              <a:xfrm flipH="1">
                <a:off x="3033" y="13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" name="Freeform 67"/>
              <p:cNvSpPr>
                <a:spLocks/>
              </p:cNvSpPr>
              <p:nvPr/>
            </p:nvSpPr>
            <p:spPr bwMode="auto">
              <a:xfrm>
                <a:off x="3048" y="574"/>
                <a:ext cx="2" cy="750"/>
              </a:xfrm>
              <a:custGeom>
                <a:avLst/>
                <a:gdLst>
                  <a:gd name="T0" fmla="*/ 0 w 2"/>
                  <a:gd name="T1" fmla="*/ 0 h 1040"/>
                  <a:gd name="T2" fmla="*/ 2 w 2"/>
                  <a:gd name="T3" fmla="*/ 15 h 1040"/>
                  <a:gd name="T4" fmla="*/ 0 60000 65536"/>
                  <a:gd name="T5" fmla="*/ 0 60000 65536"/>
                  <a:gd name="T6" fmla="*/ 0 w 2"/>
                  <a:gd name="T7" fmla="*/ 0 h 1040"/>
                  <a:gd name="T8" fmla="*/ 2 w 2"/>
                  <a:gd name="T9" fmla="*/ 1040 h 10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040">
                    <a:moveTo>
                      <a:pt x="0" y="0"/>
                    </a:moveTo>
                    <a:lnTo>
                      <a:pt x="2" y="104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 type="triangl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" name="Text Box 68"/>
              <p:cNvSpPr txBox="1">
                <a:spLocks noChangeArrowheads="1"/>
              </p:cNvSpPr>
              <p:nvPr/>
            </p:nvSpPr>
            <p:spPr bwMode="auto">
              <a:xfrm rot="-5400000">
                <a:off x="2899" y="844"/>
                <a:ext cx="20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>
                    <a:solidFill>
                      <a:schemeClr val="accent2"/>
                    </a:solidFill>
                    <a:latin typeface="ISOCP" pitchFamily="2" charset="0"/>
                  </a:rPr>
                  <a:t>40</a:t>
                </a:r>
              </a:p>
            </p:txBody>
          </p:sp>
        </p:grpSp>
        <p:grpSp>
          <p:nvGrpSpPr>
            <p:cNvPr id="61" name="Group 69"/>
            <p:cNvGrpSpPr>
              <a:grpSpLocks/>
            </p:cNvGrpSpPr>
            <p:nvPr/>
          </p:nvGrpSpPr>
          <p:grpSpPr bwMode="auto">
            <a:xfrm>
              <a:off x="3340" y="1667"/>
              <a:ext cx="838" cy="250"/>
              <a:chOff x="3177" y="1300"/>
              <a:chExt cx="582" cy="173"/>
            </a:xfrm>
          </p:grpSpPr>
          <p:sp>
            <p:nvSpPr>
              <p:cNvPr id="75" name="Line 70"/>
              <p:cNvSpPr>
                <a:spLocks noChangeShapeType="1"/>
              </p:cNvSpPr>
              <p:nvPr/>
            </p:nvSpPr>
            <p:spPr bwMode="auto">
              <a:xfrm>
                <a:off x="3177" y="1309"/>
                <a:ext cx="0" cy="14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3758" y="1311"/>
                <a:ext cx="1" cy="143"/>
              </a:xfrm>
              <a:custGeom>
                <a:avLst/>
                <a:gdLst>
                  <a:gd name="T0" fmla="*/ 0 w 1"/>
                  <a:gd name="T1" fmla="*/ 0 h 197"/>
                  <a:gd name="T2" fmla="*/ 0 w 1"/>
                  <a:gd name="T3" fmla="*/ 3 h 197"/>
                  <a:gd name="T4" fmla="*/ 0 60000 65536"/>
                  <a:gd name="T5" fmla="*/ 0 60000 65536"/>
                  <a:gd name="T6" fmla="*/ 0 w 1"/>
                  <a:gd name="T7" fmla="*/ 0 h 197"/>
                  <a:gd name="T8" fmla="*/ 1 w 1"/>
                  <a:gd name="T9" fmla="*/ 197 h 19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" name="Line 72"/>
              <p:cNvSpPr>
                <a:spLocks noChangeShapeType="1"/>
              </p:cNvSpPr>
              <p:nvPr/>
            </p:nvSpPr>
            <p:spPr bwMode="auto">
              <a:xfrm>
                <a:off x="3177" y="1439"/>
                <a:ext cx="581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" name="Text Box 73"/>
              <p:cNvSpPr txBox="1">
                <a:spLocks noChangeArrowheads="1"/>
              </p:cNvSpPr>
              <p:nvPr/>
            </p:nvSpPr>
            <p:spPr bwMode="auto">
              <a:xfrm>
                <a:off x="3324" y="1300"/>
                <a:ext cx="27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>
                    <a:solidFill>
                      <a:schemeClr val="accent2"/>
                    </a:solidFill>
                    <a:latin typeface="ISOCP" pitchFamily="2" charset="0"/>
                    <a:sym typeface="Symbol" pitchFamily="18" charset="2"/>
                  </a:rPr>
                  <a:t></a:t>
                </a:r>
                <a:r>
                  <a:rPr lang="en-US" altLang="zh-CN" sz="2000">
                    <a:solidFill>
                      <a:schemeClr val="accent2"/>
                    </a:solidFill>
                    <a:latin typeface="ISOCP" pitchFamily="2" charset="0"/>
                  </a:rPr>
                  <a:t>30</a:t>
                </a:r>
              </a:p>
            </p:txBody>
          </p:sp>
        </p:grpSp>
        <p:grpSp>
          <p:nvGrpSpPr>
            <p:cNvPr id="62" name="Group 74"/>
            <p:cNvGrpSpPr>
              <a:grpSpLocks/>
            </p:cNvGrpSpPr>
            <p:nvPr/>
          </p:nvGrpSpPr>
          <p:grpSpPr bwMode="auto">
            <a:xfrm>
              <a:off x="3298" y="1930"/>
              <a:ext cx="1442" cy="922"/>
              <a:chOff x="3298" y="1930"/>
              <a:chExt cx="1442" cy="922"/>
            </a:xfrm>
          </p:grpSpPr>
          <p:grpSp>
            <p:nvGrpSpPr>
              <p:cNvPr id="63" name="Group 75"/>
              <p:cNvGrpSpPr>
                <a:grpSpLocks/>
              </p:cNvGrpSpPr>
              <p:nvPr/>
            </p:nvGrpSpPr>
            <p:grpSpPr bwMode="auto">
              <a:xfrm>
                <a:off x="3298" y="1930"/>
                <a:ext cx="1304" cy="922"/>
                <a:chOff x="885" y="2010"/>
                <a:chExt cx="1380" cy="946"/>
              </a:xfrm>
            </p:grpSpPr>
            <p:sp>
              <p:nvSpPr>
                <p:cNvPr id="69" name="Oval 76"/>
                <p:cNvSpPr>
                  <a:spLocks noChangeArrowheads="1"/>
                </p:cNvSpPr>
                <p:nvPr/>
              </p:nvSpPr>
              <p:spPr bwMode="auto">
                <a:xfrm>
                  <a:off x="930" y="2070"/>
                  <a:ext cx="885" cy="796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0" name="Freeform 77"/>
                <p:cNvSpPr>
                  <a:spLocks/>
                </p:cNvSpPr>
                <p:nvPr/>
              </p:nvSpPr>
              <p:spPr bwMode="auto">
                <a:xfrm>
                  <a:off x="885" y="2475"/>
                  <a:ext cx="1380" cy="1"/>
                </a:xfrm>
                <a:custGeom>
                  <a:avLst/>
                  <a:gdLst>
                    <a:gd name="T0" fmla="*/ 0 w 1380"/>
                    <a:gd name="T1" fmla="*/ 0 h 1"/>
                    <a:gd name="T2" fmla="*/ 1380 w 1380"/>
                    <a:gd name="T3" fmla="*/ 1 h 1"/>
                    <a:gd name="T4" fmla="*/ 0 60000 65536"/>
                    <a:gd name="T5" fmla="*/ 0 60000 65536"/>
                    <a:gd name="T6" fmla="*/ 0 w 1380"/>
                    <a:gd name="T7" fmla="*/ 0 h 1"/>
                    <a:gd name="T8" fmla="*/ 1380 w 1380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80" h="1">
                      <a:moveTo>
                        <a:pt x="0" y="0"/>
                      </a:moveTo>
                      <a:lnTo>
                        <a:pt x="1380" y="1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" name="Freeform 78"/>
                <p:cNvSpPr>
                  <a:spLocks/>
                </p:cNvSpPr>
                <p:nvPr/>
              </p:nvSpPr>
              <p:spPr bwMode="auto">
                <a:xfrm>
                  <a:off x="1380" y="2010"/>
                  <a:ext cx="1" cy="946"/>
                </a:xfrm>
                <a:custGeom>
                  <a:avLst/>
                  <a:gdLst>
                    <a:gd name="T0" fmla="*/ 0 w 1"/>
                    <a:gd name="T1" fmla="*/ 0 h 946"/>
                    <a:gd name="T2" fmla="*/ 0 w 1"/>
                    <a:gd name="T3" fmla="*/ 946 h 946"/>
                    <a:gd name="T4" fmla="*/ 0 60000 65536"/>
                    <a:gd name="T5" fmla="*/ 0 60000 65536"/>
                    <a:gd name="T6" fmla="*/ 0 w 1"/>
                    <a:gd name="T7" fmla="*/ 0 h 946"/>
                    <a:gd name="T8" fmla="*/ 1 w 1"/>
                    <a:gd name="T9" fmla="*/ 946 h 94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946">
                      <a:moveTo>
                        <a:pt x="0" y="0"/>
                      </a:moveTo>
                      <a:lnTo>
                        <a:pt x="0" y="946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2" name="Freeform 79"/>
                <p:cNvSpPr>
                  <a:spLocks/>
                </p:cNvSpPr>
                <p:nvPr/>
              </p:nvSpPr>
              <p:spPr bwMode="auto">
                <a:xfrm>
                  <a:off x="2160" y="2251"/>
                  <a:ext cx="1" cy="465"/>
                </a:xfrm>
                <a:custGeom>
                  <a:avLst/>
                  <a:gdLst>
                    <a:gd name="T0" fmla="*/ 0 w 1"/>
                    <a:gd name="T1" fmla="*/ 465 h 465"/>
                    <a:gd name="T2" fmla="*/ 0 w 1"/>
                    <a:gd name="T3" fmla="*/ 0 h 465"/>
                    <a:gd name="T4" fmla="*/ 0 60000 65536"/>
                    <a:gd name="T5" fmla="*/ 0 60000 65536"/>
                    <a:gd name="T6" fmla="*/ 0 w 1"/>
                    <a:gd name="T7" fmla="*/ 0 h 465"/>
                    <a:gd name="T8" fmla="*/ 1 w 1"/>
                    <a:gd name="T9" fmla="*/ 465 h 46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65">
                      <a:moveTo>
                        <a:pt x="0" y="46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3" name="Freeform 80"/>
                <p:cNvSpPr>
                  <a:spLocks/>
                </p:cNvSpPr>
                <p:nvPr/>
              </p:nvSpPr>
              <p:spPr bwMode="auto">
                <a:xfrm>
                  <a:off x="1755" y="2251"/>
                  <a:ext cx="420" cy="5"/>
                </a:xfrm>
                <a:custGeom>
                  <a:avLst/>
                  <a:gdLst>
                    <a:gd name="T0" fmla="*/ 420 w 420"/>
                    <a:gd name="T1" fmla="*/ 5 h 5"/>
                    <a:gd name="T2" fmla="*/ 0 w 420"/>
                    <a:gd name="T3" fmla="*/ 0 h 5"/>
                    <a:gd name="T4" fmla="*/ 0 60000 65536"/>
                    <a:gd name="T5" fmla="*/ 0 60000 65536"/>
                    <a:gd name="T6" fmla="*/ 0 w 420"/>
                    <a:gd name="T7" fmla="*/ 0 h 5"/>
                    <a:gd name="T8" fmla="*/ 420 w 420"/>
                    <a:gd name="T9" fmla="*/ 5 h 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20" h="5">
                      <a:moveTo>
                        <a:pt x="420" y="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4" name="Freeform 81"/>
                <p:cNvSpPr>
                  <a:spLocks/>
                </p:cNvSpPr>
                <p:nvPr/>
              </p:nvSpPr>
              <p:spPr bwMode="auto">
                <a:xfrm>
                  <a:off x="1740" y="2701"/>
                  <a:ext cx="435" cy="5"/>
                </a:xfrm>
                <a:custGeom>
                  <a:avLst/>
                  <a:gdLst>
                    <a:gd name="T0" fmla="*/ 435 w 435"/>
                    <a:gd name="T1" fmla="*/ 5 h 5"/>
                    <a:gd name="T2" fmla="*/ 0 w 435"/>
                    <a:gd name="T3" fmla="*/ 0 h 5"/>
                    <a:gd name="T4" fmla="*/ 0 60000 65536"/>
                    <a:gd name="T5" fmla="*/ 0 60000 65536"/>
                    <a:gd name="T6" fmla="*/ 0 w 435"/>
                    <a:gd name="T7" fmla="*/ 0 h 5"/>
                    <a:gd name="T8" fmla="*/ 435 w 435"/>
                    <a:gd name="T9" fmla="*/ 5 h 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35" h="5">
                      <a:moveTo>
                        <a:pt x="435" y="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4" name="Group 82"/>
              <p:cNvGrpSpPr>
                <a:grpSpLocks/>
              </p:cNvGrpSpPr>
              <p:nvPr/>
            </p:nvGrpSpPr>
            <p:grpSpPr bwMode="auto">
              <a:xfrm>
                <a:off x="4490" y="2145"/>
                <a:ext cx="250" cy="485"/>
                <a:chOff x="4490" y="2145"/>
                <a:chExt cx="250" cy="485"/>
              </a:xfrm>
            </p:grpSpPr>
            <p:sp>
              <p:nvSpPr>
                <p:cNvPr id="65" name="Line 83"/>
                <p:cNvSpPr>
                  <a:spLocks noChangeShapeType="1"/>
                </p:cNvSpPr>
                <p:nvPr/>
              </p:nvSpPr>
              <p:spPr bwMode="auto">
                <a:xfrm>
                  <a:off x="4507" y="2167"/>
                  <a:ext cx="188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6" name="Line 84"/>
                <p:cNvSpPr>
                  <a:spLocks noChangeShapeType="1"/>
                </p:cNvSpPr>
                <p:nvPr/>
              </p:nvSpPr>
              <p:spPr bwMode="auto">
                <a:xfrm>
                  <a:off x="4517" y="2610"/>
                  <a:ext cx="178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7" name="Freeform 85"/>
                <p:cNvSpPr>
                  <a:spLocks/>
                </p:cNvSpPr>
                <p:nvPr/>
              </p:nvSpPr>
              <p:spPr bwMode="auto">
                <a:xfrm>
                  <a:off x="4673" y="2145"/>
                  <a:ext cx="2" cy="485"/>
                </a:xfrm>
                <a:custGeom>
                  <a:avLst/>
                  <a:gdLst>
                    <a:gd name="T0" fmla="*/ 0 w 1"/>
                    <a:gd name="T1" fmla="*/ 0 h 466"/>
                    <a:gd name="T2" fmla="*/ 0 w 1"/>
                    <a:gd name="T3" fmla="*/ 782 h 466"/>
                    <a:gd name="T4" fmla="*/ 0 60000 65536"/>
                    <a:gd name="T5" fmla="*/ 0 60000 65536"/>
                    <a:gd name="T6" fmla="*/ 0 w 1"/>
                    <a:gd name="T7" fmla="*/ 0 h 466"/>
                    <a:gd name="T8" fmla="*/ 1 w 1"/>
                    <a:gd name="T9" fmla="*/ 466 h 46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66">
                      <a:moveTo>
                        <a:pt x="0" y="0"/>
                      </a:moveTo>
                      <a:lnTo>
                        <a:pt x="0" y="466"/>
                      </a:ln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 type="triangle" w="sm" len="lg"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8" name="Text Box 8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4426" y="2271"/>
                  <a:ext cx="37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kumimoji="1" sz="3200" b="1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1pPr>
                  <a:lvl2pPr marL="742950" indent="-285750">
                    <a:defRPr kumimoji="1" sz="3200" b="1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2pPr>
                  <a:lvl3pPr marL="1143000" indent="-228600">
                    <a:defRPr kumimoji="1" sz="3200" b="1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3pPr>
                  <a:lvl4pPr marL="1600200" indent="-228600">
                    <a:defRPr kumimoji="1" sz="3200" b="1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4pPr>
                  <a:lvl5pPr marL="2057400" indent="-228600">
                    <a:defRPr kumimoji="1" sz="3200" b="1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000">
                      <a:solidFill>
                        <a:schemeClr val="accent2"/>
                      </a:solidFill>
                      <a:latin typeface="ISOCP" pitchFamily="2" charset="0"/>
                      <a:sym typeface="Symbol" pitchFamily="18" charset="2"/>
                    </a:rPr>
                    <a:t></a:t>
                  </a:r>
                  <a:r>
                    <a:rPr lang="en-US" altLang="zh-CN" sz="2000">
                      <a:solidFill>
                        <a:schemeClr val="accent2"/>
                      </a:solidFill>
                      <a:latin typeface="ISOCP" pitchFamily="2" charset="0"/>
                    </a:rPr>
                    <a:t>16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2461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8" grpId="0" animBg="1"/>
      <p:bldP spid="3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尺寸完整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28414" y="1599183"/>
            <a:ext cx="3743786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常见的几种</a:t>
            </a:r>
            <a:r>
              <a:rPr kumimoji="0" lang="zh-CN" altLang="en-US" b="1" kern="0" dirty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平板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67" y="2564904"/>
            <a:ext cx="8135689" cy="343224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2398843" y="2634055"/>
            <a:ext cx="360040" cy="369879"/>
            <a:chOff x="2398843" y="2634055"/>
            <a:chExt cx="360040" cy="369879"/>
          </a:xfrm>
        </p:grpSpPr>
        <p:cxnSp>
          <p:nvCxnSpPr>
            <p:cNvPr id="4" name="直接箭头连接符 3"/>
            <p:cNvCxnSpPr/>
            <p:nvPr/>
          </p:nvCxnSpPr>
          <p:spPr bwMode="auto">
            <a:xfrm flipH="1">
              <a:off x="2460583" y="2799980"/>
              <a:ext cx="287402" cy="203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 rot="19420981">
              <a:off x="2398843" y="2634055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  <a:latin typeface="仿宋" pitchFamily="49" charset="-122"/>
                  <a:ea typeface="仿宋" pitchFamily="49" charset="-122"/>
                </a:rPr>
                <a:t>R</a:t>
              </a:r>
              <a:endParaRPr lang="zh-CN" altLang="en-US" sz="1400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90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尺寸完整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AutoShape 36"/>
          <p:cNvSpPr>
            <a:spLocks noChangeArrowheads="1"/>
          </p:cNvSpPr>
          <p:nvPr/>
        </p:nvSpPr>
        <p:spPr bwMode="auto">
          <a:xfrm>
            <a:off x="767506" y="1484784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66"/>
                </a:solidFill>
                <a:ea typeface="华文行楷" pitchFamily="2" charset="-122"/>
              </a:rPr>
              <a:t>注意</a:t>
            </a:r>
            <a:endParaRPr lang="zh-CN" altLang="en-US" b="1" dirty="0">
              <a:solidFill>
                <a:srgbClr val="FFFF66"/>
              </a:solidFill>
              <a:ea typeface="华文行楷" pitchFamily="2" charset="-122"/>
            </a:endParaRPr>
          </a:p>
        </p:txBody>
      </p:sp>
      <p:sp>
        <p:nvSpPr>
          <p:cNvPr id="182" name="Text Box 138"/>
          <p:cNvSpPr txBox="1">
            <a:spLocks noChangeArrowheads="1"/>
          </p:cNvSpPr>
          <p:nvPr/>
        </p:nvSpPr>
        <p:spPr bwMode="auto">
          <a:xfrm>
            <a:off x="2039157" y="1421130"/>
            <a:ext cx="670930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 eaLnBrk="0" hangingPunct="0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/>
              <a:t>　　当</a:t>
            </a:r>
            <a:r>
              <a:rPr lang="zh-CN" altLang="en-US" dirty="0"/>
              <a:t>组合体的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端部</a:t>
            </a:r>
            <a:r>
              <a:rPr lang="zh-CN" altLang="en-US" dirty="0"/>
              <a:t>不是平面而是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回转面</a:t>
            </a:r>
            <a:r>
              <a:rPr lang="zh-CN" altLang="en-US" dirty="0"/>
              <a:t>时，该方向一般不直接标注总体尺寸，而由其它尺寸间接确定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67" y="2877076"/>
            <a:ext cx="8135689" cy="343224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组合 94"/>
          <p:cNvGrpSpPr/>
          <p:nvPr/>
        </p:nvGrpSpPr>
        <p:grpSpPr>
          <a:xfrm>
            <a:off x="2398843" y="2946227"/>
            <a:ext cx="360040" cy="369879"/>
            <a:chOff x="2398843" y="2634055"/>
            <a:chExt cx="360040" cy="369879"/>
          </a:xfrm>
        </p:grpSpPr>
        <p:cxnSp>
          <p:nvCxnSpPr>
            <p:cNvPr id="96" name="直接箭头连接符 95"/>
            <p:cNvCxnSpPr/>
            <p:nvPr/>
          </p:nvCxnSpPr>
          <p:spPr bwMode="auto">
            <a:xfrm flipH="1">
              <a:off x="2460583" y="2799980"/>
              <a:ext cx="287402" cy="203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" name="TextBox 96"/>
            <p:cNvSpPr txBox="1"/>
            <p:nvPr/>
          </p:nvSpPr>
          <p:spPr>
            <a:xfrm rot="19420981">
              <a:off x="2398843" y="2634055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  <a:latin typeface="仿宋" pitchFamily="49" charset="-122"/>
                  <a:ea typeface="仿宋" pitchFamily="49" charset="-122"/>
                </a:rPr>
                <a:t>R</a:t>
              </a:r>
              <a:endParaRPr lang="zh-CN" altLang="en-US" sz="1400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3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尺寸完整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AutoShape 36"/>
          <p:cNvSpPr>
            <a:spLocks noChangeArrowheads="1"/>
          </p:cNvSpPr>
          <p:nvPr/>
        </p:nvSpPr>
        <p:spPr bwMode="auto">
          <a:xfrm>
            <a:off x="767506" y="1484784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66"/>
                </a:solidFill>
                <a:ea typeface="华文行楷" pitchFamily="2" charset="-122"/>
              </a:rPr>
              <a:t>注意</a:t>
            </a:r>
            <a:endParaRPr lang="zh-CN" altLang="en-US" b="1" dirty="0">
              <a:solidFill>
                <a:srgbClr val="FFFF66"/>
              </a:solidFill>
              <a:ea typeface="华文行楷" pitchFamily="2" charset="-122"/>
            </a:endParaRPr>
          </a:p>
        </p:txBody>
      </p:sp>
      <p:sp>
        <p:nvSpPr>
          <p:cNvPr id="182" name="Text Box 138"/>
          <p:cNvSpPr txBox="1">
            <a:spLocks noChangeArrowheads="1"/>
          </p:cNvSpPr>
          <p:nvPr/>
        </p:nvSpPr>
        <p:spPr bwMode="auto">
          <a:xfrm>
            <a:off x="2039157" y="1421130"/>
            <a:ext cx="670930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 eaLnBrk="0" hangingPunct="0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/>
              <a:t>　　当</a:t>
            </a:r>
            <a:r>
              <a:rPr lang="zh-CN" altLang="en-US" dirty="0"/>
              <a:t>组合体的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端部</a:t>
            </a:r>
            <a:r>
              <a:rPr lang="zh-CN" altLang="en-US" dirty="0"/>
              <a:t>不是平面而是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回转面</a:t>
            </a:r>
            <a:r>
              <a:rPr lang="zh-CN" altLang="en-US" dirty="0"/>
              <a:t>时，该方向一般不直接标注总体尺寸，而由其它尺寸间接确定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85705" name="ShockwaveFlash1" r:id="rId2" imgW="6625066" imgH="3462087"/>
        </mc:Choice>
        <mc:Fallback>
          <p:control name="ShockwaveFlash1" r:id="rId2" imgW="6625066" imgH="3462087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9250" y="2781300"/>
                  <a:ext cx="6624638" cy="3462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8032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4.4.3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尺寸清晰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" name="Text Box 3"/>
          <p:cNvSpPr txBox="1">
            <a:spLocks noChangeArrowheads="1"/>
          </p:cNvSpPr>
          <p:nvPr/>
        </p:nvSpPr>
        <p:spPr bwMode="auto">
          <a:xfrm>
            <a:off x="683567" y="1484784"/>
            <a:ext cx="81384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 eaLnBrk="0" hangingPunct="0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/>
              <a:t>尺寸</a:t>
            </a:r>
            <a:r>
              <a:rPr lang="zh-CN" altLang="en-US" dirty="0"/>
              <a:t>应尽可能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标注在</a:t>
            </a:r>
            <a:r>
              <a:rPr lang="zh-CN" altLang="en-US" dirty="0"/>
              <a:t>反映基本形体形状和位置特征较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清楚的视图</a:t>
            </a:r>
            <a:r>
              <a:rPr lang="zh-CN" altLang="en-US" dirty="0"/>
              <a:t>上。</a:t>
            </a:r>
            <a:endParaRPr lang="en-US" altLang="zh-CN" dirty="0"/>
          </a:p>
        </p:txBody>
      </p:sp>
      <p:pic>
        <p:nvPicPr>
          <p:cNvPr id="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53" y="2420888"/>
            <a:ext cx="7244709" cy="324036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" name="Text Box 38"/>
          <p:cNvSpPr txBox="1">
            <a:spLocks noChangeArrowheads="1"/>
          </p:cNvSpPr>
          <p:nvPr/>
        </p:nvSpPr>
        <p:spPr bwMode="auto">
          <a:xfrm>
            <a:off x="2308374" y="5821081"/>
            <a:ext cx="679450" cy="458788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b="1">
                <a:ea typeface="楷体_GB2312" pitchFamily="49" charset="-122"/>
              </a:rPr>
              <a:t> </a:t>
            </a:r>
            <a:r>
              <a:rPr lang="zh-CN" altLang="en-US" b="1">
                <a:ea typeface="楷体_GB2312" pitchFamily="49" charset="-122"/>
              </a:rPr>
              <a:t>好 </a:t>
            </a:r>
          </a:p>
        </p:txBody>
      </p:sp>
      <p:sp>
        <p:nvSpPr>
          <p:cNvPr id="227" name="Text Box 39"/>
          <p:cNvSpPr txBox="1">
            <a:spLocks noChangeArrowheads="1"/>
          </p:cNvSpPr>
          <p:nvPr/>
        </p:nvSpPr>
        <p:spPr bwMode="auto">
          <a:xfrm>
            <a:off x="5992092" y="5805264"/>
            <a:ext cx="880369" cy="42473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lnSpc>
                <a:spcPct val="90000"/>
              </a:lnSpc>
              <a:defRPr b="1"/>
            </a:lvl1pPr>
            <a:lvl2pPr marL="742950" indent="-285750" eaLnBrk="0" hangingPunct="0">
              <a:defRPr>
                <a:ea typeface="宋体" charset="-122"/>
              </a:defRPr>
            </a:lvl2pPr>
            <a:lvl3pPr marL="1143000" indent="-228600" eaLnBrk="0" hangingPunct="0">
              <a:defRPr>
                <a:ea typeface="宋体" charset="-122"/>
              </a:defRPr>
            </a:lvl3pPr>
            <a:lvl4pPr marL="1600200" indent="-228600" eaLnBrk="0" hangingPunct="0">
              <a:defRPr>
                <a:ea typeface="宋体" charset="-122"/>
              </a:defRPr>
            </a:lvl4pPr>
            <a:lvl5pPr marL="2057400" indent="-228600" eaLnBrk="0" hangingPunct="0">
              <a:defRPr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9pPr>
          </a:lstStyle>
          <a:p>
            <a:r>
              <a:rPr lang="zh-CN" altLang="en-US">
                <a:solidFill>
                  <a:srgbClr val="FF0000"/>
                </a:solidFill>
              </a:rPr>
              <a:t>不 好</a:t>
            </a:r>
          </a:p>
        </p:txBody>
      </p:sp>
    </p:spTree>
    <p:extLst>
      <p:ext uri="{BB962C8B-B14F-4D97-AF65-F5344CB8AC3E}">
        <p14:creationId xmlns:p14="http://schemas.microsoft.com/office/powerpoint/2010/main" val="35605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20" grpId="0"/>
      <p:bldP spid="226" grpId="0" animBg="1" autoUpdateAnimBg="0"/>
      <p:bldP spid="22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4.4.3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尺寸清晰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" name="Text Box 3"/>
          <p:cNvSpPr txBox="1">
            <a:spLocks noChangeArrowheads="1"/>
          </p:cNvSpPr>
          <p:nvPr/>
        </p:nvSpPr>
        <p:spPr bwMode="auto">
          <a:xfrm>
            <a:off x="683567" y="1484784"/>
            <a:ext cx="81384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 eaLnBrk="0" hangingPunct="0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/>
              <a:t>应</a:t>
            </a:r>
            <a:r>
              <a:rPr lang="zh-CN" altLang="en-US" dirty="0"/>
              <a:t>尽可能标注在视图外面，并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避免</a:t>
            </a:r>
            <a:r>
              <a:rPr lang="zh-CN" altLang="en-US" dirty="0"/>
              <a:t>尺寸线、尺寸数字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与视图的轮廓线相交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  <p:sp>
        <p:nvSpPr>
          <p:cNvPr id="226" name="Text Box 38"/>
          <p:cNvSpPr txBox="1">
            <a:spLocks noChangeArrowheads="1"/>
          </p:cNvSpPr>
          <p:nvPr/>
        </p:nvSpPr>
        <p:spPr bwMode="auto">
          <a:xfrm>
            <a:off x="2308374" y="5893089"/>
            <a:ext cx="679450" cy="458788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b="1">
                <a:ea typeface="楷体_GB2312" pitchFamily="49" charset="-122"/>
              </a:rPr>
              <a:t> </a:t>
            </a:r>
            <a:r>
              <a:rPr lang="zh-CN" altLang="en-US" b="1">
                <a:ea typeface="楷体_GB2312" pitchFamily="49" charset="-122"/>
              </a:rPr>
              <a:t>好 </a:t>
            </a:r>
          </a:p>
        </p:txBody>
      </p:sp>
      <p:sp>
        <p:nvSpPr>
          <p:cNvPr id="227" name="Text Box 39"/>
          <p:cNvSpPr txBox="1">
            <a:spLocks noChangeArrowheads="1"/>
          </p:cNvSpPr>
          <p:nvPr/>
        </p:nvSpPr>
        <p:spPr bwMode="auto">
          <a:xfrm>
            <a:off x="5992092" y="5877272"/>
            <a:ext cx="880369" cy="42473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lnSpc>
                <a:spcPct val="90000"/>
              </a:lnSpc>
              <a:defRPr b="1"/>
            </a:lvl1pPr>
            <a:lvl2pPr marL="742950" indent="-285750" eaLnBrk="0" hangingPunct="0">
              <a:defRPr>
                <a:ea typeface="宋体" charset="-122"/>
              </a:defRPr>
            </a:lvl2pPr>
            <a:lvl3pPr marL="1143000" indent="-228600" eaLnBrk="0" hangingPunct="0">
              <a:defRPr>
                <a:ea typeface="宋体" charset="-122"/>
              </a:defRPr>
            </a:lvl3pPr>
            <a:lvl4pPr marL="1600200" indent="-228600" eaLnBrk="0" hangingPunct="0">
              <a:defRPr>
                <a:ea typeface="宋体" charset="-122"/>
              </a:defRPr>
            </a:lvl4pPr>
            <a:lvl5pPr marL="2057400" indent="-228600" eaLnBrk="0" hangingPunct="0">
              <a:defRPr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9pPr>
          </a:lstStyle>
          <a:p>
            <a:r>
              <a:rPr lang="zh-CN" altLang="en-US">
                <a:solidFill>
                  <a:srgbClr val="FF0000"/>
                </a:solidFill>
              </a:rPr>
              <a:t>不 好</a:t>
            </a:r>
          </a:p>
        </p:txBody>
      </p:sp>
      <p:pic>
        <p:nvPicPr>
          <p:cNvPr id="2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88" y="2420888"/>
            <a:ext cx="6983561" cy="332134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6" grpId="0" animBg="1" autoUpdateAnimBg="0"/>
      <p:bldP spid="22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4.4.3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尺寸清晰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" name="Text Box 3"/>
          <p:cNvSpPr txBox="1">
            <a:spLocks noChangeArrowheads="1"/>
          </p:cNvSpPr>
          <p:nvPr/>
        </p:nvSpPr>
        <p:spPr bwMode="auto">
          <a:xfrm>
            <a:off x="683567" y="1484784"/>
            <a:ext cx="81384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 eaLnBrk="0" hangingPunct="0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/>
              <a:t>相互</a:t>
            </a:r>
            <a:r>
              <a:rPr lang="zh-CN" altLang="en-US" dirty="0"/>
              <a:t>平行的尺寸，应按大小顺序排列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小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尺寸在内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大尺寸在外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  <p:sp>
        <p:nvSpPr>
          <p:cNvPr id="226" name="Text Box 38"/>
          <p:cNvSpPr txBox="1">
            <a:spLocks noChangeArrowheads="1"/>
          </p:cNvSpPr>
          <p:nvPr/>
        </p:nvSpPr>
        <p:spPr bwMode="auto">
          <a:xfrm>
            <a:off x="2308374" y="5893089"/>
            <a:ext cx="679450" cy="458788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b="1">
                <a:ea typeface="楷体_GB2312" pitchFamily="49" charset="-122"/>
              </a:rPr>
              <a:t> </a:t>
            </a:r>
            <a:r>
              <a:rPr lang="zh-CN" altLang="en-US" b="1">
                <a:ea typeface="楷体_GB2312" pitchFamily="49" charset="-122"/>
              </a:rPr>
              <a:t>好 </a:t>
            </a:r>
          </a:p>
        </p:txBody>
      </p:sp>
      <p:sp>
        <p:nvSpPr>
          <p:cNvPr id="227" name="Text Box 39"/>
          <p:cNvSpPr txBox="1">
            <a:spLocks noChangeArrowheads="1"/>
          </p:cNvSpPr>
          <p:nvPr/>
        </p:nvSpPr>
        <p:spPr bwMode="auto">
          <a:xfrm>
            <a:off x="5992092" y="5877272"/>
            <a:ext cx="880369" cy="42473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lnSpc>
                <a:spcPct val="90000"/>
              </a:lnSpc>
              <a:defRPr b="1"/>
            </a:lvl1pPr>
            <a:lvl2pPr marL="742950" indent="-285750" eaLnBrk="0" hangingPunct="0">
              <a:defRPr>
                <a:ea typeface="宋体" charset="-122"/>
              </a:defRPr>
            </a:lvl2pPr>
            <a:lvl3pPr marL="1143000" indent="-228600" eaLnBrk="0" hangingPunct="0">
              <a:defRPr>
                <a:ea typeface="宋体" charset="-122"/>
              </a:defRPr>
            </a:lvl3pPr>
            <a:lvl4pPr marL="1600200" indent="-228600" eaLnBrk="0" hangingPunct="0">
              <a:defRPr>
                <a:ea typeface="宋体" charset="-122"/>
              </a:defRPr>
            </a:lvl4pPr>
            <a:lvl5pPr marL="2057400" indent="-228600" eaLnBrk="0" hangingPunct="0">
              <a:defRPr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9pPr>
          </a:lstStyle>
          <a:p>
            <a:r>
              <a:rPr lang="zh-CN" altLang="en-US">
                <a:solidFill>
                  <a:srgbClr val="FF0000"/>
                </a:solidFill>
              </a:rPr>
              <a:t>不 好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20888"/>
            <a:ext cx="6515170" cy="338437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6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6" grpId="0" animBg="1" autoUpdateAnimBg="0"/>
      <p:bldP spid="22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组合体的标注尺寸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77"/>
          <p:cNvSpPr>
            <a:spLocks noChangeArrowheads="1"/>
          </p:cNvSpPr>
          <p:nvPr/>
        </p:nvSpPr>
        <p:spPr bwMode="auto">
          <a:xfrm>
            <a:off x="756247" y="1279525"/>
            <a:ext cx="7992888" cy="100316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　　视图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只能表达组合体的形状，而组合体的大小由标注的尺寸来确定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4904"/>
            <a:ext cx="5186981" cy="396441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6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4.4.3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尺寸清晰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" name="Text Box 3"/>
          <p:cNvSpPr txBox="1">
            <a:spLocks noChangeArrowheads="1"/>
          </p:cNvSpPr>
          <p:nvPr/>
        </p:nvSpPr>
        <p:spPr bwMode="auto">
          <a:xfrm>
            <a:off x="683567" y="1484784"/>
            <a:ext cx="813846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 eaLnBrk="0" hangingPunct="0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/>
              <a:t>同心</a:t>
            </a:r>
            <a:r>
              <a:rPr lang="zh-CN" altLang="en-US" dirty="0"/>
              <a:t>圆柱的直径尺寸，最好注在非圆的视图上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  <p:sp>
        <p:nvSpPr>
          <p:cNvPr id="226" name="Text Box 38"/>
          <p:cNvSpPr txBox="1">
            <a:spLocks noChangeArrowheads="1"/>
          </p:cNvSpPr>
          <p:nvPr/>
        </p:nvSpPr>
        <p:spPr bwMode="auto">
          <a:xfrm>
            <a:off x="2483768" y="5157192"/>
            <a:ext cx="679450" cy="458788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b="1">
                <a:ea typeface="楷体_GB2312" pitchFamily="49" charset="-122"/>
              </a:rPr>
              <a:t> </a:t>
            </a:r>
            <a:r>
              <a:rPr lang="zh-CN" altLang="en-US" b="1">
                <a:ea typeface="楷体_GB2312" pitchFamily="49" charset="-122"/>
              </a:rPr>
              <a:t>好 </a:t>
            </a:r>
          </a:p>
        </p:txBody>
      </p:sp>
      <p:sp>
        <p:nvSpPr>
          <p:cNvPr id="227" name="Text Box 39"/>
          <p:cNvSpPr txBox="1">
            <a:spLocks noChangeArrowheads="1"/>
          </p:cNvSpPr>
          <p:nvPr/>
        </p:nvSpPr>
        <p:spPr bwMode="auto">
          <a:xfrm>
            <a:off x="6167486" y="5141375"/>
            <a:ext cx="880369" cy="42473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lnSpc>
                <a:spcPct val="90000"/>
              </a:lnSpc>
              <a:defRPr b="1"/>
            </a:lvl1pPr>
            <a:lvl2pPr marL="742950" indent="-285750" eaLnBrk="0" hangingPunct="0">
              <a:defRPr>
                <a:ea typeface="宋体" charset="-122"/>
              </a:defRPr>
            </a:lvl2pPr>
            <a:lvl3pPr marL="1143000" indent="-228600" eaLnBrk="0" hangingPunct="0">
              <a:defRPr>
                <a:ea typeface="宋体" charset="-122"/>
              </a:defRPr>
            </a:lvl3pPr>
            <a:lvl4pPr marL="1600200" indent="-228600" eaLnBrk="0" hangingPunct="0">
              <a:defRPr>
                <a:ea typeface="宋体" charset="-122"/>
              </a:defRPr>
            </a:lvl4pPr>
            <a:lvl5pPr marL="2057400" indent="-228600" eaLnBrk="0" hangingPunct="0">
              <a:defRPr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9pPr>
          </a:lstStyle>
          <a:p>
            <a:r>
              <a:rPr lang="zh-CN" altLang="en-US">
                <a:solidFill>
                  <a:srgbClr val="FF0000"/>
                </a:solidFill>
              </a:rPr>
              <a:t>不 好</a:t>
            </a:r>
          </a:p>
        </p:txBody>
      </p:sp>
      <p:pic>
        <p:nvPicPr>
          <p:cNvPr id="9" name="Picture 1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348880"/>
            <a:ext cx="8221736" cy="237313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3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6" grpId="0" animBg="1" autoUpdateAnimBg="0"/>
      <p:bldP spid="227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4.4.4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尺寸标注的方法及步骤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/>
          <p:cNvSpPr>
            <a:spLocks/>
          </p:cNvSpPr>
          <p:nvPr/>
        </p:nvSpPr>
        <p:spPr bwMode="auto">
          <a:xfrm>
            <a:off x="1369891" y="1628800"/>
            <a:ext cx="215900" cy="4535487"/>
          </a:xfrm>
          <a:prstGeom prst="leftBrace">
            <a:avLst>
              <a:gd name="adj1" fmla="val 175061"/>
              <a:gd name="adj2" fmla="val 4662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6152" y="1555775"/>
            <a:ext cx="31299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 algn="l" eaLnBrk="0" hangingPunct="0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形体分析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6153" y="2132037"/>
            <a:ext cx="29519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 algn="l" eaLnBrk="0" hangingPunct="0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选定基准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46153" y="2779737"/>
            <a:ext cx="658507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 algn="l" eaLnBrk="0" hangingPunct="0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标注各形体的定形尺寸和定位尺寸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17591" y="4797450"/>
            <a:ext cx="31686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 algn="l" eaLnBrk="0" hangingPunct="0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调整总体尺寸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11760" y="3356000"/>
            <a:ext cx="576103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 eaLnBrk="0" hangingPunct="0">
              <a:buClr>
                <a:srgbClr val="FF0000"/>
              </a:buClr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（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逐个标各形体的定形尺寸和定位尺寸或先标出全部定形尺寸，再标出定位尺寸均可）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17591" y="5516587"/>
            <a:ext cx="14414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 algn="l" eaLnBrk="0" hangingPunct="0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检查</a:t>
            </a:r>
          </a:p>
        </p:txBody>
      </p:sp>
    </p:spTree>
    <p:extLst>
      <p:ext uri="{BB962C8B-B14F-4D97-AF65-F5344CB8AC3E}">
        <p14:creationId xmlns:p14="http://schemas.microsoft.com/office/powerpoint/2010/main" val="425050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9" grpId="0"/>
      <p:bldP spid="10" grpId="0"/>
      <p:bldP spid="11" grpId="0"/>
      <p:bldP spid="12" grpId="0"/>
      <p:bldP spid="13" grpId="0" build="p" autoUpdateAnimBg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4.4.4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尺寸标注的方法及步骤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86729" name="ShockwaveFlash1" r:id="rId2" imgW="7344800" imgH="4921206"/>
        </mc:Choice>
        <mc:Fallback>
          <p:control name="ShockwaveFlash1" r:id="rId2" imgW="7344800" imgH="4921206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2988" y="1412875"/>
                  <a:ext cx="7345362" cy="4921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606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4.4.4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尺寸标注的方法及步骤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87754" name="ShockwaveFlash2" r:id="rId2" imgW="6914286" imgH="4907358"/>
        </mc:Choice>
        <mc:Fallback>
          <p:control name="ShockwaveFlash2" r:id="rId2" imgW="6914286" imgH="4907358">
            <p:pic>
              <p:nvPicPr>
                <p:cNvPr id="0" name="ShockwaveFlash2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8888" y="1412875"/>
                  <a:ext cx="6913562" cy="4906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989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755576" y="1628800"/>
            <a:ext cx="72008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3600" b="1" dirty="0" smtClean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第四次</a:t>
            </a:r>
            <a:r>
              <a:rPr lang="zh-CN" altLang="en-US" sz="3600" b="1" dirty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课作业</a:t>
            </a:r>
            <a:r>
              <a:rPr lang="zh-CN" altLang="en-US" sz="3600" b="1" dirty="0" smtClean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：</a:t>
            </a:r>
            <a:endParaRPr lang="en-US" altLang="zh-CN" sz="3600" b="1" dirty="0" smtClean="0">
              <a:solidFill>
                <a:srgbClr val="FFFF66"/>
              </a:solidFill>
              <a:latin typeface="楷体_GB2312"/>
              <a:ea typeface="楷体_GB2312"/>
              <a:cs typeface="楷体_GB2312"/>
            </a:endParaRPr>
          </a:p>
          <a:p>
            <a:pPr algn="l">
              <a:spcBef>
                <a:spcPct val="0"/>
              </a:spcBef>
            </a:pPr>
            <a:r>
              <a:rPr lang="zh-CN" altLang="en-US" sz="3200" b="1" dirty="0" smtClean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（组合体尺寸标注）</a:t>
            </a:r>
            <a:endParaRPr lang="zh-CN" altLang="en-US" sz="3200" b="1" dirty="0">
              <a:solidFill>
                <a:srgbClr val="FFFF66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1967523" y="2996952"/>
            <a:ext cx="29690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P27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：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4</a:t>
            </a:r>
            <a:endParaRPr lang="en-US" altLang="zh-CN" sz="3600" b="1" dirty="0">
              <a:solidFill>
                <a:srgbClr val="0000FF"/>
              </a:solidFill>
              <a:latin typeface="楷体_GB2312"/>
              <a:ea typeface="楷体_GB2312"/>
              <a:cs typeface="楷体_GB2312"/>
            </a:endParaRPr>
          </a:p>
        </p:txBody>
      </p:sp>
      <p:pic>
        <p:nvPicPr>
          <p:cNvPr id="10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5095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"/>
          <p:cNvSpPr txBox="1">
            <a:spLocks/>
          </p:cNvSpPr>
          <p:nvPr/>
        </p:nvSpPr>
        <p:spPr bwMode="auto">
          <a:xfrm>
            <a:off x="1335211" y="260350"/>
            <a:ext cx="316840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作　　业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82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组合体的标注尺寸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" name="内容占位符 7"/>
          <p:cNvSpPr txBox="1">
            <a:spLocks/>
          </p:cNvSpPr>
          <p:nvPr/>
        </p:nvSpPr>
        <p:spPr>
          <a:xfrm>
            <a:off x="827584" y="1988840"/>
            <a:ext cx="7615237" cy="53860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正确</a:t>
            </a:r>
            <a:r>
              <a:rPr lang="zh-CN" altLang="en-US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：</a:t>
            </a:r>
          </a:p>
        </p:txBody>
      </p:sp>
      <p:sp>
        <p:nvSpPr>
          <p:cNvPr id="261" name="内容占位符 7"/>
          <p:cNvSpPr txBox="1">
            <a:spLocks/>
          </p:cNvSpPr>
          <p:nvPr/>
        </p:nvSpPr>
        <p:spPr>
          <a:xfrm>
            <a:off x="1691680" y="2420888"/>
            <a:ext cx="5715160" cy="53860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尺寸标注要符合国家标准的规定。</a:t>
            </a:r>
          </a:p>
        </p:txBody>
      </p:sp>
      <p:sp>
        <p:nvSpPr>
          <p:cNvPr id="262" name="内容占位符 7"/>
          <p:cNvSpPr txBox="1">
            <a:spLocks/>
          </p:cNvSpPr>
          <p:nvPr/>
        </p:nvSpPr>
        <p:spPr>
          <a:xfrm>
            <a:off x="845195" y="2780928"/>
            <a:ext cx="7615237" cy="53860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完整</a:t>
            </a:r>
            <a:r>
              <a:rPr lang="zh-CN" altLang="en-US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：</a:t>
            </a:r>
          </a:p>
        </p:txBody>
      </p:sp>
      <p:sp>
        <p:nvSpPr>
          <p:cNvPr id="263" name="内容占位符 7"/>
          <p:cNvSpPr txBox="1">
            <a:spLocks/>
          </p:cNvSpPr>
          <p:nvPr/>
        </p:nvSpPr>
        <p:spPr>
          <a:xfrm>
            <a:off x="1043608" y="3212976"/>
            <a:ext cx="7632848" cy="12926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　　尺寸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标注必须齐全，所注尺寸要能完全确定组合体的形状和大小，但不能有多余重复尺寸，也不能遗漏尺寸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64" name="内容占位符 7"/>
          <p:cNvSpPr txBox="1">
            <a:spLocks/>
          </p:cNvSpPr>
          <p:nvPr/>
        </p:nvSpPr>
        <p:spPr>
          <a:xfrm>
            <a:off x="845195" y="4437112"/>
            <a:ext cx="7615237" cy="53860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清晰</a:t>
            </a:r>
            <a:r>
              <a:rPr lang="zh-CN" altLang="en-US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：</a:t>
            </a:r>
          </a:p>
        </p:txBody>
      </p:sp>
      <p:sp>
        <p:nvSpPr>
          <p:cNvPr id="265" name="内容占位符 7"/>
          <p:cNvSpPr txBox="1">
            <a:spLocks/>
          </p:cNvSpPr>
          <p:nvPr/>
        </p:nvSpPr>
        <p:spPr>
          <a:xfrm>
            <a:off x="1043608" y="4869160"/>
            <a:ext cx="7632848" cy="12926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　　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尺寸布局合理，尽量标注在形状特征明显的视图上，关联尺寸应尽量集中标注，排列整齐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便于看图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文本占位符 1"/>
          <p:cNvSpPr txBox="1">
            <a:spLocks/>
          </p:cNvSpPr>
          <p:nvPr/>
        </p:nvSpPr>
        <p:spPr bwMode="auto">
          <a:xfrm>
            <a:off x="697343" y="1340768"/>
            <a:ext cx="80152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4.4.1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组合体尺寸标注的基本要求</a:t>
            </a:r>
            <a:endParaRPr lang="zh-CN" altLang="en-US" sz="32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049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build="p"/>
      <p:bldP spid="261" grpId="0" build="p"/>
      <p:bldP spid="262" grpId="0" build="p"/>
      <p:bldP spid="263" grpId="0" build="p"/>
      <p:bldP spid="264" grpId="0" build="p"/>
      <p:bldP spid="265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组合体的标注尺寸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"/>
          <p:cNvSpPr txBox="1">
            <a:spLocks/>
          </p:cNvSpPr>
          <p:nvPr/>
        </p:nvSpPr>
        <p:spPr bwMode="auto">
          <a:xfrm>
            <a:off x="697343" y="1340768"/>
            <a:ext cx="80152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4.4.1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组合体尺寸标注的基本要求</a:t>
            </a:r>
            <a:endParaRPr lang="zh-CN" altLang="en-US" sz="32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21093" y="1916832"/>
            <a:ext cx="702737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0" indent="0" algn="l" eaLnBrk="0" hangingPunct="0">
              <a:buNone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zh-CN" altLang="en-US" dirty="0" smtClean="0"/>
              <a:t>使用形体分析法，</a:t>
            </a:r>
            <a:r>
              <a:rPr lang="zh-CN" altLang="en-US" dirty="0"/>
              <a:t>将组合体分解为若干个基本体，在形体分析的基础上标注三类尺寸：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76936" y="3258608"/>
            <a:ext cx="55943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0" indent="0" algn="l" eaLnBrk="0" hangingPunct="0">
              <a:buNone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确定各基本体形状和大小的尺寸。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619672" y="4078233"/>
            <a:ext cx="59563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0" indent="0" algn="l" eaLnBrk="0" hangingPunct="0">
              <a:buNone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确定各基本体之间相对位置的尺寸。</a:t>
            </a: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1691680" y="4870321"/>
            <a:ext cx="62833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 eaLnBrk="0" hangingPunct="0"/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确定组合体总长、总高、总宽的尺寸。</a:t>
            </a: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972638" y="5373216"/>
            <a:ext cx="773999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 eaLnBrk="0" hangingPunct="0"/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总体尺寸、定位尺寸、定形尺寸可能重合，这时就需作调整，以免出现多余尺寸。</a:t>
            </a: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582612" y="1895554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66"/>
                </a:solidFill>
                <a:ea typeface="华文行楷" pitchFamily="2" charset="-122"/>
              </a:rPr>
              <a:t>技巧</a:t>
            </a:r>
            <a:endParaRPr lang="zh-CN" altLang="en-US" b="1" dirty="0">
              <a:solidFill>
                <a:srgbClr val="FFFF66"/>
              </a:solidFill>
              <a:ea typeface="华文行楷" pitchFamily="2" charset="-122"/>
            </a:endParaRPr>
          </a:p>
        </p:txBody>
      </p:sp>
      <p:sp>
        <p:nvSpPr>
          <p:cNvPr id="22" name="内容占位符 7"/>
          <p:cNvSpPr txBox="1">
            <a:spLocks/>
          </p:cNvSpPr>
          <p:nvPr/>
        </p:nvSpPr>
        <p:spPr>
          <a:xfrm>
            <a:off x="683569" y="2780928"/>
            <a:ext cx="3024336" cy="53860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定形尺寸</a:t>
            </a:r>
            <a:r>
              <a:rPr lang="zh-CN" altLang="en-US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：</a:t>
            </a:r>
          </a:p>
        </p:txBody>
      </p:sp>
      <p:sp>
        <p:nvSpPr>
          <p:cNvPr id="23" name="内容占位符 7"/>
          <p:cNvSpPr txBox="1">
            <a:spLocks/>
          </p:cNvSpPr>
          <p:nvPr/>
        </p:nvSpPr>
        <p:spPr>
          <a:xfrm>
            <a:off x="683568" y="3573016"/>
            <a:ext cx="3168352" cy="53860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定位尺寸</a:t>
            </a:r>
            <a:r>
              <a:rPr lang="zh-CN" altLang="en-US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：</a:t>
            </a:r>
          </a:p>
        </p:txBody>
      </p:sp>
      <p:sp>
        <p:nvSpPr>
          <p:cNvPr id="24" name="内容占位符 7"/>
          <p:cNvSpPr txBox="1">
            <a:spLocks/>
          </p:cNvSpPr>
          <p:nvPr/>
        </p:nvSpPr>
        <p:spPr>
          <a:xfrm>
            <a:off x="753351" y="4438273"/>
            <a:ext cx="3314593" cy="53860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总体尺寸</a:t>
            </a:r>
            <a:r>
              <a:rPr lang="zh-CN" altLang="en-US" sz="28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8698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5" grpId="0" autoUpdateAnimBg="0"/>
      <p:bldP spid="17" grpId="0" autoUpdateAnimBg="0"/>
      <p:bldP spid="19" grpId="0"/>
      <p:bldP spid="20" grpId="0"/>
      <p:bldP spid="22" grpId="0" build="p"/>
      <p:bldP spid="23" grpId="0" build="p"/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组合体的标注尺寸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"/>
          <p:cNvSpPr txBox="1">
            <a:spLocks/>
          </p:cNvSpPr>
          <p:nvPr/>
        </p:nvSpPr>
        <p:spPr bwMode="auto">
          <a:xfrm>
            <a:off x="697343" y="1340768"/>
            <a:ext cx="80152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4.4.1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组合体尺寸标注的基本要求</a:t>
            </a:r>
            <a:endParaRPr lang="zh-CN" altLang="en-US" sz="32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999390" y="1890654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66"/>
                </a:solidFill>
                <a:ea typeface="华文行楷" pitchFamily="2" charset="-122"/>
              </a:rPr>
              <a:t>注意</a:t>
            </a:r>
            <a:endParaRPr lang="zh-CN" altLang="en-US" b="1" dirty="0">
              <a:solidFill>
                <a:srgbClr val="FFFF66"/>
              </a:solidFill>
              <a:ea typeface="华文行楷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99390" y="2782636"/>
            <a:ext cx="717578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 eaLnBrk="0" hangingPunct="0"/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标注定位尺寸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时还需要选择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尺寸基准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043608" y="4581128"/>
            <a:ext cx="7716019" cy="119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一般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可选择组合体的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对称面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大的平面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以及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回转体的轴线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等作为尺寸基准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。    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043608" y="3288466"/>
            <a:ext cx="764401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组合体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有长、宽、高三个方向的尺寸，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每个方向至少要有一个基准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。    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04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尺寸完整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28414" y="1412776"/>
            <a:ext cx="3743786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常见基本体</a:t>
            </a:r>
            <a:r>
              <a:rPr kumimoji="0" lang="en-US" altLang="zh-CN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-</a:t>
            </a: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平面立体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827584" y="2132854"/>
            <a:ext cx="7920879" cy="41044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" name="Group 5"/>
          <p:cNvGrpSpPr>
            <a:grpSpLocks noChangeAspect="1"/>
          </p:cNvGrpSpPr>
          <p:nvPr/>
        </p:nvGrpSpPr>
        <p:grpSpPr bwMode="auto">
          <a:xfrm>
            <a:off x="1392882" y="2753518"/>
            <a:ext cx="709612" cy="1179513"/>
            <a:chOff x="0" y="0"/>
            <a:chExt cx="447" cy="743"/>
          </a:xfrm>
        </p:grpSpPr>
        <p:sp>
          <p:nvSpPr>
            <p:cNvPr id="9" name="Line 6"/>
            <p:cNvSpPr>
              <a:spLocks noChangeAspect="1" noChangeShapeType="1"/>
            </p:cNvSpPr>
            <p:nvPr/>
          </p:nvSpPr>
          <p:spPr bwMode="auto">
            <a:xfrm>
              <a:off x="0" y="743"/>
              <a:ext cx="44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7"/>
            <p:cNvSpPr>
              <a:spLocks noChangeAspect="1" noChangeShapeType="1"/>
            </p:cNvSpPr>
            <p:nvPr/>
          </p:nvSpPr>
          <p:spPr bwMode="auto">
            <a:xfrm flipV="1">
              <a:off x="447" y="0"/>
              <a:ext cx="0" cy="74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Line 8"/>
            <p:cNvSpPr>
              <a:spLocks noChangeAspect="1" noChangeShapeType="1"/>
            </p:cNvSpPr>
            <p:nvPr/>
          </p:nvSpPr>
          <p:spPr bwMode="auto">
            <a:xfrm flipH="1">
              <a:off x="0" y="0"/>
              <a:ext cx="447" cy="74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9"/>
          <p:cNvSpPr>
            <a:spLocks noChangeAspect="1" noChangeArrowheads="1"/>
          </p:cNvSpPr>
          <p:nvPr/>
        </p:nvSpPr>
        <p:spPr bwMode="auto">
          <a:xfrm>
            <a:off x="1399232" y="4822031"/>
            <a:ext cx="698500" cy="4841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0"/>
          <p:cNvGrpSpPr>
            <a:grpSpLocks noChangeAspect="1"/>
          </p:cNvGrpSpPr>
          <p:nvPr/>
        </p:nvGrpSpPr>
        <p:grpSpPr bwMode="auto">
          <a:xfrm>
            <a:off x="3042294" y="2948781"/>
            <a:ext cx="982663" cy="849312"/>
            <a:chOff x="0" y="0"/>
            <a:chExt cx="619" cy="535"/>
          </a:xfrm>
        </p:grpSpPr>
        <p:sp>
          <p:nvSpPr>
            <p:cNvPr id="14" name="Rectangle 11"/>
            <p:cNvSpPr>
              <a:spLocks noChangeAspect="1" noChangeArrowheads="1"/>
            </p:cNvSpPr>
            <p:nvPr/>
          </p:nvSpPr>
          <p:spPr bwMode="auto">
            <a:xfrm>
              <a:off x="0" y="108"/>
              <a:ext cx="619" cy="31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Line 12"/>
            <p:cNvSpPr>
              <a:spLocks noChangeAspect="1" noChangeShapeType="1"/>
            </p:cNvSpPr>
            <p:nvPr/>
          </p:nvSpPr>
          <p:spPr bwMode="auto">
            <a:xfrm>
              <a:off x="309" y="0"/>
              <a:ext cx="0" cy="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Line 13"/>
            <p:cNvSpPr>
              <a:spLocks noChangeAspect="1" noChangeShapeType="1"/>
            </p:cNvSpPr>
            <p:nvPr/>
          </p:nvSpPr>
          <p:spPr bwMode="auto">
            <a:xfrm>
              <a:off x="309" y="142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Line 14"/>
            <p:cNvSpPr>
              <a:spLocks noChangeAspect="1" noChangeShapeType="1"/>
            </p:cNvSpPr>
            <p:nvPr/>
          </p:nvSpPr>
          <p:spPr bwMode="auto">
            <a:xfrm>
              <a:off x="309" y="164"/>
              <a:ext cx="0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Line 15"/>
            <p:cNvSpPr>
              <a:spLocks noChangeAspect="1" noChangeShapeType="1"/>
            </p:cNvSpPr>
            <p:nvPr/>
          </p:nvSpPr>
          <p:spPr bwMode="auto">
            <a:xfrm>
              <a:off x="309" y="382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Line 16"/>
            <p:cNvSpPr>
              <a:spLocks noChangeAspect="1" noChangeShapeType="1"/>
            </p:cNvSpPr>
            <p:nvPr/>
          </p:nvSpPr>
          <p:spPr bwMode="auto">
            <a:xfrm>
              <a:off x="309" y="404"/>
              <a:ext cx="0" cy="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7"/>
          <p:cNvGrpSpPr>
            <a:grpSpLocks noChangeAspect="1"/>
          </p:cNvGrpSpPr>
          <p:nvPr/>
        </p:nvGrpSpPr>
        <p:grpSpPr bwMode="auto">
          <a:xfrm>
            <a:off x="4634557" y="2955131"/>
            <a:ext cx="977900" cy="800100"/>
            <a:chOff x="0" y="0"/>
            <a:chExt cx="616" cy="504"/>
          </a:xfrm>
        </p:grpSpPr>
        <p:sp>
          <p:nvSpPr>
            <p:cNvPr id="21" name="Rectangle 18"/>
            <p:cNvSpPr>
              <a:spLocks noChangeAspect="1" noChangeArrowheads="1"/>
            </p:cNvSpPr>
            <p:nvPr/>
          </p:nvSpPr>
          <p:spPr bwMode="auto">
            <a:xfrm>
              <a:off x="0" y="104"/>
              <a:ext cx="616" cy="31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Rectangle 19"/>
            <p:cNvSpPr>
              <a:spLocks noChangeAspect="1" noChangeArrowheads="1"/>
            </p:cNvSpPr>
            <p:nvPr/>
          </p:nvSpPr>
          <p:spPr bwMode="auto">
            <a:xfrm>
              <a:off x="158" y="104"/>
              <a:ext cx="309" cy="31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Line 20"/>
            <p:cNvSpPr>
              <a:spLocks noChangeAspect="1" noChangeShapeType="1"/>
            </p:cNvSpPr>
            <p:nvPr/>
          </p:nvSpPr>
          <p:spPr bwMode="auto">
            <a:xfrm>
              <a:off x="308" y="0"/>
              <a:ext cx="0" cy="1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Line 21"/>
            <p:cNvSpPr>
              <a:spLocks noChangeAspect="1" noChangeShapeType="1"/>
            </p:cNvSpPr>
            <p:nvPr/>
          </p:nvSpPr>
          <p:spPr bwMode="auto">
            <a:xfrm>
              <a:off x="308" y="127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Line 22"/>
            <p:cNvSpPr>
              <a:spLocks noChangeAspect="1" noChangeShapeType="1"/>
            </p:cNvSpPr>
            <p:nvPr/>
          </p:nvSpPr>
          <p:spPr bwMode="auto">
            <a:xfrm>
              <a:off x="308" y="149"/>
              <a:ext cx="0" cy="2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Line 23"/>
            <p:cNvSpPr>
              <a:spLocks noChangeAspect="1" noChangeShapeType="1"/>
            </p:cNvSpPr>
            <p:nvPr/>
          </p:nvSpPr>
          <p:spPr bwMode="auto">
            <a:xfrm>
              <a:off x="308" y="367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Line 24"/>
            <p:cNvSpPr>
              <a:spLocks noChangeAspect="1" noChangeShapeType="1"/>
            </p:cNvSpPr>
            <p:nvPr/>
          </p:nvSpPr>
          <p:spPr bwMode="auto">
            <a:xfrm>
              <a:off x="308" y="389"/>
              <a:ext cx="0" cy="1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25"/>
          <p:cNvGrpSpPr>
            <a:grpSpLocks noChangeAspect="1"/>
          </p:cNvGrpSpPr>
          <p:nvPr/>
        </p:nvGrpSpPr>
        <p:grpSpPr bwMode="auto">
          <a:xfrm>
            <a:off x="6387157" y="2934493"/>
            <a:ext cx="1069975" cy="730250"/>
            <a:chOff x="0" y="0"/>
            <a:chExt cx="674" cy="460"/>
          </a:xfrm>
        </p:grpSpPr>
        <p:sp>
          <p:nvSpPr>
            <p:cNvPr id="29" name="Line 26"/>
            <p:cNvSpPr>
              <a:spLocks noChangeAspect="1" noChangeShapeType="1"/>
            </p:cNvSpPr>
            <p:nvPr/>
          </p:nvSpPr>
          <p:spPr bwMode="auto">
            <a:xfrm>
              <a:off x="157" y="117"/>
              <a:ext cx="3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Line 27"/>
            <p:cNvSpPr>
              <a:spLocks noChangeAspect="1" noChangeShapeType="1"/>
            </p:cNvSpPr>
            <p:nvPr/>
          </p:nvSpPr>
          <p:spPr bwMode="auto">
            <a:xfrm>
              <a:off x="518" y="117"/>
              <a:ext cx="156" cy="28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Line 28"/>
            <p:cNvSpPr>
              <a:spLocks noChangeAspect="1" noChangeShapeType="1"/>
            </p:cNvSpPr>
            <p:nvPr/>
          </p:nvSpPr>
          <p:spPr bwMode="auto">
            <a:xfrm flipH="1">
              <a:off x="0" y="406"/>
              <a:ext cx="6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Line 29"/>
            <p:cNvSpPr>
              <a:spLocks noChangeAspect="1" noChangeShapeType="1"/>
            </p:cNvSpPr>
            <p:nvPr/>
          </p:nvSpPr>
          <p:spPr bwMode="auto">
            <a:xfrm flipV="1">
              <a:off x="5" y="117"/>
              <a:ext cx="152" cy="28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Line 30"/>
            <p:cNvSpPr>
              <a:spLocks noChangeAspect="1" noChangeShapeType="1"/>
            </p:cNvSpPr>
            <p:nvPr/>
          </p:nvSpPr>
          <p:spPr bwMode="auto">
            <a:xfrm>
              <a:off x="338" y="0"/>
              <a:ext cx="0" cy="2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Line 31"/>
            <p:cNvSpPr>
              <a:spLocks noChangeAspect="1" noChangeShapeType="1"/>
            </p:cNvSpPr>
            <p:nvPr/>
          </p:nvSpPr>
          <p:spPr bwMode="auto">
            <a:xfrm>
              <a:off x="338" y="224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Line 32"/>
            <p:cNvSpPr>
              <a:spLocks noChangeAspect="1" noChangeShapeType="1"/>
            </p:cNvSpPr>
            <p:nvPr/>
          </p:nvSpPr>
          <p:spPr bwMode="auto">
            <a:xfrm>
              <a:off x="338" y="247"/>
              <a:ext cx="0" cy="2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Group 33"/>
          <p:cNvGrpSpPr>
            <a:grpSpLocks noChangeAspect="1"/>
          </p:cNvGrpSpPr>
          <p:nvPr/>
        </p:nvGrpSpPr>
        <p:grpSpPr bwMode="auto">
          <a:xfrm>
            <a:off x="6271269" y="4225131"/>
            <a:ext cx="1236663" cy="1208087"/>
            <a:chOff x="0" y="0"/>
            <a:chExt cx="779" cy="761"/>
          </a:xfrm>
        </p:grpSpPr>
        <p:sp>
          <p:nvSpPr>
            <p:cNvPr id="38" name="Rectangle 34"/>
            <p:cNvSpPr>
              <a:spLocks noChangeAspect="1" noChangeArrowheads="1"/>
            </p:cNvSpPr>
            <p:nvPr/>
          </p:nvSpPr>
          <p:spPr bwMode="auto">
            <a:xfrm>
              <a:off x="70" y="30"/>
              <a:ext cx="660" cy="67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Rectangle 35"/>
            <p:cNvSpPr>
              <a:spLocks noChangeAspect="1" noChangeArrowheads="1"/>
            </p:cNvSpPr>
            <p:nvPr/>
          </p:nvSpPr>
          <p:spPr bwMode="auto">
            <a:xfrm>
              <a:off x="213" y="156"/>
              <a:ext cx="379" cy="373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Line 36"/>
            <p:cNvSpPr>
              <a:spLocks noChangeAspect="1" noChangeShapeType="1"/>
            </p:cNvSpPr>
            <p:nvPr/>
          </p:nvSpPr>
          <p:spPr bwMode="auto">
            <a:xfrm flipH="1" flipV="1">
              <a:off x="70" y="30"/>
              <a:ext cx="143" cy="1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Line 37"/>
            <p:cNvSpPr>
              <a:spLocks noChangeAspect="1" noChangeShapeType="1"/>
            </p:cNvSpPr>
            <p:nvPr/>
          </p:nvSpPr>
          <p:spPr bwMode="auto">
            <a:xfrm flipH="1">
              <a:off x="70" y="529"/>
              <a:ext cx="143" cy="1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Line 38"/>
            <p:cNvSpPr>
              <a:spLocks noChangeAspect="1" noChangeShapeType="1"/>
            </p:cNvSpPr>
            <p:nvPr/>
          </p:nvSpPr>
          <p:spPr bwMode="auto">
            <a:xfrm>
              <a:off x="592" y="529"/>
              <a:ext cx="138" cy="1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Line 39"/>
            <p:cNvSpPr>
              <a:spLocks noChangeAspect="1" noChangeShapeType="1"/>
            </p:cNvSpPr>
            <p:nvPr/>
          </p:nvSpPr>
          <p:spPr bwMode="auto">
            <a:xfrm flipV="1">
              <a:off x="592" y="30"/>
              <a:ext cx="138" cy="1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Line 40"/>
            <p:cNvSpPr>
              <a:spLocks noChangeAspect="1" noChangeShapeType="1"/>
            </p:cNvSpPr>
            <p:nvPr/>
          </p:nvSpPr>
          <p:spPr bwMode="auto">
            <a:xfrm>
              <a:off x="400" y="0"/>
              <a:ext cx="0" cy="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Line 41"/>
            <p:cNvSpPr>
              <a:spLocks noChangeAspect="1" noChangeShapeType="1"/>
            </p:cNvSpPr>
            <p:nvPr/>
          </p:nvSpPr>
          <p:spPr bwMode="auto">
            <a:xfrm>
              <a:off x="400" y="136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Line 42"/>
            <p:cNvSpPr>
              <a:spLocks noChangeAspect="1" noChangeShapeType="1"/>
            </p:cNvSpPr>
            <p:nvPr/>
          </p:nvSpPr>
          <p:spPr bwMode="auto">
            <a:xfrm>
              <a:off x="400" y="158"/>
              <a:ext cx="0" cy="2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Line 43"/>
            <p:cNvSpPr>
              <a:spLocks noChangeAspect="1" noChangeShapeType="1"/>
            </p:cNvSpPr>
            <p:nvPr/>
          </p:nvSpPr>
          <p:spPr bwMode="auto">
            <a:xfrm>
              <a:off x="400" y="375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Line 44"/>
            <p:cNvSpPr>
              <a:spLocks noChangeAspect="1" noChangeShapeType="1"/>
            </p:cNvSpPr>
            <p:nvPr/>
          </p:nvSpPr>
          <p:spPr bwMode="auto">
            <a:xfrm>
              <a:off x="400" y="399"/>
              <a:ext cx="0" cy="2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Line 45"/>
            <p:cNvSpPr>
              <a:spLocks noChangeAspect="1" noChangeShapeType="1"/>
            </p:cNvSpPr>
            <p:nvPr/>
          </p:nvSpPr>
          <p:spPr bwMode="auto">
            <a:xfrm>
              <a:off x="400" y="615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Line 46"/>
            <p:cNvSpPr>
              <a:spLocks noChangeAspect="1" noChangeShapeType="1"/>
            </p:cNvSpPr>
            <p:nvPr/>
          </p:nvSpPr>
          <p:spPr bwMode="auto">
            <a:xfrm>
              <a:off x="400" y="637"/>
              <a:ext cx="0" cy="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Line 47"/>
            <p:cNvSpPr>
              <a:spLocks noChangeAspect="1" noChangeShapeType="1"/>
            </p:cNvSpPr>
            <p:nvPr/>
          </p:nvSpPr>
          <p:spPr bwMode="auto">
            <a:xfrm>
              <a:off x="0" y="351"/>
              <a:ext cx="13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Line 48"/>
            <p:cNvSpPr>
              <a:spLocks noChangeAspect="1" noChangeShapeType="1"/>
            </p:cNvSpPr>
            <p:nvPr/>
          </p:nvSpPr>
          <p:spPr bwMode="auto">
            <a:xfrm>
              <a:off x="144" y="351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Line 49"/>
            <p:cNvSpPr>
              <a:spLocks noChangeAspect="1" noChangeShapeType="1"/>
            </p:cNvSpPr>
            <p:nvPr/>
          </p:nvSpPr>
          <p:spPr bwMode="auto">
            <a:xfrm>
              <a:off x="167" y="351"/>
              <a:ext cx="20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Line 50"/>
            <p:cNvSpPr>
              <a:spLocks noChangeAspect="1" noChangeShapeType="1"/>
            </p:cNvSpPr>
            <p:nvPr/>
          </p:nvSpPr>
          <p:spPr bwMode="auto">
            <a:xfrm>
              <a:off x="385" y="351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Line 51"/>
            <p:cNvSpPr>
              <a:spLocks noChangeAspect="1" noChangeShapeType="1"/>
            </p:cNvSpPr>
            <p:nvPr/>
          </p:nvSpPr>
          <p:spPr bwMode="auto">
            <a:xfrm>
              <a:off x="407" y="351"/>
              <a:ext cx="20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Line 52"/>
            <p:cNvSpPr>
              <a:spLocks noChangeAspect="1" noChangeShapeType="1"/>
            </p:cNvSpPr>
            <p:nvPr/>
          </p:nvSpPr>
          <p:spPr bwMode="auto">
            <a:xfrm>
              <a:off x="624" y="351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Line 53"/>
            <p:cNvSpPr>
              <a:spLocks noChangeAspect="1" noChangeShapeType="1"/>
            </p:cNvSpPr>
            <p:nvPr/>
          </p:nvSpPr>
          <p:spPr bwMode="auto">
            <a:xfrm>
              <a:off x="646" y="351"/>
              <a:ext cx="13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54"/>
          <p:cNvGrpSpPr>
            <a:grpSpLocks noChangeAspect="1"/>
          </p:cNvGrpSpPr>
          <p:nvPr/>
        </p:nvGrpSpPr>
        <p:grpSpPr bwMode="auto">
          <a:xfrm>
            <a:off x="4483744" y="4287043"/>
            <a:ext cx="1225550" cy="1100138"/>
            <a:chOff x="0" y="0"/>
            <a:chExt cx="772" cy="693"/>
          </a:xfrm>
        </p:grpSpPr>
        <p:sp>
          <p:nvSpPr>
            <p:cNvPr id="59" name="未知"/>
            <p:cNvSpPr>
              <a:spLocks noChangeAspect="1"/>
            </p:cNvSpPr>
            <p:nvPr/>
          </p:nvSpPr>
          <p:spPr bwMode="auto">
            <a:xfrm>
              <a:off x="72" y="68"/>
              <a:ext cx="647" cy="559"/>
            </a:xfrm>
            <a:custGeom>
              <a:avLst/>
              <a:gdLst/>
              <a:ahLst/>
              <a:cxnLst>
                <a:cxn ang="0">
                  <a:pos x="698" y="2421"/>
                </a:cxn>
                <a:cxn ang="0">
                  <a:pos x="2094" y="2421"/>
                </a:cxn>
                <a:cxn ang="0">
                  <a:pos x="2792" y="1211"/>
                </a:cxn>
                <a:cxn ang="0">
                  <a:pos x="2094" y="0"/>
                </a:cxn>
                <a:cxn ang="0">
                  <a:pos x="698" y="0"/>
                </a:cxn>
                <a:cxn ang="0">
                  <a:pos x="0" y="1211"/>
                </a:cxn>
                <a:cxn ang="0">
                  <a:pos x="698" y="2421"/>
                </a:cxn>
              </a:cxnLst>
              <a:rect l="0" t="0" r="r" b="b"/>
              <a:pathLst>
                <a:path w="2792" h="2421">
                  <a:moveTo>
                    <a:pt x="698" y="2421"/>
                  </a:moveTo>
                  <a:lnTo>
                    <a:pt x="2094" y="2421"/>
                  </a:lnTo>
                  <a:lnTo>
                    <a:pt x="2792" y="1211"/>
                  </a:lnTo>
                  <a:lnTo>
                    <a:pt x="2094" y="0"/>
                  </a:lnTo>
                  <a:lnTo>
                    <a:pt x="698" y="0"/>
                  </a:lnTo>
                  <a:lnTo>
                    <a:pt x="0" y="1211"/>
                  </a:lnTo>
                  <a:lnTo>
                    <a:pt x="698" y="2421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Line 56"/>
            <p:cNvSpPr>
              <a:spLocks noChangeAspect="1" noChangeShapeType="1"/>
            </p:cNvSpPr>
            <p:nvPr/>
          </p:nvSpPr>
          <p:spPr bwMode="auto">
            <a:xfrm>
              <a:off x="390" y="0"/>
              <a:ext cx="0" cy="2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Line 57"/>
            <p:cNvSpPr>
              <a:spLocks noChangeAspect="1" noChangeShapeType="1"/>
            </p:cNvSpPr>
            <p:nvPr/>
          </p:nvSpPr>
          <p:spPr bwMode="auto">
            <a:xfrm>
              <a:off x="390" y="221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Line 58"/>
            <p:cNvSpPr>
              <a:spLocks noChangeAspect="1" noChangeShapeType="1"/>
            </p:cNvSpPr>
            <p:nvPr/>
          </p:nvSpPr>
          <p:spPr bwMode="auto">
            <a:xfrm>
              <a:off x="390" y="243"/>
              <a:ext cx="0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Line 59"/>
            <p:cNvSpPr>
              <a:spLocks noChangeAspect="1" noChangeShapeType="1"/>
            </p:cNvSpPr>
            <p:nvPr/>
          </p:nvSpPr>
          <p:spPr bwMode="auto">
            <a:xfrm>
              <a:off x="390" y="461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Line 60"/>
            <p:cNvSpPr>
              <a:spLocks noChangeAspect="1" noChangeShapeType="1"/>
            </p:cNvSpPr>
            <p:nvPr/>
          </p:nvSpPr>
          <p:spPr bwMode="auto">
            <a:xfrm>
              <a:off x="390" y="483"/>
              <a:ext cx="0" cy="2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Line 61"/>
            <p:cNvSpPr>
              <a:spLocks noChangeAspect="1" noChangeShapeType="1"/>
            </p:cNvSpPr>
            <p:nvPr/>
          </p:nvSpPr>
          <p:spPr bwMode="auto">
            <a:xfrm flipH="1">
              <a:off x="643" y="348"/>
              <a:ext cx="1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Line 62"/>
            <p:cNvSpPr>
              <a:spLocks noChangeAspect="1" noChangeShapeType="1"/>
            </p:cNvSpPr>
            <p:nvPr/>
          </p:nvSpPr>
          <p:spPr bwMode="auto">
            <a:xfrm flipH="1">
              <a:off x="621" y="348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Line 63"/>
            <p:cNvSpPr>
              <a:spLocks noChangeAspect="1" noChangeShapeType="1"/>
            </p:cNvSpPr>
            <p:nvPr/>
          </p:nvSpPr>
          <p:spPr bwMode="auto">
            <a:xfrm flipH="1">
              <a:off x="403" y="348"/>
              <a:ext cx="2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Line 64"/>
            <p:cNvSpPr>
              <a:spLocks noChangeAspect="1" noChangeShapeType="1"/>
            </p:cNvSpPr>
            <p:nvPr/>
          </p:nvSpPr>
          <p:spPr bwMode="auto">
            <a:xfrm flipH="1">
              <a:off x="380" y="348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Line 65"/>
            <p:cNvSpPr>
              <a:spLocks noChangeAspect="1" noChangeShapeType="1"/>
            </p:cNvSpPr>
            <p:nvPr/>
          </p:nvSpPr>
          <p:spPr bwMode="auto">
            <a:xfrm flipH="1">
              <a:off x="164" y="348"/>
              <a:ext cx="20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Line 66"/>
            <p:cNvSpPr>
              <a:spLocks noChangeAspect="1" noChangeShapeType="1"/>
            </p:cNvSpPr>
            <p:nvPr/>
          </p:nvSpPr>
          <p:spPr bwMode="auto">
            <a:xfrm flipH="1">
              <a:off x="142" y="348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Line 67"/>
            <p:cNvSpPr>
              <a:spLocks noChangeAspect="1" noChangeShapeType="1"/>
            </p:cNvSpPr>
            <p:nvPr/>
          </p:nvSpPr>
          <p:spPr bwMode="auto">
            <a:xfrm flipH="1">
              <a:off x="0" y="348"/>
              <a:ext cx="1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2" name="Group 68"/>
          <p:cNvGrpSpPr>
            <a:grpSpLocks noChangeAspect="1"/>
          </p:cNvGrpSpPr>
          <p:nvPr/>
        </p:nvGrpSpPr>
        <p:grpSpPr bwMode="auto">
          <a:xfrm>
            <a:off x="2931169" y="4252118"/>
            <a:ext cx="1233488" cy="1152525"/>
            <a:chOff x="0" y="0"/>
            <a:chExt cx="777" cy="726"/>
          </a:xfrm>
        </p:grpSpPr>
        <p:grpSp>
          <p:nvGrpSpPr>
            <p:cNvPr id="73" name="Group 69"/>
            <p:cNvGrpSpPr>
              <a:grpSpLocks noChangeAspect="1"/>
            </p:cNvGrpSpPr>
            <p:nvPr/>
          </p:nvGrpSpPr>
          <p:grpSpPr bwMode="auto">
            <a:xfrm>
              <a:off x="92" y="0"/>
              <a:ext cx="685" cy="726"/>
              <a:chOff x="0" y="0"/>
              <a:chExt cx="685" cy="726"/>
            </a:xfrm>
          </p:grpSpPr>
          <p:sp>
            <p:nvSpPr>
              <p:cNvPr id="75" name="未知"/>
              <p:cNvSpPr>
                <a:spLocks noChangeAspect="1"/>
              </p:cNvSpPr>
              <p:nvPr/>
            </p:nvSpPr>
            <p:spPr bwMode="auto">
              <a:xfrm>
                <a:off x="17" y="69"/>
                <a:ext cx="558" cy="535"/>
              </a:xfrm>
              <a:custGeom>
                <a:avLst/>
                <a:gdLst/>
                <a:ahLst/>
                <a:cxnLst>
                  <a:cxn ang="0">
                    <a:pos x="1195" y="0"/>
                  </a:cxn>
                  <a:cxn ang="0">
                    <a:pos x="0" y="893"/>
                  </a:cxn>
                  <a:cxn ang="0">
                    <a:pos x="479" y="2305"/>
                  </a:cxn>
                  <a:cxn ang="0">
                    <a:pos x="1971" y="2286"/>
                  </a:cxn>
                  <a:cxn ang="0">
                    <a:pos x="2412" y="861"/>
                  </a:cxn>
                  <a:cxn ang="0">
                    <a:pos x="1195" y="0"/>
                  </a:cxn>
                </a:cxnLst>
                <a:rect l="0" t="0" r="r" b="b"/>
                <a:pathLst>
                  <a:path w="2412" h="2305">
                    <a:moveTo>
                      <a:pt x="1195" y="0"/>
                    </a:moveTo>
                    <a:lnTo>
                      <a:pt x="0" y="893"/>
                    </a:lnTo>
                    <a:lnTo>
                      <a:pt x="479" y="2305"/>
                    </a:lnTo>
                    <a:lnTo>
                      <a:pt x="1971" y="2286"/>
                    </a:lnTo>
                    <a:lnTo>
                      <a:pt x="2412" y="861"/>
                    </a:lnTo>
                    <a:lnTo>
                      <a:pt x="1195" y="0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" name="未知"/>
              <p:cNvSpPr>
                <a:spLocks noChangeAspect="1"/>
              </p:cNvSpPr>
              <p:nvPr/>
            </p:nvSpPr>
            <p:spPr bwMode="auto">
              <a:xfrm>
                <a:off x="458" y="114"/>
                <a:ext cx="136" cy="249"/>
              </a:xfrm>
              <a:custGeom>
                <a:avLst/>
                <a:gdLst/>
                <a:ahLst/>
                <a:cxnLst>
                  <a:cxn ang="0">
                    <a:pos x="589" y="1078"/>
                  </a:cxn>
                  <a:cxn ang="0">
                    <a:pos x="582" y="944"/>
                  </a:cxn>
                  <a:cxn ang="0">
                    <a:pos x="561" y="811"/>
                  </a:cxn>
                  <a:cxn ang="0">
                    <a:pos x="526" y="681"/>
                  </a:cxn>
                  <a:cxn ang="0">
                    <a:pos x="478" y="555"/>
                  </a:cxn>
                  <a:cxn ang="0">
                    <a:pos x="417" y="435"/>
                  </a:cxn>
                  <a:cxn ang="0">
                    <a:pos x="344" y="322"/>
                  </a:cxn>
                  <a:cxn ang="0">
                    <a:pos x="259" y="218"/>
                  </a:cxn>
                  <a:cxn ang="0">
                    <a:pos x="164" y="122"/>
                  </a:cxn>
                  <a:cxn ang="0">
                    <a:pos x="59" y="38"/>
                  </a:cxn>
                  <a:cxn ang="0">
                    <a:pos x="0" y="0"/>
                  </a:cxn>
                </a:cxnLst>
                <a:rect l="0" t="0" r="r" b="b"/>
                <a:pathLst>
                  <a:path w="589" h="1078">
                    <a:moveTo>
                      <a:pt x="589" y="1078"/>
                    </a:moveTo>
                    <a:lnTo>
                      <a:pt x="582" y="944"/>
                    </a:lnTo>
                    <a:lnTo>
                      <a:pt x="561" y="811"/>
                    </a:lnTo>
                    <a:lnTo>
                      <a:pt x="526" y="681"/>
                    </a:lnTo>
                    <a:lnTo>
                      <a:pt x="478" y="555"/>
                    </a:lnTo>
                    <a:lnTo>
                      <a:pt x="417" y="435"/>
                    </a:lnTo>
                    <a:lnTo>
                      <a:pt x="344" y="322"/>
                    </a:lnTo>
                    <a:lnTo>
                      <a:pt x="259" y="218"/>
                    </a:lnTo>
                    <a:lnTo>
                      <a:pt x="164" y="122"/>
                    </a:lnTo>
                    <a:lnTo>
                      <a:pt x="59" y="38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" name="Line 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32" y="9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8" name="Line 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05" y="87"/>
                <a:ext cx="1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9" name="未知"/>
              <p:cNvSpPr>
                <a:spLocks noChangeAspect="1"/>
              </p:cNvSpPr>
              <p:nvPr/>
            </p:nvSpPr>
            <p:spPr bwMode="auto">
              <a:xfrm>
                <a:off x="110" y="66"/>
                <a:ext cx="279" cy="67"/>
              </a:xfrm>
              <a:custGeom>
                <a:avLst/>
                <a:gdLst/>
                <a:ahLst/>
                <a:cxnLst>
                  <a:cxn ang="0">
                    <a:pos x="1206" y="62"/>
                  </a:cxn>
                  <a:cxn ang="0">
                    <a:pos x="1077" y="27"/>
                  </a:cxn>
                  <a:cxn ang="0">
                    <a:pos x="943" y="6"/>
                  </a:cxn>
                  <a:cxn ang="0">
                    <a:pos x="809" y="0"/>
                  </a:cxn>
                  <a:cxn ang="0">
                    <a:pos x="675" y="6"/>
                  </a:cxn>
                  <a:cxn ang="0">
                    <a:pos x="542" y="27"/>
                  </a:cxn>
                  <a:cxn ang="0">
                    <a:pos x="412" y="62"/>
                  </a:cxn>
                  <a:cxn ang="0">
                    <a:pos x="287" y="111"/>
                  </a:cxn>
                  <a:cxn ang="0">
                    <a:pos x="168" y="172"/>
                  </a:cxn>
                  <a:cxn ang="0">
                    <a:pos x="54" y="245"/>
                  </a:cxn>
                  <a:cxn ang="0">
                    <a:pos x="0" y="289"/>
                  </a:cxn>
                </a:cxnLst>
                <a:rect l="0" t="0" r="r" b="b"/>
                <a:pathLst>
                  <a:path w="1206" h="289">
                    <a:moveTo>
                      <a:pt x="1206" y="62"/>
                    </a:moveTo>
                    <a:lnTo>
                      <a:pt x="1077" y="27"/>
                    </a:lnTo>
                    <a:lnTo>
                      <a:pt x="943" y="6"/>
                    </a:lnTo>
                    <a:lnTo>
                      <a:pt x="809" y="0"/>
                    </a:lnTo>
                    <a:lnTo>
                      <a:pt x="675" y="6"/>
                    </a:lnTo>
                    <a:lnTo>
                      <a:pt x="542" y="27"/>
                    </a:lnTo>
                    <a:lnTo>
                      <a:pt x="412" y="62"/>
                    </a:lnTo>
                    <a:lnTo>
                      <a:pt x="287" y="111"/>
                    </a:lnTo>
                    <a:lnTo>
                      <a:pt x="168" y="172"/>
                    </a:lnTo>
                    <a:lnTo>
                      <a:pt x="54" y="245"/>
                    </a:lnTo>
                    <a:lnTo>
                      <a:pt x="0" y="28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Line 75"/>
              <p:cNvSpPr>
                <a:spLocks noChangeAspect="1" noChangeShapeType="1"/>
              </p:cNvSpPr>
              <p:nvPr/>
            </p:nvSpPr>
            <p:spPr bwMode="auto">
              <a:xfrm flipH="1">
                <a:off x="87" y="144"/>
                <a:ext cx="9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1" name="Line 76"/>
              <p:cNvSpPr>
                <a:spLocks noChangeAspect="1" noChangeShapeType="1"/>
              </p:cNvSpPr>
              <p:nvPr/>
            </p:nvSpPr>
            <p:spPr bwMode="auto">
              <a:xfrm flipH="1">
                <a:off x="67" y="165"/>
                <a:ext cx="8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" name="未知"/>
              <p:cNvSpPr>
                <a:spLocks noChangeAspect="1"/>
              </p:cNvSpPr>
              <p:nvPr/>
            </p:nvSpPr>
            <p:spPr bwMode="auto">
              <a:xfrm>
                <a:off x="0" y="189"/>
                <a:ext cx="55" cy="281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73" y="113"/>
                  </a:cxn>
                  <a:cxn ang="0">
                    <a:pos x="112" y="233"/>
                  </a:cxn>
                  <a:cxn ang="0">
                    <a:pos x="62" y="359"/>
                  </a:cxn>
                  <a:cxn ang="0">
                    <a:pos x="29" y="489"/>
                  </a:cxn>
                  <a:cxn ang="0">
                    <a:pos x="7" y="622"/>
                  </a:cxn>
                  <a:cxn ang="0">
                    <a:pos x="0" y="756"/>
                  </a:cxn>
                  <a:cxn ang="0">
                    <a:pos x="7" y="890"/>
                  </a:cxn>
                  <a:cxn ang="0">
                    <a:pos x="29" y="1023"/>
                  </a:cxn>
                  <a:cxn ang="0">
                    <a:pos x="62" y="1153"/>
                  </a:cxn>
                  <a:cxn ang="0">
                    <a:pos x="89" y="1218"/>
                  </a:cxn>
                </a:cxnLst>
                <a:rect l="0" t="0" r="r" b="b"/>
                <a:pathLst>
                  <a:path w="246" h="1218">
                    <a:moveTo>
                      <a:pt x="246" y="0"/>
                    </a:moveTo>
                    <a:lnTo>
                      <a:pt x="173" y="113"/>
                    </a:lnTo>
                    <a:lnTo>
                      <a:pt x="112" y="233"/>
                    </a:lnTo>
                    <a:lnTo>
                      <a:pt x="62" y="359"/>
                    </a:lnTo>
                    <a:lnTo>
                      <a:pt x="29" y="489"/>
                    </a:lnTo>
                    <a:lnTo>
                      <a:pt x="7" y="622"/>
                    </a:lnTo>
                    <a:lnTo>
                      <a:pt x="0" y="756"/>
                    </a:lnTo>
                    <a:lnTo>
                      <a:pt x="7" y="890"/>
                    </a:lnTo>
                    <a:lnTo>
                      <a:pt x="29" y="1023"/>
                    </a:lnTo>
                    <a:lnTo>
                      <a:pt x="62" y="1153"/>
                    </a:lnTo>
                    <a:lnTo>
                      <a:pt x="89" y="121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3" name="Line 78"/>
              <p:cNvSpPr>
                <a:spLocks noChangeAspect="1" noChangeShapeType="1"/>
              </p:cNvSpPr>
              <p:nvPr/>
            </p:nvSpPr>
            <p:spPr bwMode="auto">
              <a:xfrm>
                <a:off x="26" y="487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4" name="Line 79"/>
              <p:cNvSpPr>
                <a:spLocks noChangeAspect="1" noChangeShapeType="1"/>
              </p:cNvSpPr>
              <p:nvPr/>
            </p:nvSpPr>
            <p:spPr bwMode="auto">
              <a:xfrm>
                <a:off x="40" y="513"/>
                <a:ext cx="6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未知"/>
              <p:cNvSpPr>
                <a:spLocks noChangeAspect="1"/>
              </p:cNvSpPr>
              <p:nvPr/>
            </p:nvSpPr>
            <p:spPr bwMode="auto">
              <a:xfrm>
                <a:off x="55" y="538"/>
                <a:ext cx="257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104"/>
                  </a:cxn>
                  <a:cxn ang="0">
                    <a:pos x="179" y="200"/>
                  </a:cxn>
                  <a:cxn ang="0">
                    <a:pos x="283" y="284"/>
                  </a:cxn>
                  <a:cxn ang="0">
                    <a:pos x="397" y="357"/>
                  </a:cxn>
                  <a:cxn ang="0">
                    <a:pos x="516" y="418"/>
                  </a:cxn>
                  <a:cxn ang="0">
                    <a:pos x="641" y="467"/>
                  </a:cxn>
                  <a:cxn ang="0">
                    <a:pos x="771" y="502"/>
                  </a:cxn>
                  <a:cxn ang="0">
                    <a:pos x="904" y="522"/>
                  </a:cxn>
                  <a:cxn ang="0">
                    <a:pos x="1038" y="529"/>
                  </a:cxn>
                  <a:cxn ang="0">
                    <a:pos x="1109" y="526"/>
                  </a:cxn>
                </a:cxnLst>
                <a:rect l="0" t="0" r="r" b="b"/>
                <a:pathLst>
                  <a:path w="1109" h="529">
                    <a:moveTo>
                      <a:pt x="0" y="0"/>
                    </a:moveTo>
                    <a:lnTo>
                      <a:pt x="84" y="104"/>
                    </a:lnTo>
                    <a:lnTo>
                      <a:pt x="179" y="200"/>
                    </a:lnTo>
                    <a:lnTo>
                      <a:pt x="283" y="284"/>
                    </a:lnTo>
                    <a:lnTo>
                      <a:pt x="397" y="357"/>
                    </a:lnTo>
                    <a:lnTo>
                      <a:pt x="516" y="418"/>
                    </a:lnTo>
                    <a:lnTo>
                      <a:pt x="641" y="467"/>
                    </a:lnTo>
                    <a:lnTo>
                      <a:pt x="771" y="502"/>
                    </a:lnTo>
                    <a:lnTo>
                      <a:pt x="904" y="522"/>
                    </a:lnTo>
                    <a:lnTo>
                      <a:pt x="1038" y="529"/>
                    </a:lnTo>
                    <a:lnTo>
                      <a:pt x="1109" y="5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Line 81"/>
              <p:cNvSpPr>
                <a:spLocks noChangeAspect="1" noChangeShapeType="1"/>
              </p:cNvSpPr>
              <p:nvPr/>
            </p:nvSpPr>
            <p:spPr bwMode="auto">
              <a:xfrm flipV="1">
                <a:off x="330" y="656"/>
                <a:ext cx="1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" name="Line 82"/>
              <p:cNvSpPr>
                <a:spLocks noChangeAspect="1" noChangeShapeType="1"/>
              </p:cNvSpPr>
              <p:nvPr/>
            </p:nvSpPr>
            <p:spPr bwMode="auto">
              <a:xfrm flipV="1">
                <a:off x="360" y="651"/>
                <a:ext cx="1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未知"/>
              <p:cNvSpPr>
                <a:spLocks noChangeAspect="1"/>
              </p:cNvSpPr>
              <p:nvPr/>
            </p:nvSpPr>
            <p:spPr bwMode="auto">
              <a:xfrm>
                <a:off x="389" y="440"/>
                <a:ext cx="194" cy="207"/>
              </a:xfrm>
              <a:custGeom>
                <a:avLst/>
                <a:gdLst/>
                <a:ahLst/>
                <a:cxnLst>
                  <a:cxn ang="0">
                    <a:pos x="0" y="894"/>
                  </a:cxn>
                  <a:cxn ang="0">
                    <a:pos x="126" y="845"/>
                  </a:cxn>
                  <a:cxn ang="0">
                    <a:pos x="246" y="784"/>
                  </a:cxn>
                  <a:cxn ang="0">
                    <a:pos x="358" y="711"/>
                  </a:cxn>
                  <a:cxn ang="0">
                    <a:pos x="463" y="627"/>
                  </a:cxn>
                  <a:cxn ang="0">
                    <a:pos x="558" y="531"/>
                  </a:cxn>
                  <a:cxn ang="0">
                    <a:pos x="643" y="427"/>
                  </a:cxn>
                  <a:cxn ang="0">
                    <a:pos x="716" y="313"/>
                  </a:cxn>
                  <a:cxn ang="0">
                    <a:pos x="777" y="193"/>
                  </a:cxn>
                  <a:cxn ang="0">
                    <a:pos x="825" y="68"/>
                  </a:cxn>
                  <a:cxn ang="0">
                    <a:pos x="844" y="0"/>
                  </a:cxn>
                </a:cxnLst>
                <a:rect l="0" t="0" r="r" b="b"/>
                <a:pathLst>
                  <a:path w="844" h="894">
                    <a:moveTo>
                      <a:pt x="0" y="894"/>
                    </a:moveTo>
                    <a:lnTo>
                      <a:pt x="126" y="845"/>
                    </a:lnTo>
                    <a:lnTo>
                      <a:pt x="246" y="784"/>
                    </a:lnTo>
                    <a:lnTo>
                      <a:pt x="358" y="711"/>
                    </a:lnTo>
                    <a:lnTo>
                      <a:pt x="463" y="627"/>
                    </a:lnTo>
                    <a:lnTo>
                      <a:pt x="558" y="531"/>
                    </a:lnTo>
                    <a:lnTo>
                      <a:pt x="643" y="427"/>
                    </a:lnTo>
                    <a:lnTo>
                      <a:pt x="716" y="313"/>
                    </a:lnTo>
                    <a:lnTo>
                      <a:pt x="777" y="193"/>
                    </a:lnTo>
                    <a:lnTo>
                      <a:pt x="825" y="68"/>
                    </a:lnTo>
                    <a:lnTo>
                      <a:pt x="844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9" name="Line 84"/>
              <p:cNvSpPr>
                <a:spLocks noChangeAspect="1" noChangeShapeType="1"/>
              </p:cNvSpPr>
              <p:nvPr/>
            </p:nvSpPr>
            <p:spPr bwMode="auto">
              <a:xfrm flipV="1">
                <a:off x="587" y="411"/>
                <a:ext cx="3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0" name="Line 85"/>
              <p:cNvSpPr>
                <a:spLocks noChangeAspect="1" noChangeShapeType="1"/>
              </p:cNvSpPr>
              <p:nvPr/>
            </p:nvSpPr>
            <p:spPr bwMode="auto">
              <a:xfrm flipV="1">
                <a:off x="591" y="382"/>
                <a:ext cx="2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1" name="Line 86"/>
              <p:cNvSpPr>
                <a:spLocks noChangeAspect="1" noChangeShapeType="1"/>
              </p:cNvSpPr>
              <p:nvPr/>
            </p:nvSpPr>
            <p:spPr bwMode="auto">
              <a:xfrm>
                <a:off x="297" y="0"/>
                <a:ext cx="0" cy="1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Line 87"/>
              <p:cNvSpPr>
                <a:spLocks noChangeAspect="1" noChangeShapeType="1"/>
              </p:cNvSpPr>
              <p:nvPr/>
            </p:nvSpPr>
            <p:spPr bwMode="auto">
              <a:xfrm>
                <a:off x="297" y="118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Line 88"/>
              <p:cNvSpPr>
                <a:spLocks noChangeAspect="1" noChangeShapeType="1"/>
              </p:cNvSpPr>
              <p:nvPr/>
            </p:nvSpPr>
            <p:spPr bwMode="auto">
              <a:xfrm>
                <a:off x="297" y="140"/>
                <a:ext cx="0" cy="2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Line 89"/>
              <p:cNvSpPr>
                <a:spLocks noChangeAspect="1" noChangeShapeType="1"/>
              </p:cNvSpPr>
              <p:nvPr/>
            </p:nvSpPr>
            <p:spPr bwMode="auto">
              <a:xfrm>
                <a:off x="297" y="358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5" name="Line 90"/>
              <p:cNvSpPr>
                <a:spLocks noChangeAspect="1" noChangeShapeType="1"/>
              </p:cNvSpPr>
              <p:nvPr/>
            </p:nvSpPr>
            <p:spPr bwMode="auto">
              <a:xfrm>
                <a:off x="297" y="380"/>
                <a:ext cx="0" cy="2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6" name="Line 91"/>
              <p:cNvSpPr>
                <a:spLocks noChangeAspect="1" noChangeShapeType="1"/>
              </p:cNvSpPr>
              <p:nvPr/>
            </p:nvSpPr>
            <p:spPr bwMode="auto">
              <a:xfrm>
                <a:off x="297" y="598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Line 92"/>
              <p:cNvSpPr>
                <a:spLocks noChangeAspect="1" noChangeShapeType="1"/>
              </p:cNvSpPr>
              <p:nvPr/>
            </p:nvSpPr>
            <p:spPr bwMode="auto">
              <a:xfrm>
                <a:off x="297" y="620"/>
                <a:ext cx="0" cy="1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8" name="Line 93"/>
              <p:cNvSpPr>
                <a:spLocks noChangeAspect="1" noChangeShapeType="1"/>
              </p:cNvSpPr>
              <p:nvPr/>
            </p:nvSpPr>
            <p:spPr bwMode="auto">
              <a:xfrm flipH="1">
                <a:off x="553" y="363"/>
                <a:ext cx="13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9" name="Line 94"/>
              <p:cNvSpPr>
                <a:spLocks noChangeAspect="1" noChangeShapeType="1"/>
              </p:cNvSpPr>
              <p:nvPr/>
            </p:nvSpPr>
            <p:spPr bwMode="auto">
              <a:xfrm flipH="1">
                <a:off x="530" y="363"/>
                <a:ext cx="1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Line 95"/>
              <p:cNvSpPr>
                <a:spLocks noChangeAspect="1" noChangeShapeType="1"/>
              </p:cNvSpPr>
              <p:nvPr/>
            </p:nvSpPr>
            <p:spPr bwMode="auto">
              <a:xfrm flipH="1">
                <a:off x="314" y="363"/>
                <a:ext cx="2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1" name="Line 96"/>
              <p:cNvSpPr>
                <a:spLocks noChangeAspect="1" noChangeShapeType="1"/>
              </p:cNvSpPr>
              <p:nvPr/>
            </p:nvSpPr>
            <p:spPr bwMode="auto">
              <a:xfrm flipH="1">
                <a:off x="292" y="363"/>
                <a:ext cx="1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" name="Line 97"/>
              <p:cNvSpPr>
                <a:spLocks noChangeAspect="1" noChangeShapeType="1"/>
              </p:cNvSpPr>
              <p:nvPr/>
            </p:nvSpPr>
            <p:spPr bwMode="auto">
              <a:xfrm flipH="1">
                <a:off x="74" y="363"/>
                <a:ext cx="2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" name="Line 98"/>
              <p:cNvSpPr>
                <a:spLocks noChangeAspect="1" noChangeShapeType="1"/>
              </p:cNvSpPr>
              <p:nvPr/>
            </p:nvSpPr>
            <p:spPr bwMode="auto">
              <a:xfrm flipH="1">
                <a:off x="51" y="363"/>
                <a:ext cx="1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4" name="Line 99"/>
            <p:cNvSpPr>
              <a:spLocks noChangeAspect="1" noChangeShapeType="1"/>
            </p:cNvSpPr>
            <p:nvPr/>
          </p:nvSpPr>
          <p:spPr bwMode="auto">
            <a:xfrm flipH="1">
              <a:off x="0" y="363"/>
              <a:ext cx="1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4" name="Group 137"/>
          <p:cNvGrpSpPr>
            <a:grpSpLocks noChangeAspect="1"/>
          </p:cNvGrpSpPr>
          <p:nvPr/>
        </p:nvGrpSpPr>
        <p:grpSpPr bwMode="auto">
          <a:xfrm>
            <a:off x="2140594" y="2737643"/>
            <a:ext cx="431800" cy="1196975"/>
            <a:chOff x="0" y="0"/>
            <a:chExt cx="272" cy="754"/>
          </a:xfrm>
        </p:grpSpPr>
        <p:sp>
          <p:nvSpPr>
            <p:cNvPr id="105" name="Line 138"/>
            <p:cNvSpPr>
              <a:spLocks noChangeAspect="1" noChangeShapeType="1"/>
            </p:cNvSpPr>
            <p:nvPr/>
          </p:nvSpPr>
          <p:spPr bwMode="auto">
            <a:xfrm>
              <a:off x="12" y="0"/>
              <a:ext cx="26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Line 139"/>
            <p:cNvSpPr>
              <a:spLocks noChangeAspect="1" noChangeShapeType="1"/>
            </p:cNvSpPr>
            <p:nvPr/>
          </p:nvSpPr>
          <p:spPr bwMode="auto">
            <a:xfrm>
              <a:off x="0" y="754"/>
              <a:ext cx="272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Line 140"/>
            <p:cNvSpPr>
              <a:spLocks noChangeAspect="1" noChangeShapeType="1"/>
            </p:cNvSpPr>
            <p:nvPr/>
          </p:nvSpPr>
          <p:spPr bwMode="auto">
            <a:xfrm>
              <a:off x="226" y="94"/>
              <a:ext cx="0" cy="56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未知"/>
            <p:cNvSpPr>
              <a:spLocks noChangeAspect="1"/>
            </p:cNvSpPr>
            <p:nvPr/>
          </p:nvSpPr>
          <p:spPr bwMode="auto">
            <a:xfrm>
              <a:off x="209" y="0"/>
              <a:ext cx="32" cy="94"/>
            </a:xfrm>
            <a:custGeom>
              <a:avLst/>
              <a:gdLst/>
              <a:ahLst/>
              <a:cxnLst>
                <a:cxn ang="0">
                  <a:pos x="0" y="404"/>
                </a:cxn>
                <a:cxn ang="0">
                  <a:pos x="135" y="404"/>
                </a:cxn>
                <a:cxn ang="0">
                  <a:pos x="67" y="0"/>
                </a:cxn>
                <a:cxn ang="0">
                  <a:pos x="0" y="404"/>
                </a:cxn>
              </a:cxnLst>
              <a:rect l="0" t="0" r="r" b="b"/>
              <a:pathLst>
                <a:path w="135" h="404">
                  <a:moveTo>
                    <a:pt x="0" y="404"/>
                  </a:moveTo>
                  <a:lnTo>
                    <a:pt x="135" y="404"/>
                  </a:lnTo>
                  <a:lnTo>
                    <a:pt x="67" y="0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未知"/>
            <p:cNvSpPr>
              <a:spLocks noChangeAspect="1"/>
            </p:cNvSpPr>
            <p:nvPr/>
          </p:nvSpPr>
          <p:spPr bwMode="auto">
            <a:xfrm>
              <a:off x="209" y="661"/>
              <a:ext cx="32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67" y="405"/>
                </a:cxn>
                <a:cxn ang="0">
                  <a:pos x="0" y="0"/>
                </a:cxn>
              </a:cxnLst>
              <a:rect l="0" t="0" r="r" b="b"/>
              <a:pathLst>
                <a:path w="135" h="405">
                  <a:moveTo>
                    <a:pt x="0" y="0"/>
                  </a:moveTo>
                  <a:lnTo>
                    <a:pt x="135" y="0"/>
                  </a:lnTo>
                  <a:lnTo>
                    <a:pt x="67" y="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未知"/>
            <p:cNvSpPr>
              <a:spLocks noChangeAspect="1"/>
            </p:cNvSpPr>
            <p:nvPr/>
          </p:nvSpPr>
          <p:spPr bwMode="auto">
            <a:xfrm>
              <a:off x="114" y="379"/>
              <a:ext cx="83" cy="57"/>
            </a:xfrm>
            <a:custGeom>
              <a:avLst/>
              <a:gdLst/>
              <a:ahLst/>
              <a:cxnLst>
                <a:cxn ang="0">
                  <a:pos x="364" y="81"/>
                </a:cxn>
                <a:cxn ang="0">
                  <a:pos x="364" y="242"/>
                </a:cxn>
                <a:cxn ang="0">
                  <a:pos x="121" y="31"/>
                </a:cxn>
                <a:cxn ang="0">
                  <a:pos x="91" y="10"/>
                </a:cxn>
                <a:cxn ang="0">
                  <a:pos x="61" y="0"/>
                </a:cxn>
                <a:cxn ang="0">
                  <a:pos x="40" y="0"/>
                </a:cxn>
                <a:cxn ang="0">
                  <a:pos x="21" y="10"/>
                </a:cxn>
                <a:cxn ang="0">
                  <a:pos x="0" y="41"/>
                </a:cxn>
                <a:cxn ang="0">
                  <a:pos x="0" y="81"/>
                </a:cxn>
                <a:cxn ang="0">
                  <a:pos x="10" y="121"/>
                </a:cxn>
                <a:cxn ang="0">
                  <a:pos x="30" y="152"/>
                </a:cxn>
                <a:cxn ang="0">
                  <a:pos x="50" y="162"/>
                </a:cxn>
              </a:cxnLst>
              <a:rect l="0" t="0" r="r" b="b"/>
              <a:pathLst>
                <a:path w="364" h="242">
                  <a:moveTo>
                    <a:pt x="364" y="81"/>
                  </a:moveTo>
                  <a:lnTo>
                    <a:pt x="364" y="242"/>
                  </a:lnTo>
                  <a:lnTo>
                    <a:pt x="121" y="31"/>
                  </a:lnTo>
                  <a:lnTo>
                    <a:pt x="91" y="10"/>
                  </a:lnTo>
                  <a:lnTo>
                    <a:pt x="61" y="0"/>
                  </a:lnTo>
                  <a:lnTo>
                    <a:pt x="40" y="0"/>
                  </a:lnTo>
                  <a:lnTo>
                    <a:pt x="21" y="10"/>
                  </a:lnTo>
                  <a:lnTo>
                    <a:pt x="0" y="41"/>
                  </a:lnTo>
                  <a:lnTo>
                    <a:pt x="0" y="81"/>
                  </a:lnTo>
                  <a:lnTo>
                    <a:pt x="10" y="121"/>
                  </a:lnTo>
                  <a:lnTo>
                    <a:pt x="30" y="152"/>
                  </a:lnTo>
                  <a:lnTo>
                    <a:pt x="50" y="162"/>
                  </a:lnTo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未知"/>
            <p:cNvSpPr>
              <a:spLocks noChangeAspect="1"/>
            </p:cNvSpPr>
            <p:nvPr/>
          </p:nvSpPr>
          <p:spPr bwMode="auto">
            <a:xfrm>
              <a:off x="114" y="319"/>
              <a:ext cx="83" cy="45"/>
            </a:xfrm>
            <a:custGeom>
              <a:avLst/>
              <a:gdLst/>
              <a:ahLst/>
              <a:cxnLst>
                <a:cxn ang="0">
                  <a:pos x="364" y="152"/>
                </a:cxn>
                <a:cxn ang="0">
                  <a:pos x="364" y="141"/>
                </a:cxn>
                <a:cxn ang="0">
                  <a:pos x="354" y="112"/>
                </a:cxn>
                <a:cxn ang="0">
                  <a:pos x="324" y="81"/>
                </a:cxn>
                <a:cxn ang="0">
                  <a:pos x="283" y="50"/>
                </a:cxn>
                <a:cxn ang="0">
                  <a:pos x="222" y="20"/>
                </a:cxn>
                <a:cxn ang="0">
                  <a:pos x="182" y="10"/>
                </a:cxn>
                <a:cxn ang="0">
                  <a:pos x="132" y="0"/>
                </a:cxn>
                <a:cxn ang="0">
                  <a:pos x="71" y="0"/>
                </a:cxn>
                <a:cxn ang="0">
                  <a:pos x="21" y="10"/>
                </a:cxn>
                <a:cxn ang="0">
                  <a:pos x="0" y="30"/>
                </a:cxn>
                <a:cxn ang="0">
                  <a:pos x="0" y="50"/>
                </a:cxn>
                <a:cxn ang="0">
                  <a:pos x="10" y="81"/>
                </a:cxn>
                <a:cxn ang="0">
                  <a:pos x="30" y="101"/>
                </a:cxn>
                <a:cxn ang="0">
                  <a:pos x="71" y="131"/>
                </a:cxn>
                <a:cxn ang="0">
                  <a:pos x="111" y="152"/>
                </a:cxn>
                <a:cxn ang="0">
                  <a:pos x="161" y="172"/>
                </a:cxn>
                <a:cxn ang="0">
                  <a:pos x="203" y="182"/>
                </a:cxn>
                <a:cxn ang="0">
                  <a:pos x="253" y="192"/>
                </a:cxn>
                <a:cxn ang="0">
                  <a:pos x="293" y="192"/>
                </a:cxn>
                <a:cxn ang="0">
                  <a:pos x="343" y="182"/>
                </a:cxn>
                <a:cxn ang="0">
                  <a:pos x="354" y="172"/>
                </a:cxn>
                <a:cxn ang="0">
                  <a:pos x="364" y="152"/>
                </a:cxn>
              </a:cxnLst>
              <a:rect l="0" t="0" r="r" b="b"/>
              <a:pathLst>
                <a:path w="364" h="192">
                  <a:moveTo>
                    <a:pt x="364" y="152"/>
                  </a:moveTo>
                  <a:lnTo>
                    <a:pt x="364" y="141"/>
                  </a:lnTo>
                  <a:lnTo>
                    <a:pt x="354" y="112"/>
                  </a:lnTo>
                  <a:lnTo>
                    <a:pt x="324" y="81"/>
                  </a:lnTo>
                  <a:lnTo>
                    <a:pt x="283" y="50"/>
                  </a:lnTo>
                  <a:lnTo>
                    <a:pt x="222" y="20"/>
                  </a:lnTo>
                  <a:lnTo>
                    <a:pt x="182" y="10"/>
                  </a:lnTo>
                  <a:lnTo>
                    <a:pt x="132" y="0"/>
                  </a:lnTo>
                  <a:lnTo>
                    <a:pt x="71" y="0"/>
                  </a:lnTo>
                  <a:lnTo>
                    <a:pt x="21" y="10"/>
                  </a:lnTo>
                  <a:lnTo>
                    <a:pt x="0" y="30"/>
                  </a:lnTo>
                  <a:lnTo>
                    <a:pt x="0" y="50"/>
                  </a:lnTo>
                  <a:lnTo>
                    <a:pt x="10" y="81"/>
                  </a:lnTo>
                  <a:lnTo>
                    <a:pt x="30" y="101"/>
                  </a:lnTo>
                  <a:lnTo>
                    <a:pt x="71" y="131"/>
                  </a:lnTo>
                  <a:lnTo>
                    <a:pt x="111" y="152"/>
                  </a:lnTo>
                  <a:lnTo>
                    <a:pt x="161" y="172"/>
                  </a:lnTo>
                  <a:lnTo>
                    <a:pt x="203" y="182"/>
                  </a:lnTo>
                  <a:lnTo>
                    <a:pt x="253" y="192"/>
                  </a:lnTo>
                  <a:lnTo>
                    <a:pt x="293" y="192"/>
                  </a:lnTo>
                  <a:lnTo>
                    <a:pt x="343" y="182"/>
                  </a:lnTo>
                  <a:lnTo>
                    <a:pt x="354" y="172"/>
                  </a:lnTo>
                  <a:lnTo>
                    <a:pt x="364" y="152"/>
                  </a:lnTo>
                  <a:close/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2" name="Group 145"/>
          <p:cNvGrpSpPr>
            <a:grpSpLocks noChangeAspect="1"/>
          </p:cNvGrpSpPr>
          <p:nvPr/>
        </p:nvGrpSpPr>
        <p:grpSpPr bwMode="auto">
          <a:xfrm>
            <a:off x="1392882" y="3971131"/>
            <a:ext cx="709612" cy="287337"/>
            <a:chOff x="0" y="0"/>
            <a:chExt cx="447" cy="181"/>
          </a:xfrm>
        </p:grpSpPr>
        <p:sp>
          <p:nvSpPr>
            <p:cNvPr id="113" name="Line 146"/>
            <p:cNvSpPr>
              <a:spLocks noChangeAspect="1" noChangeShapeType="1"/>
            </p:cNvSpPr>
            <p:nvPr/>
          </p:nvSpPr>
          <p:spPr bwMode="auto">
            <a:xfrm>
              <a:off x="0" y="0"/>
              <a:ext cx="0" cy="18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Line 147"/>
            <p:cNvSpPr>
              <a:spLocks noChangeAspect="1" noChangeShapeType="1"/>
            </p:cNvSpPr>
            <p:nvPr/>
          </p:nvSpPr>
          <p:spPr bwMode="auto">
            <a:xfrm>
              <a:off x="447" y="0"/>
              <a:ext cx="0" cy="18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5" name="Line 148"/>
            <p:cNvSpPr>
              <a:spLocks noChangeAspect="1" noChangeShapeType="1"/>
            </p:cNvSpPr>
            <p:nvPr/>
          </p:nvSpPr>
          <p:spPr bwMode="auto">
            <a:xfrm>
              <a:off x="94" y="135"/>
              <a:ext cx="26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6" name="未知"/>
            <p:cNvSpPr>
              <a:spLocks noChangeAspect="1"/>
            </p:cNvSpPr>
            <p:nvPr/>
          </p:nvSpPr>
          <p:spPr bwMode="auto">
            <a:xfrm>
              <a:off x="0" y="118"/>
              <a:ext cx="94" cy="32"/>
            </a:xfrm>
            <a:custGeom>
              <a:avLst/>
              <a:gdLst/>
              <a:ahLst/>
              <a:cxnLst>
                <a:cxn ang="0">
                  <a:pos x="404" y="0"/>
                </a:cxn>
                <a:cxn ang="0">
                  <a:pos x="404" y="135"/>
                </a:cxn>
                <a:cxn ang="0">
                  <a:pos x="0" y="68"/>
                </a:cxn>
                <a:cxn ang="0">
                  <a:pos x="404" y="0"/>
                </a:cxn>
              </a:cxnLst>
              <a:rect l="0" t="0" r="r" b="b"/>
              <a:pathLst>
                <a:path w="404" h="135">
                  <a:moveTo>
                    <a:pt x="404" y="0"/>
                  </a:moveTo>
                  <a:lnTo>
                    <a:pt x="404" y="135"/>
                  </a:lnTo>
                  <a:lnTo>
                    <a:pt x="0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" name="未知"/>
            <p:cNvSpPr>
              <a:spLocks noChangeAspect="1"/>
            </p:cNvSpPr>
            <p:nvPr/>
          </p:nvSpPr>
          <p:spPr bwMode="auto">
            <a:xfrm>
              <a:off x="354" y="118"/>
              <a:ext cx="9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5"/>
                </a:cxn>
                <a:cxn ang="0">
                  <a:pos x="405" y="68"/>
                </a:cxn>
                <a:cxn ang="0">
                  <a:pos x="0" y="0"/>
                </a:cxn>
              </a:cxnLst>
              <a:rect l="0" t="0" r="r" b="b"/>
              <a:pathLst>
                <a:path w="405" h="135">
                  <a:moveTo>
                    <a:pt x="0" y="0"/>
                  </a:moveTo>
                  <a:lnTo>
                    <a:pt x="0" y="135"/>
                  </a:lnTo>
                  <a:lnTo>
                    <a:pt x="405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未知"/>
            <p:cNvSpPr>
              <a:spLocks noChangeAspect="1"/>
            </p:cNvSpPr>
            <p:nvPr/>
          </p:nvSpPr>
          <p:spPr bwMode="auto">
            <a:xfrm>
              <a:off x="182" y="23"/>
              <a:ext cx="24" cy="83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101" y="0"/>
                </a:cxn>
                <a:cxn ang="0">
                  <a:pos x="0" y="81"/>
                </a:cxn>
              </a:cxnLst>
              <a:rect l="0" t="0" r="r" b="b"/>
              <a:pathLst>
                <a:path w="101" h="365">
                  <a:moveTo>
                    <a:pt x="0" y="365"/>
                  </a:moveTo>
                  <a:lnTo>
                    <a:pt x="101" y="0"/>
                  </a:lnTo>
                  <a:lnTo>
                    <a:pt x="0" y="81"/>
                  </a:lnTo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未知"/>
            <p:cNvSpPr>
              <a:spLocks noChangeAspect="1"/>
            </p:cNvSpPr>
            <p:nvPr/>
          </p:nvSpPr>
          <p:spPr bwMode="auto">
            <a:xfrm>
              <a:off x="210" y="23"/>
              <a:ext cx="57" cy="83"/>
            </a:xfrm>
            <a:custGeom>
              <a:avLst/>
              <a:gdLst/>
              <a:ahLst/>
              <a:cxnLst>
                <a:cxn ang="0">
                  <a:pos x="163" y="365"/>
                </a:cxn>
                <a:cxn ang="0">
                  <a:pos x="0" y="365"/>
                </a:cxn>
                <a:cxn ang="0">
                  <a:pos x="213" y="121"/>
                </a:cxn>
                <a:cxn ang="0">
                  <a:pos x="234" y="91"/>
                </a:cxn>
                <a:cxn ang="0">
                  <a:pos x="243" y="60"/>
                </a:cxn>
                <a:cxn ang="0">
                  <a:pos x="243" y="41"/>
                </a:cxn>
                <a:cxn ang="0">
                  <a:pos x="234" y="20"/>
                </a:cxn>
                <a:cxn ang="0">
                  <a:pos x="203" y="0"/>
                </a:cxn>
                <a:cxn ang="0">
                  <a:pos x="163" y="0"/>
                </a:cxn>
                <a:cxn ang="0">
                  <a:pos x="122" y="10"/>
                </a:cxn>
                <a:cxn ang="0">
                  <a:pos x="92" y="31"/>
                </a:cxn>
                <a:cxn ang="0">
                  <a:pos x="82" y="51"/>
                </a:cxn>
              </a:cxnLst>
              <a:rect l="0" t="0" r="r" b="b"/>
              <a:pathLst>
                <a:path w="243" h="365">
                  <a:moveTo>
                    <a:pt x="163" y="365"/>
                  </a:moveTo>
                  <a:lnTo>
                    <a:pt x="0" y="365"/>
                  </a:lnTo>
                  <a:lnTo>
                    <a:pt x="213" y="121"/>
                  </a:lnTo>
                  <a:lnTo>
                    <a:pt x="234" y="91"/>
                  </a:lnTo>
                  <a:lnTo>
                    <a:pt x="243" y="60"/>
                  </a:lnTo>
                  <a:lnTo>
                    <a:pt x="243" y="41"/>
                  </a:lnTo>
                  <a:lnTo>
                    <a:pt x="234" y="20"/>
                  </a:lnTo>
                  <a:lnTo>
                    <a:pt x="203" y="0"/>
                  </a:lnTo>
                  <a:lnTo>
                    <a:pt x="163" y="0"/>
                  </a:lnTo>
                  <a:lnTo>
                    <a:pt x="122" y="10"/>
                  </a:lnTo>
                  <a:lnTo>
                    <a:pt x="92" y="31"/>
                  </a:lnTo>
                  <a:lnTo>
                    <a:pt x="82" y="51"/>
                  </a:lnTo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0" name="Group 153"/>
          <p:cNvGrpSpPr>
            <a:grpSpLocks noChangeAspect="1"/>
          </p:cNvGrpSpPr>
          <p:nvPr/>
        </p:nvGrpSpPr>
        <p:grpSpPr bwMode="auto">
          <a:xfrm>
            <a:off x="4063057" y="3121818"/>
            <a:ext cx="398462" cy="503238"/>
            <a:chOff x="0" y="0"/>
            <a:chExt cx="251" cy="317"/>
          </a:xfrm>
        </p:grpSpPr>
        <p:sp>
          <p:nvSpPr>
            <p:cNvPr id="121" name="Line 154"/>
            <p:cNvSpPr>
              <a:spLocks noChangeAspect="1" noChangeShapeType="1"/>
            </p:cNvSpPr>
            <p:nvPr/>
          </p:nvSpPr>
          <p:spPr bwMode="auto">
            <a:xfrm>
              <a:off x="0" y="0"/>
              <a:ext cx="25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Line 155"/>
            <p:cNvSpPr>
              <a:spLocks noChangeAspect="1" noChangeShapeType="1"/>
            </p:cNvSpPr>
            <p:nvPr/>
          </p:nvSpPr>
          <p:spPr bwMode="auto">
            <a:xfrm>
              <a:off x="0" y="317"/>
              <a:ext cx="25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Line 156"/>
            <p:cNvSpPr>
              <a:spLocks noChangeAspect="1" noChangeShapeType="1"/>
            </p:cNvSpPr>
            <p:nvPr/>
          </p:nvSpPr>
          <p:spPr bwMode="auto">
            <a:xfrm>
              <a:off x="204" y="93"/>
              <a:ext cx="0" cy="13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未知"/>
            <p:cNvSpPr>
              <a:spLocks noChangeAspect="1"/>
            </p:cNvSpPr>
            <p:nvPr/>
          </p:nvSpPr>
          <p:spPr bwMode="auto">
            <a:xfrm>
              <a:off x="189" y="0"/>
              <a:ext cx="30" cy="93"/>
            </a:xfrm>
            <a:custGeom>
              <a:avLst/>
              <a:gdLst/>
              <a:ahLst/>
              <a:cxnLst>
                <a:cxn ang="0">
                  <a:pos x="0" y="405"/>
                </a:cxn>
                <a:cxn ang="0">
                  <a:pos x="135" y="405"/>
                </a:cxn>
                <a:cxn ang="0">
                  <a:pos x="68" y="0"/>
                </a:cxn>
                <a:cxn ang="0">
                  <a:pos x="0" y="405"/>
                </a:cxn>
              </a:cxnLst>
              <a:rect l="0" t="0" r="r" b="b"/>
              <a:pathLst>
                <a:path w="135" h="405">
                  <a:moveTo>
                    <a:pt x="0" y="405"/>
                  </a:moveTo>
                  <a:lnTo>
                    <a:pt x="135" y="405"/>
                  </a:lnTo>
                  <a:lnTo>
                    <a:pt x="68" y="0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未知"/>
            <p:cNvSpPr>
              <a:spLocks noChangeAspect="1"/>
            </p:cNvSpPr>
            <p:nvPr/>
          </p:nvSpPr>
          <p:spPr bwMode="auto">
            <a:xfrm>
              <a:off x="189" y="224"/>
              <a:ext cx="30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68" y="405"/>
                </a:cxn>
                <a:cxn ang="0">
                  <a:pos x="0" y="0"/>
                </a:cxn>
              </a:cxnLst>
              <a:rect l="0" t="0" r="r" b="b"/>
              <a:pathLst>
                <a:path w="135" h="405">
                  <a:moveTo>
                    <a:pt x="0" y="0"/>
                  </a:moveTo>
                  <a:lnTo>
                    <a:pt x="135" y="0"/>
                  </a:lnTo>
                  <a:lnTo>
                    <a:pt x="68" y="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未知"/>
            <p:cNvSpPr>
              <a:spLocks noChangeAspect="1"/>
            </p:cNvSpPr>
            <p:nvPr/>
          </p:nvSpPr>
          <p:spPr bwMode="auto">
            <a:xfrm>
              <a:off x="91" y="133"/>
              <a:ext cx="85" cy="5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11" y="10"/>
                </a:cxn>
                <a:cxn ang="0">
                  <a:pos x="142" y="41"/>
                </a:cxn>
                <a:cxn ang="0">
                  <a:pos x="162" y="81"/>
                </a:cxn>
                <a:cxn ang="0">
                  <a:pos x="162" y="102"/>
                </a:cxn>
                <a:cxn ang="0">
                  <a:pos x="172" y="142"/>
                </a:cxn>
                <a:cxn ang="0">
                  <a:pos x="192" y="173"/>
                </a:cxn>
                <a:cxn ang="0">
                  <a:pos x="213" y="192"/>
                </a:cxn>
                <a:cxn ang="0">
                  <a:pos x="273" y="213"/>
                </a:cxn>
                <a:cxn ang="0">
                  <a:pos x="303" y="223"/>
                </a:cxn>
                <a:cxn ang="0">
                  <a:pos x="324" y="223"/>
                </a:cxn>
                <a:cxn ang="0">
                  <a:pos x="344" y="213"/>
                </a:cxn>
                <a:cxn ang="0">
                  <a:pos x="364" y="192"/>
                </a:cxn>
                <a:cxn ang="0">
                  <a:pos x="364" y="163"/>
                </a:cxn>
                <a:cxn ang="0">
                  <a:pos x="354" y="112"/>
                </a:cxn>
                <a:cxn ang="0">
                  <a:pos x="334" y="81"/>
                </a:cxn>
                <a:cxn ang="0">
                  <a:pos x="303" y="62"/>
                </a:cxn>
                <a:cxn ang="0">
                  <a:pos x="242" y="41"/>
                </a:cxn>
                <a:cxn ang="0">
                  <a:pos x="213" y="41"/>
                </a:cxn>
                <a:cxn ang="0">
                  <a:pos x="182" y="52"/>
                </a:cxn>
                <a:cxn ang="0">
                  <a:pos x="172" y="71"/>
                </a:cxn>
                <a:cxn ang="0">
                  <a:pos x="162" y="112"/>
                </a:cxn>
                <a:cxn ang="0">
                  <a:pos x="152" y="142"/>
                </a:cxn>
                <a:cxn ang="0">
                  <a:pos x="121" y="163"/>
                </a:cxn>
                <a:cxn ang="0">
                  <a:pos x="91" y="163"/>
                </a:cxn>
                <a:cxn ang="0">
                  <a:pos x="50" y="152"/>
                </a:cxn>
                <a:cxn ang="0">
                  <a:pos x="21" y="123"/>
                </a:cxn>
                <a:cxn ang="0">
                  <a:pos x="0" y="92"/>
                </a:cxn>
                <a:cxn ang="0">
                  <a:pos x="0" y="62"/>
                </a:cxn>
                <a:cxn ang="0">
                  <a:pos x="10" y="21"/>
                </a:cxn>
                <a:cxn ang="0">
                  <a:pos x="31" y="0"/>
                </a:cxn>
                <a:cxn ang="0">
                  <a:pos x="50" y="0"/>
                </a:cxn>
                <a:cxn ang="0">
                  <a:pos x="81" y="0"/>
                </a:cxn>
              </a:cxnLst>
              <a:rect l="0" t="0" r="r" b="b"/>
              <a:pathLst>
                <a:path w="364" h="223">
                  <a:moveTo>
                    <a:pt x="81" y="0"/>
                  </a:moveTo>
                  <a:lnTo>
                    <a:pt x="111" y="10"/>
                  </a:lnTo>
                  <a:lnTo>
                    <a:pt x="142" y="41"/>
                  </a:lnTo>
                  <a:lnTo>
                    <a:pt x="162" y="81"/>
                  </a:lnTo>
                  <a:lnTo>
                    <a:pt x="162" y="102"/>
                  </a:lnTo>
                  <a:lnTo>
                    <a:pt x="172" y="142"/>
                  </a:lnTo>
                  <a:lnTo>
                    <a:pt x="192" y="173"/>
                  </a:lnTo>
                  <a:lnTo>
                    <a:pt x="213" y="192"/>
                  </a:lnTo>
                  <a:lnTo>
                    <a:pt x="273" y="213"/>
                  </a:lnTo>
                  <a:lnTo>
                    <a:pt x="303" y="223"/>
                  </a:lnTo>
                  <a:lnTo>
                    <a:pt x="324" y="223"/>
                  </a:lnTo>
                  <a:lnTo>
                    <a:pt x="344" y="213"/>
                  </a:lnTo>
                  <a:lnTo>
                    <a:pt x="364" y="192"/>
                  </a:lnTo>
                  <a:lnTo>
                    <a:pt x="364" y="163"/>
                  </a:lnTo>
                  <a:lnTo>
                    <a:pt x="354" y="112"/>
                  </a:lnTo>
                  <a:lnTo>
                    <a:pt x="334" y="81"/>
                  </a:lnTo>
                  <a:lnTo>
                    <a:pt x="303" y="62"/>
                  </a:lnTo>
                  <a:lnTo>
                    <a:pt x="242" y="41"/>
                  </a:lnTo>
                  <a:lnTo>
                    <a:pt x="213" y="41"/>
                  </a:lnTo>
                  <a:lnTo>
                    <a:pt x="182" y="52"/>
                  </a:lnTo>
                  <a:lnTo>
                    <a:pt x="172" y="71"/>
                  </a:lnTo>
                  <a:lnTo>
                    <a:pt x="162" y="112"/>
                  </a:lnTo>
                  <a:lnTo>
                    <a:pt x="152" y="142"/>
                  </a:lnTo>
                  <a:lnTo>
                    <a:pt x="121" y="163"/>
                  </a:lnTo>
                  <a:lnTo>
                    <a:pt x="91" y="163"/>
                  </a:lnTo>
                  <a:lnTo>
                    <a:pt x="50" y="152"/>
                  </a:lnTo>
                  <a:lnTo>
                    <a:pt x="21" y="123"/>
                  </a:lnTo>
                  <a:lnTo>
                    <a:pt x="0" y="92"/>
                  </a:lnTo>
                  <a:lnTo>
                    <a:pt x="0" y="62"/>
                  </a:lnTo>
                  <a:lnTo>
                    <a:pt x="10" y="21"/>
                  </a:lnTo>
                  <a:lnTo>
                    <a:pt x="31" y="0"/>
                  </a:lnTo>
                  <a:lnTo>
                    <a:pt x="50" y="0"/>
                  </a:lnTo>
                  <a:lnTo>
                    <a:pt x="81" y="0"/>
                  </a:lnTo>
                  <a:close/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7" name="Group 160"/>
          <p:cNvGrpSpPr>
            <a:grpSpLocks noChangeAspect="1"/>
          </p:cNvGrpSpPr>
          <p:nvPr/>
        </p:nvGrpSpPr>
        <p:grpSpPr bwMode="auto">
          <a:xfrm>
            <a:off x="5647382" y="3121818"/>
            <a:ext cx="481012" cy="503238"/>
            <a:chOff x="0" y="0"/>
            <a:chExt cx="303" cy="317"/>
          </a:xfrm>
        </p:grpSpPr>
        <p:sp>
          <p:nvSpPr>
            <p:cNvPr id="128" name="Line 161"/>
            <p:cNvSpPr>
              <a:spLocks noChangeAspect="1" noChangeShapeType="1"/>
            </p:cNvSpPr>
            <p:nvPr/>
          </p:nvSpPr>
          <p:spPr bwMode="auto">
            <a:xfrm>
              <a:off x="0" y="0"/>
              <a:ext cx="303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Line 162"/>
            <p:cNvSpPr>
              <a:spLocks noChangeAspect="1" noChangeShapeType="1"/>
            </p:cNvSpPr>
            <p:nvPr/>
          </p:nvSpPr>
          <p:spPr bwMode="auto">
            <a:xfrm>
              <a:off x="0" y="317"/>
              <a:ext cx="303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Line 163"/>
            <p:cNvSpPr>
              <a:spLocks noChangeAspect="1" noChangeShapeType="1"/>
            </p:cNvSpPr>
            <p:nvPr/>
          </p:nvSpPr>
          <p:spPr bwMode="auto">
            <a:xfrm>
              <a:off x="256" y="93"/>
              <a:ext cx="0" cy="1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未知"/>
            <p:cNvSpPr>
              <a:spLocks noChangeAspect="1"/>
            </p:cNvSpPr>
            <p:nvPr/>
          </p:nvSpPr>
          <p:spPr bwMode="auto">
            <a:xfrm>
              <a:off x="240" y="0"/>
              <a:ext cx="31" cy="93"/>
            </a:xfrm>
            <a:custGeom>
              <a:avLst/>
              <a:gdLst/>
              <a:ahLst/>
              <a:cxnLst>
                <a:cxn ang="0">
                  <a:pos x="0" y="405"/>
                </a:cxn>
                <a:cxn ang="0">
                  <a:pos x="134" y="405"/>
                </a:cxn>
                <a:cxn ang="0">
                  <a:pos x="67" y="0"/>
                </a:cxn>
                <a:cxn ang="0">
                  <a:pos x="0" y="405"/>
                </a:cxn>
              </a:cxnLst>
              <a:rect l="0" t="0" r="r" b="b"/>
              <a:pathLst>
                <a:path w="134" h="405">
                  <a:moveTo>
                    <a:pt x="0" y="405"/>
                  </a:moveTo>
                  <a:lnTo>
                    <a:pt x="134" y="405"/>
                  </a:lnTo>
                  <a:lnTo>
                    <a:pt x="67" y="0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未知"/>
            <p:cNvSpPr>
              <a:spLocks noChangeAspect="1"/>
            </p:cNvSpPr>
            <p:nvPr/>
          </p:nvSpPr>
          <p:spPr bwMode="auto">
            <a:xfrm>
              <a:off x="240" y="223"/>
              <a:ext cx="31" cy="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0"/>
                </a:cxn>
                <a:cxn ang="0">
                  <a:pos x="67" y="405"/>
                </a:cxn>
                <a:cxn ang="0">
                  <a:pos x="0" y="0"/>
                </a:cxn>
              </a:cxnLst>
              <a:rect l="0" t="0" r="r" b="b"/>
              <a:pathLst>
                <a:path w="134" h="405">
                  <a:moveTo>
                    <a:pt x="0" y="0"/>
                  </a:moveTo>
                  <a:lnTo>
                    <a:pt x="134" y="0"/>
                  </a:lnTo>
                  <a:lnTo>
                    <a:pt x="67" y="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未知"/>
            <p:cNvSpPr>
              <a:spLocks noChangeAspect="1"/>
            </p:cNvSpPr>
            <p:nvPr/>
          </p:nvSpPr>
          <p:spPr bwMode="auto">
            <a:xfrm>
              <a:off x="143" y="133"/>
              <a:ext cx="85" cy="5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11" y="10"/>
                </a:cxn>
                <a:cxn ang="0">
                  <a:pos x="141" y="41"/>
                </a:cxn>
                <a:cxn ang="0">
                  <a:pos x="161" y="81"/>
                </a:cxn>
                <a:cxn ang="0">
                  <a:pos x="161" y="101"/>
                </a:cxn>
                <a:cxn ang="0">
                  <a:pos x="171" y="141"/>
                </a:cxn>
                <a:cxn ang="0">
                  <a:pos x="192" y="172"/>
                </a:cxn>
                <a:cxn ang="0">
                  <a:pos x="212" y="192"/>
                </a:cxn>
                <a:cxn ang="0">
                  <a:pos x="273" y="212"/>
                </a:cxn>
                <a:cxn ang="0">
                  <a:pos x="303" y="223"/>
                </a:cxn>
                <a:cxn ang="0">
                  <a:pos x="323" y="223"/>
                </a:cxn>
                <a:cxn ang="0">
                  <a:pos x="344" y="212"/>
                </a:cxn>
                <a:cxn ang="0">
                  <a:pos x="363" y="192"/>
                </a:cxn>
                <a:cxn ang="0">
                  <a:pos x="363" y="162"/>
                </a:cxn>
                <a:cxn ang="0">
                  <a:pos x="353" y="112"/>
                </a:cxn>
                <a:cxn ang="0">
                  <a:pos x="334" y="81"/>
                </a:cxn>
                <a:cxn ang="0">
                  <a:pos x="303" y="60"/>
                </a:cxn>
                <a:cxn ang="0">
                  <a:pos x="242" y="41"/>
                </a:cxn>
                <a:cxn ang="0">
                  <a:pos x="212" y="41"/>
                </a:cxn>
                <a:cxn ang="0">
                  <a:pos x="182" y="51"/>
                </a:cxn>
                <a:cxn ang="0">
                  <a:pos x="171" y="70"/>
                </a:cxn>
                <a:cxn ang="0">
                  <a:pos x="161" y="112"/>
                </a:cxn>
                <a:cxn ang="0">
                  <a:pos x="152" y="141"/>
                </a:cxn>
                <a:cxn ang="0">
                  <a:pos x="121" y="162"/>
                </a:cxn>
                <a:cxn ang="0">
                  <a:pos x="91" y="162"/>
                </a:cxn>
                <a:cxn ang="0">
                  <a:pos x="50" y="152"/>
                </a:cxn>
                <a:cxn ang="0">
                  <a:pos x="20" y="121"/>
                </a:cxn>
                <a:cxn ang="0">
                  <a:pos x="0" y="91"/>
                </a:cxn>
                <a:cxn ang="0">
                  <a:pos x="0" y="60"/>
                </a:cxn>
                <a:cxn ang="0">
                  <a:pos x="10" y="20"/>
                </a:cxn>
                <a:cxn ang="0">
                  <a:pos x="29" y="0"/>
                </a:cxn>
                <a:cxn ang="0">
                  <a:pos x="50" y="0"/>
                </a:cxn>
                <a:cxn ang="0">
                  <a:pos x="81" y="0"/>
                </a:cxn>
              </a:cxnLst>
              <a:rect l="0" t="0" r="r" b="b"/>
              <a:pathLst>
                <a:path w="363" h="223">
                  <a:moveTo>
                    <a:pt x="81" y="0"/>
                  </a:moveTo>
                  <a:lnTo>
                    <a:pt x="111" y="10"/>
                  </a:lnTo>
                  <a:lnTo>
                    <a:pt x="141" y="41"/>
                  </a:lnTo>
                  <a:lnTo>
                    <a:pt x="161" y="81"/>
                  </a:lnTo>
                  <a:lnTo>
                    <a:pt x="161" y="101"/>
                  </a:lnTo>
                  <a:lnTo>
                    <a:pt x="171" y="141"/>
                  </a:lnTo>
                  <a:lnTo>
                    <a:pt x="192" y="172"/>
                  </a:lnTo>
                  <a:lnTo>
                    <a:pt x="212" y="192"/>
                  </a:lnTo>
                  <a:lnTo>
                    <a:pt x="273" y="212"/>
                  </a:lnTo>
                  <a:lnTo>
                    <a:pt x="303" y="223"/>
                  </a:lnTo>
                  <a:lnTo>
                    <a:pt x="323" y="223"/>
                  </a:lnTo>
                  <a:lnTo>
                    <a:pt x="344" y="212"/>
                  </a:lnTo>
                  <a:lnTo>
                    <a:pt x="363" y="192"/>
                  </a:lnTo>
                  <a:lnTo>
                    <a:pt x="363" y="162"/>
                  </a:lnTo>
                  <a:lnTo>
                    <a:pt x="353" y="112"/>
                  </a:lnTo>
                  <a:lnTo>
                    <a:pt x="334" y="81"/>
                  </a:lnTo>
                  <a:lnTo>
                    <a:pt x="303" y="60"/>
                  </a:lnTo>
                  <a:lnTo>
                    <a:pt x="242" y="41"/>
                  </a:lnTo>
                  <a:lnTo>
                    <a:pt x="212" y="41"/>
                  </a:lnTo>
                  <a:lnTo>
                    <a:pt x="182" y="51"/>
                  </a:lnTo>
                  <a:lnTo>
                    <a:pt x="171" y="70"/>
                  </a:lnTo>
                  <a:lnTo>
                    <a:pt x="161" y="112"/>
                  </a:lnTo>
                  <a:lnTo>
                    <a:pt x="152" y="141"/>
                  </a:lnTo>
                  <a:lnTo>
                    <a:pt x="121" y="162"/>
                  </a:lnTo>
                  <a:lnTo>
                    <a:pt x="91" y="162"/>
                  </a:lnTo>
                  <a:lnTo>
                    <a:pt x="50" y="152"/>
                  </a:lnTo>
                  <a:lnTo>
                    <a:pt x="20" y="121"/>
                  </a:lnTo>
                  <a:lnTo>
                    <a:pt x="0" y="91"/>
                  </a:lnTo>
                  <a:lnTo>
                    <a:pt x="0" y="60"/>
                  </a:lnTo>
                  <a:lnTo>
                    <a:pt x="10" y="20"/>
                  </a:lnTo>
                  <a:lnTo>
                    <a:pt x="29" y="0"/>
                  </a:lnTo>
                  <a:lnTo>
                    <a:pt x="50" y="0"/>
                  </a:lnTo>
                  <a:lnTo>
                    <a:pt x="81" y="0"/>
                  </a:lnTo>
                  <a:close/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4" name="Group 167"/>
          <p:cNvGrpSpPr>
            <a:grpSpLocks noChangeAspect="1"/>
          </p:cNvGrpSpPr>
          <p:nvPr/>
        </p:nvGrpSpPr>
        <p:grpSpPr bwMode="auto">
          <a:xfrm>
            <a:off x="6941194" y="3121818"/>
            <a:ext cx="944563" cy="457200"/>
            <a:chOff x="0" y="0"/>
            <a:chExt cx="595" cy="288"/>
          </a:xfrm>
        </p:grpSpPr>
        <p:sp>
          <p:nvSpPr>
            <p:cNvPr id="135" name="Line 168"/>
            <p:cNvSpPr>
              <a:spLocks noChangeAspect="1" noChangeShapeType="1"/>
            </p:cNvSpPr>
            <p:nvPr/>
          </p:nvSpPr>
          <p:spPr bwMode="auto">
            <a:xfrm>
              <a:off x="13" y="0"/>
              <a:ext cx="582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Line 169"/>
            <p:cNvSpPr>
              <a:spLocks noChangeAspect="1" noChangeShapeType="1"/>
            </p:cNvSpPr>
            <p:nvPr/>
          </p:nvSpPr>
          <p:spPr bwMode="auto">
            <a:xfrm>
              <a:off x="0" y="288"/>
              <a:ext cx="595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7" name="Group 170"/>
            <p:cNvGrpSpPr>
              <a:grpSpLocks noChangeAspect="1"/>
            </p:cNvGrpSpPr>
            <p:nvPr/>
          </p:nvGrpSpPr>
          <p:grpSpPr bwMode="auto">
            <a:xfrm>
              <a:off x="436" y="0"/>
              <a:ext cx="128" cy="288"/>
              <a:chOff x="0" y="0"/>
              <a:chExt cx="128" cy="288"/>
            </a:xfrm>
          </p:grpSpPr>
          <p:sp>
            <p:nvSpPr>
              <p:cNvPr id="138" name="Line 171"/>
              <p:cNvSpPr>
                <a:spLocks noChangeAspect="1" noChangeShapeType="1"/>
              </p:cNvSpPr>
              <p:nvPr/>
            </p:nvSpPr>
            <p:spPr bwMode="auto">
              <a:xfrm>
                <a:off x="113" y="93"/>
                <a:ext cx="0" cy="10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未知"/>
              <p:cNvSpPr>
                <a:spLocks noChangeAspect="1"/>
              </p:cNvSpPr>
              <p:nvPr/>
            </p:nvSpPr>
            <p:spPr bwMode="auto">
              <a:xfrm>
                <a:off x="96" y="0"/>
                <a:ext cx="32" cy="93"/>
              </a:xfrm>
              <a:custGeom>
                <a:avLst/>
                <a:gdLst/>
                <a:ahLst/>
                <a:cxnLst>
                  <a:cxn ang="0">
                    <a:pos x="0" y="405"/>
                  </a:cxn>
                  <a:cxn ang="0">
                    <a:pos x="135" y="405"/>
                  </a:cxn>
                  <a:cxn ang="0">
                    <a:pos x="67" y="0"/>
                  </a:cxn>
                  <a:cxn ang="0">
                    <a:pos x="0" y="405"/>
                  </a:cxn>
                </a:cxnLst>
                <a:rect l="0" t="0" r="r" b="b"/>
                <a:pathLst>
                  <a:path w="135" h="405">
                    <a:moveTo>
                      <a:pt x="0" y="405"/>
                    </a:moveTo>
                    <a:lnTo>
                      <a:pt x="135" y="405"/>
                    </a:lnTo>
                    <a:lnTo>
                      <a:pt x="67" y="0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0" name="未知"/>
              <p:cNvSpPr>
                <a:spLocks noChangeAspect="1"/>
              </p:cNvSpPr>
              <p:nvPr/>
            </p:nvSpPr>
            <p:spPr bwMode="auto">
              <a:xfrm>
                <a:off x="96" y="195"/>
                <a:ext cx="32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" y="0"/>
                  </a:cxn>
                  <a:cxn ang="0">
                    <a:pos x="67" y="405"/>
                  </a:cxn>
                  <a:cxn ang="0">
                    <a:pos x="0" y="0"/>
                  </a:cxn>
                </a:cxnLst>
                <a:rect l="0" t="0" r="r" b="b"/>
                <a:pathLst>
                  <a:path w="135" h="405">
                    <a:moveTo>
                      <a:pt x="0" y="0"/>
                    </a:moveTo>
                    <a:lnTo>
                      <a:pt x="135" y="0"/>
                    </a:lnTo>
                    <a:lnTo>
                      <a:pt x="67" y="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1" name="未知"/>
              <p:cNvSpPr>
                <a:spLocks noChangeAspect="1"/>
              </p:cNvSpPr>
              <p:nvPr/>
            </p:nvSpPr>
            <p:spPr bwMode="auto">
              <a:xfrm>
                <a:off x="0" y="119"/>
                <a:ext cx="84" cy="51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11" y="10"/>
                  </a:cxn>
                  <a:cxn ang="0">
                    <a:pos x="142" y="41"/>
                  </a:cxn>
                  <a:cxn ang="0">
                    <a:pos x="162" y="81"/>
                  </a:cxn>
                  <a:cxn ang="0">
                    <a:pos x="162" y="101"/>
                  </a:cxn>
                  <a:cxn ang="0">
                    <a:pos x="172" y="141"/>
                  </a:cxn>
                  <a:cxn ang="0">
                    <a:pos x="192" y="172"/>
                  </a:cxn>
                  <a:cxn ang="0">
                    <a:pos x="213" y="192"/>
                  </a:cxn>
                  <a:cxn ang="0">
                    <a:pos x="274" y="212"/>
                  </a:cxn>
                  <a:cxn ang="0">
                    <a:pos x="303" y="223"/>
                  </a:cxn>
                  <a:cxn ang="0">
                    <a:pos x="324" y="223"/>
                  </a:cxn>
                  <a:cxn ang="0">
                    <a:pos x="343" y="212"/>
                  </a:cxn>
                  <a:cxn ang="0">
                    <a:pos x="364" y="192"/>
                  </a:cxn>
                  <a:cxn ang="0">
                    <a:pos x="364" y="162"/>
                  </a:cxn>
                  <a:cxn ang="0">
                    <a:pos x="354" y="112"/>
                  </a:cxn>
                  <a:cxn ang="0">
                    <a:pos x="334" y="81"/>
                  </a:cxn>
                  <a:cxn ang="0">
                    <a:pos x="303" y="60"/>
                  </a:cxn>
                  <a:cxn ang="0">
                    <a:pos x="243" y="41"/>
                  </a:cxn>
                  <a:cxn ang="0">
                    <a:pos x="213" y="41"/>
                  </a:cxn>
                  <a:cxn ang="0">
                    <a:pos x="182" y="50"/>
                  </a:cxn>
                  <a:cxn ang="0">
                    <a:pos x="172" y="71"/>
                  </a:cxn>
                  <a:cxn ang="0">
                    <a:pos x="162" y="112"/>
                  </a:cxn>
                  <a:cxn ang="0">
                    <a:pos x="151" y="141"/>
                  </a:cxn>
                  <a:cxn ang="0">
                    <a:pos x="122" y="162"/>
                  </a:cxn>
                  <a:cxn ang="0">
                    <a:pos x="91" y="162"/>
                  </a:cxn>
                  <a:cxn ang="0">
                    <a:pos x="51" y="152"/>
                  </a:cxn>
                  <a:cxn ang="0">
                    <a:pos x="21" y="121"/>
                  </a:cxn>
                  <a:cxn ang="0">
                    <a:pos x="0" y="91"/>
                  </a:cxn>
                  <a:cxn ang="0">
                    <a:pos x="0" y="60"/>
                  </a:cxn>
                  <a:cxn ang="0">
                    <a:pos x="11" y="20"/>
                  </a:cxn>
                  <a:cxn ang="0">
                    <a:pos x="30" y="0"/>
                  </a:cxn>
                  <a:cxn ang="0">
                    <a:pos x="51" y="0"/>
                  </a:cxn>
                  <a:cxn ang="0">
                    <a:pos x="81" y="0"/>
                  </a:cxn>
                </a:cxnLst>
                <a:rect l="0" t="0" r="r" b="b"/>
                <a:pathLst>
                  <a:path w="364" h="223">
                    <a:moveTo>
                      <a:pt x="81" y="0"/>
                    </a:moveTo>
                    <a:lnTo>
                      <a:pt x="111" y="10"/>
                    </a:lnTo>
                    <a:lnTo>
                      <a:pt x="142" y="41"/>
                    </a:lnTo>
                    <a:lnTo>
                      <a:pt x="162" y="81"/>
                    </a:lnTo>
                    <a:lnTo>
                      <a:pt x="162" y="101"/>
                    </a:lnTo>
                    <a:lnTo>
                      <a:pt x="172" y="141"/>
                    </a:lnTo>
                    <a:lnTo>
                      <a:pt x="192" y="172"/>
                    </a:lnTo>
                    <a:lnTo>
                      <a:pt x="213" y="192"/>
                    </a:lnTo>
                    <a:lnTo>
                      <a:pt x="274" y="212"/>
                    </a:lnTo>
                    <a:lnTo>
                      <a:pt x="303" y="223"/>
                    </a:lnTo>
                    <a:lnTo>
                      <a:pt x="324" y="223"/>
                    </a:lnTo>
                    <a:lnTo>
                      <a:pt x="343" y="212"/>
                    </a:lnTo>
                    <a:lnTo>
                      <a:pt x="364" y="192"/>
                    </a:lnTo>
                    <a:lnTo>
                      <a:pt x="364" y="162"/>
                    </a:lnTo>
                    <a:lnTo>
                      <a:pt x="354" y="112"/>
                    </a:lnTo>
                    <a:lnTo>
                      <a:pt x="334" y="81"/>
                    </a:lnTo>
                    <a:lnTo>
                      <a:pt x="303" y="60"/>
                    </a:lnTo>
                    <a:lnTo>
                      <a:pt x="243" y="41"/>
                    </a:lnTo>
                    <a:lnTo>
                      <a:pt x="213" y="41"/>
                    </a:lnTo>
                    <a:lnTo>
                      <a:pt x="182" y="50"/>
                    </a:lnTo>
                    <a:lnTo>
                      <a:pt x="172" y="71"/>
                    </a:lnTo>
                    <a:lnTo>
                      <a:pt x="162" y="112"/>
                    </a:lnTo>
                    <a:lnTo>
                      <a:pt x="151" y="141"/>
                    </a:lnTo>
                    <a:lnTo>
                      <a:pt x="122" y="162"/>
                    </a:lnTo>
                    <a:lnTo>
                      <a:pt x="91" y="162"/>
                    </a:lnTo>
                    <a:lnTo>
                      <a:pt x="51" y="152"/>
                    </a:lnTo>
                    <a:lnTo>
                      <a:pt x="21" y="121"/>
                    </a:lnTo>
                    <a:lnTo>
                      <a:pt x="0" y="91"/>
                    </a:lnTo>
                    <a:lnTo>
                      <a:pt x="0" y="60"/>
                    </a:lnTo>
                    <a:lnTo>
                      <a:pt x="11" y="20"/>
                    </a:lnTo>
                    <a:lnTo>
                      <a:pt x="30" y="0"/>
                    </a:lnTo>
                    <a:lnTo>
                      <a:pt x="51" y="0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42" name="Group 175"/>
          <p:cNvGrpSpPr>
            <a:grpSpLocks noChangeAspect="1"/>
          </p:cNvGrpSpPr>
          <p:nvPr/>
        </p:nvGrpSpPr>
        <p:grpSpPr bwMode="auto">
          <a:xfrm>
            <a:off x="7247582" y="4472781"/>
            <a:ext cx="860425" cy="592137"/>
            <a:chOff x="0" y="0"/>
            <a:chExt cx="542" cy="373"/>
          </a:xfrm>
        </p:grpSpPr>
        <p:sp>
          <p:nvSpPr>
            <p:cNvPr id="143" name="Line 176"/>
            <p:cNvSpPr>
              <a:spLocks noChangeAspect="1" noChangeShapeType="1"/>
            </p:cNvSpPr>
            <p:nvPr/>
          </p:nvSpPr>
          <p:spPr bwMode="auto">
            <a:xfrm>
              <a:off x="0" y="0"/>
              <a:ext cx="542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" name="Line 177"/>
            <p:cNvSpPr>
              <a:spLocks noChangeAspect="1" noChangeShapeType="1"/>
            </p:cNvSpPr>
            <p:nvPr/>
          </p:nvSpPr>
          <p:spPr bwMode="auto">
            <a:xfrm>
              <a:off x="0" y="373"/>
              <a:ext cx="542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" name="Line 178"/>
            <p:cNvSpPr>
              <a:spLocks noChangeAspect="1" noChangeShapeType="1"/>
            </p:cNvSpPr>
            <p:nvPr/>
          </p:nvSpPr>
          <p:spPr bwMode="auto">
            <a:xfrm>
              <a:off x="495" y="93"/>
              <a:ext cx="0" cy="18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" name="未知"/>
            <p:cNvSpPr>
              <a:spLocks noChangeAspect="1"/>
            </p:cNvSpPr>
            <p:nvPr/>
          </p:nvSpPr>
          <p:spPr bwMode="auto">
            <a:xfrm>
              <a:off x="479" y="0"/>
              <a:ext cx="32" cy="93"/>
            </a:xfrm>
            <a:custGeom>
              <a:avLst/>
              <a:gdLst/>
              <a:ahLst/>
              <a:cxnLst>
                <a:cxn ang="0">
                  <a:pos x="0" y="405"/>
                </a:cxn>
                <a:cxn ang="0">
                  <a:pos x="134" y="405"/>
                </a:cxn>
                <a:cxn ang="0">
                  <a:pos x="67" y="0"/>
                </a:cxn>
                <a:cxn ang="0">
                  <a:pos x="0" y="405"/>
                </a:cxn>
              </a:cxnLst>
              <a:rect l="0" t="0" r="r" b="b"/>
              <a:pathLst>
                <a:path w="134" h="405">
                  <a:moveTo>
                    <a:pt x="0" y="405"/>
                  </a:moveTo>
                  <a:lnTo>
                    <a:pt x="134" y="405"/>
                  </a:lnTo>
                  <a:lnTo>
                    <a:pt x="67" y="0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" name="未知"/>
            <p:cNvSpPr>
              <a:spLocks noChangeAspect="1"/>
            </p:cNvSpPr>
            <p:nvPr/>
          </p:nvSpPr>
          <p:spPr bwMode="auto">
            <a:xfrm>
              <a:off x="479" y="280"/>
              <a:ext cx="32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0"/>
                </a:cxn>
                <a:cxn ang="0">
                  <a:pos x="67" y="405"/>
                </a:cxn>
                <a:cxn ang="0">
                  <a:pos x="0" y="0"/>
                </a:cxn>
              </a:cxnLst>
              <a:rect l="0" t="0" r="r" b="b"/>
              <a:pathLst>
                <a:path w="134" h="405">
                  <a:moveTo>
                    <a:pt x="0" y="0"/>
                  </a:moveTo>
                  <a:lnTo>
                    <a:pt x="134" y="0"/>
                  </a:lnTo>
                  <a:lnTo>
                    <a:pt x="67" y="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" name="未知"/>
            <p:cNvSpPr>
              <a:spLocks noChangeAspect="1"/>
            </p:cNvSpPr>
            <p:nvPr/>
          </p:nvSpPr>
          <p:spPr bwMode="auto">
            <a:xfrm>
              <a:off x="382" y="202"/>
              <a:ext cx="85" cy="24"/>
            </a:xfrm>
            <a:custGeom>
              <a:avLst/>
              <a:gdLst/>
              <a:ahLst/>
              <a:cxnLst>
                <a:cxn ang="0">
                  <a:pos x="365" y="102"/>
                </a:cxn>
                <a:cxn ang="0">
                  <a:pos x="0" y="0"/>
                </a:cxn>
                <a:cxn ang="0">
                  <a:pos x="82" y="102"/>
                </a:cxn>
              </a:cxnLst>
              <a:rect l="0" t="0" r="r" b="b"/>
              <a:pathLst>
                <a:path w="365" h="102">
                  <a:moveTo>
                    <a:pt x="365" y="102"/>
                  </a:moveTo>
                  <a:lnTo>
                    <a:pt x="0" y="0"/>
                  </a:lnTo>
                  <a:lnTo>
                    <a:pt x="82" y="102"/>
                  </a:lnTo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未知"/>
            <p:cNvSpPr>
              <a:spLocks noChangeAspect="1"/>
            </p:cNvSpPr>
            <p:nvPr/>
          </p:nvSpPr>
          <p:spPr bwMode="auto">
            <a:xfrm>
              <a:off x="382" y="147"/>
              <a:ext cx="85" cy="44"/>
            </a:xfrm>
            <a:custGeom>
              <a:avLst/>
              <a:gdLst/>
              <a:ahLst/>
              <a:cxnLst>
                <a:cxn ang="0">
                  <a:pos x="365" y="152"/>
                </a:cxn>
                <a:cxn ang="0">
                  <a:pos x="365" y="142"/>
                </a:cxn>
                <a:cxn ang="0">
                  <a:pos x="355" y="111"/>
                </a:cxn>
                <a:cxn ang="0">
                  <a:pos x="324" y="81"/>
                </a:cxn>
                <a:cxn ang="0">
                  <a:pos x="284" y="50"/>
                </a:cxn>
                <a:cxn ang="0">
                  <a:pos x="223" y="20"/>
                </a:cxn>
                <a:cxn ang="0">
                  <a:pos x="182" y="10"/>
                </a:cxn>
                <a:cxn ang="0">
                  <a:pos x="132" y="0"/>
                </a:cxn>
                <a:cxn ang="0">
                  <a:pos x="71" y="0"/>
                </a:cxn>
                <a:cxn ang="0">
                  <a:pos x="21" y="10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1" y="81"/>
                </a:cxn>
                <a:cxn ang="0">
                  <a:pos x="31" y="101"/>
                </a:cxn>
                <a:cxn ang="0">
                  <a:pos x="71" y="131"/>
                </a:cxn>
                <a:cxn ang="0">
                  <a:pos x="111" y="152"/>
                </a:cxn>
                <a:cxn ang="0">
                  <a:pos x="163" y="171"/>
                </a:cxn>
                <a:cxn ang="0">
                  <a:pos x="203" y="182"/>
                </a:cxn>
                <a:cxn ang="0">
                  <a:pos x="253" y="192"/>
                </a:cxn>
                <a:cxn ang="0">
                  <a:pos x="294" y="192"/>
                </a:cxn>
                <a:cxn ang="0">
                  <a:pos x="345" y="182"/>
                </a:cxn>
                <a:cxn ang="0">
                  <a:pos x="355" y="171"/>
                </a:cxn>
                <a:cxn ang="0">
                  <a:pos x="365" y="152"/>
                </a:cxn>
              </a:cxnLst>
              <a:rect l="0" t="0" r="r" b="b"/>
              <a:pathLst>
                <a:path w="365" h="192">
                  <a:moveTo>
                    <a:pt x="365" y="152"/>
                  </a:moveTo>
                  <a:lnTo>
                    <a:pt x="365" y="142"/>
                  </a:lnTo>
                  <a:lnTo>
                    <a:pt x="355" y="111"/>
                  </a:lnTo>
                  <a:lnTo>
                    <a:pt x="324" y="81"/>
                  </a:lnTo>
                  <a:lnTo>
                    <a:pt x="284" y="50"/>
                  </a:lnTo>
                  <a:lnTo>
                    <a:pt x="223" y="20"/>
                  </a:lnTo>
                  <a:lnTo>
                    <a:pt x="182" y="10"/>
                  </a:lnTo>
                  <a:lnTo>
                    <a:pt x="132" y="0"/>
                  </a:lnTo>
                  <a:lnTo>
                    <a:pt x="71" y="0"/>
                  </a:lnTo>
                  <a:lnTo>
                    <a:pt x="21" y="10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1" y="81"/>
                  </a:lnTo>
                  <a:lnTo>
                    <a:pt x="31" y="101"/>
                  </a:lnTo>
                  <a:lnTo>
                    <a:pt x="71" y="131"/>
                  </a:lnTo>
                  <a:lnTo>
                    <a:pt x="111" y="152"/>
                  </a:lnTo>
                  <a:lnTo>
                    <a:pt x="163" y="171"/>
                  </a:lnTo>
                  <a:lnTo>
                    <a:pt x="203" y="182"/>
                  </a:lnTo>
                  <a:lnTo>
                    <a:pt x="253" y="192"/>
                  </a:lnTo>
                  <a:lnTo>
                    <a:pt x="294" y="192"/>
                  </a:lnTo>
                  <a:lnTo>
                    <a:pt x="345" y="182"/>
                  </a:lnTo>
                  <a:lnTo>
                    <a:pt x="355" y="171"/>
                  </a:lnTo>
                  <a:lnTo>
                    <a:pt x="365" y="152"/>
                  </a:lnTo>
                  <a:close/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0" name="Group 183"/>
          <p:cNvGrpSpPr>
            <a:grpSpLocks noChangeAspect="1"/>
          </p:cNvGrpSpPr>
          <p:nvPr/>
        </p:nvGrpSpPr>
        <p:grpSpPr bwMode="auto">
          <a:xfrm>
            <a:off x="6609407" y="3967956"/>
            <a:ext cx="601662" cy="466725"/>
            <a:chOff x="0" y="0"/>
            <a:chExt cx="379" cy="294"/>
          </a:xfrm>
        </p:grpSpPr>
        <p:sp>
          <p:nvSpPr>
            <p:cNvPr id="151" name="Line 184"/>
            <p:cNvSpPr>
              <a:spLocks noChangeAspect="1" noChangeShapeType="1"/>
            </p:cNvSpPr>
            <p:nvPr/>
          </p:nvSpPr>
          <p:spPr bwMode="auto">
            <a:xfrm flipV="1">
              <a:off x="0" y="65"/>
              <a:ext cx="0" cy="2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Line 185"/>
            <p:cNvSpPr>
              <a:spLocks noChangeAspect="1" noChangeShapeType="1"/>
            </p:cNvSpPr>
            <p:nvPr/>
          </p:nvSpPr>
          <p:spPr bwMode="auto">
            <a:xfrm flipV="1">
              <a:off x="379" y="65"/>
              <a:ext cx="0" cy="2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Line 186"/>
            <p:cNvSpPr>
              <a:spLocks noChangeAspect="1" noChangeShapeType="1"/>
            </p:cNvSpPr>
            <p:nvPr/>
          </p:nvSpPr>
          <p:spPr bwMode="auto">
            <a:xfrm>
              <a:off x="94" y="112"/>
              <a:ext cx="192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未知"/>
            <p:cNvSpPr>
              <a:spLocks noChangeAspect="1"/>
            </p:cNvSpPr>
            <p:nvPr/>
          </p:nvSpPr>
          <p:spPr bwMode="auto">
            <a:xfrm>
              <a:off x="0" y="97"/>
              <a:ext cx="94" cy="30"/>
            </a:xfrm>
            <a:custGeom>
              <a:avLst/>
              <a:gdLst/>
              <a:ahLst/>
              <a:cxnLst>
                <a:cxn ang="0">
                  <a:pos x="404" y="0"/>
                </a:cxn>
                <a:cxn ang="0">
                  <a:pos x="404" y="134"/>
                </a:cxn>
                <a:cxn ang="0">
                  <a:pos x="0" y="67"/>
                </a:cxn>
                <a:cxn ang="0">
                  <a:pos x="404" y="0"/>
                </a:cxn>
              </a:cxnLst>
              <a:rect l="0" t="0" r="r" b="b"/>
              <a:pathLst>
                <a:path w="404" h="134">
                  <a:moveTo>
                    <a:pt x="404" y="0"/>
                  </a:moveTo>
                  <a:lnTo>
                    <a:pt x="404" y="134"/>
                  </a:lnTo>
                  <a:lnTo>
                    <a:pt x="0" y="6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未知"/>
            <p:cNvSpPr>
              <a:spLocks noChangeAspect="1"/>
            </p:cNvSpPr>
            <p:nvPr/>
          </p:nvSpPr>
          <p:spPr bwMode="auto">
            <a:xfrm>
              <a:off x="286" y="97"/>
              <a:ext cx="93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4"/>
                </a:cxn>
                <a:cxn ang="0">
                  <a:pos x="405" y="67"/>
                </a:cxn>
                <a:cxn ang="0">
                  <a:pos x="0" y="0"/>
                </a:cxn>
              </a:cxnLst>
              <a:rect l="0" t="0" r="r" b="b"/>
              <a:pathLst>
                <a:path w="405" h="134">
                  <a:moveTo>
                    <a:pt x="0" y="0"/>
                  </a:moveTo>
                  <a:lnTo>
                    <a:pt x="0" y="134"/>
                  </a:lnTo>
                  <a:lnTo>
                    <a:pt x="405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未知"/>
            <p:cNvSpPr>
              <a:spLocks noChangeAspect="1"/>
            </p:cNvSpPr>
            <p:nvPr/>
          </p:nvSpPr>
          <p:spPr bwMode="auto">
            <a:xfrm>
              <a:off x="145" y="0"/>
              <a:ext cx="24" cy="83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100" y="0"/>
                </a:cxn>
                <a:cxn ang="0">
                  <a:pos x="0" y="81"/>
                </a:cxn>
              </a:cxnLst>
              <a:rect l="0" t="0" r="r" b="b"/>
              <a:pathLst>
                <a:path w="100" h="365">
                  <a:moveTo>
                    <a:pt x="0" y="365"/>
                  </a:moveTo>
                  <a:lnTo>
                    <a:pt x="100" y="0"/>
                  </a:lnTo>
                  <a:lnTo>
                    <a:pt x="0" y="81"/>
                  </a:lnTo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未知"/>
            <p:cNvSpPr>
              <a:spLocks noChangeAspect="1"/>
            </p:cNvSpPr>
            <p:nvPr/>
          </p:nvSpPr>
          <p:spPr bwMode="auto">
            <a:xfrm>
              <a:off x="180" y="0"/>
              <a:ext cx="44" cy="83"/>
            </a:xfrm>
            <a:custGeom>
              <a:avLst/>
              <a:gdLst/>
              <a:ahLst/>
              <a:cxnLst>
                <a:cxn ang="0">
                  <a:pos x="40" y="365"/>
                </a:cxn>
                <a:cxn ang="0">
                  <a:pos x="50" y="365"/>
                </a:cxn>
                <a:cxn ang="0">
                  <a:pos x="80" y="355"/>
                </a:cxn>
                <a:cxn ang="0">
                  <a:pos x="111" y="324"/>
                </a:cxn>
                <a:cxn ang="0">
                  <a:pos x="140" y="284"/>
                </a:cxn>
                <a:cxn ang="0">
                  <a:pos x="171" y="223"/>
                </a:cxn>
                <a:cxn ang="0">
                  <a:pos x="182" y="183"/>
                </a:cxn>
                <a:cxn ang="0">
                  <a:pos x="192" y="132"/>
                </a:cxn>
                <a:cxn ang="0">
                  <a:pos x="192" y="71"/>
                </a:cxn>
                <a:cxn ang="0">
                  <a:pos x="182" y="21"/>
                </a:cxn>
                <a:cxn ang="0">
                  <a:pos x="161" y="0"/>
                </a:cxn>
                <a:cxn ang="0">
                  <a:pos x="140" y="0"/>
                </a:cxn>
                <a:cxn ang="0">
                  <a:pos x="111" y="10"/>
                </a:cxn>
                <a:cxn ang="0">
                  <a:pos x="90" y="31"/>
                </a:cxn>
                <a:cxn ang="0">
                  <a:pos x="60" y="71"/>
                </a:cxn>
                <a:cxn ang="0">
                  <a:pos x="40" y="112"/>
                </a:cxn>
                <a:cxn ang="0">
                  <a:pos x="19" y="163"/>
                </a:cxn>
                <a:cxn ang="0">
                  <a:pos x="9" y="203"/>
                </a:cxn>
                <a:cxn ang="0">
                  <a:pos x="0" y="253"/>
                </a:cxn>
                <a:cxn ang="0">
                  <a:pos x="0" y="294"/>
                </a:cxn>
                <a:cxn ang="0">
                  <a:pos x="9" y="345"/>
                </a:cxn>
                <a:cxn ang="0">
                  <a:pos x="19" y="355"/>
                </a:cxn>
                <a:cxn ang="0">
                  <a:pos x="40" y="365"/>
                </a:cxn>
              </a:cxnLst>
              <a:rect l="0" t="0" r="r" b="b"/>
              <a:pathLst>
                <a:path w="192" h="365">
                  <a:moveTo>
                    <a:pt x="40" y="365"/>
                  </a:moveTo>
                  <a:lnTo>
                    <a:pt x="50" y="365"/>
                  </a:lnTo>
                  <a:lnTo>
                    <a:pt x="80" y="355"/>
                  </a:lnTo>
                  <a:lnTo>
                    <a:pt x="111" y="324"/>
                  </a:lnTo>
                  <a:lnTo>
                    <a:pt x="140" y="284"/>
                  </a:lnTo>
                  <a:lnTo>
                    <a:pt x="171" y="223"/>
                  </a:lnTo>
                  <a:lnTo>
                    <a:pt x="182" y="183"/>
                  </a:lnTo>
                  <a:lnTo>
                    <a:pt x="192" y="132"/>
                  </a:lnTo>
                  <a:lnTo>
                    <a:pt x="192" y="71"/>
                  </a:lnTo>
                  <a:lnTo>
                    <a:pt x="182" y="21"/>
                  </a:lnTo>
                  <a:lnTo>
                    <a:pt x="161" y="0"/>
                  </a:lnTo>
                  <a:lnTo>
                    <a:pt x="140" y="0"/>
                  </a:lnTo>
                  <a:lnTo>
                    <a:pt x="111" y="10"/>
                  </a:lnTo>
                  <a:lnTo>
                    <a:pt x="90" y="31"/>
                  </a:lnTo>
                  <a:lnTo>
                    <a:pt x="60" y="71"/>
                  </a:lnTo>
                  <a:lnTo>
                    <a:pt x="40" y="112"/>
                  </a:lnTo>
                  <a:lnTo>
                    <a:pt x="19" y="163"/>
                  </a:lnTo>
                  <a:lnTo>
                    <a:pt x="9" y="203"/>
                  </a:lnTo>
                  <a:lnTo>
                    <a:pt x="0" y="253"/>
                  </a:lnTo>
                  <a:lnTo>
                    <a:pt x="0" y="294"/>
                  </a:lnTo>
                  <a:lnTo>
                    <a:pt x="9" y="345"/>
                  </a:lnTo>
                  <a:lnTo>
                    <a:pt x="19" y="355"/>
                  </a:lnTo>
                  <a:lnTo>
                    <a:pt x="40" y="365"/>
                  </a:lnTo>
                  <a:close/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8" name="Group 191"/>
          <p:cNvGrpSpPr>
            <a:grpSpLocks noChangeAspect="1"/>
          </p:cNvGrpSpPr>
          <p:nvPr/>
        </p:nvGrpSpPr>
        <p:grpSpPr bwMode="auto">
          <a:xfrm>
            <a:off x="6382394" y="3707606"/>
            <a:ext cx="1049338" cy="1600200"/>
            <a:chOff x="0" y="0"/>
            <a:chExt cx="661" cy="1008"/>
          </a:xfrm>
        </p:grpSpPr>
        <p:grpSp>
          <p:nvGrpSpPr>
            <p:cNvPr id="159" name="Group 192"/>
            <p:cNvGrpSpPr>
              <a:grpSpLocks noChangeAspect="1"/>
            </p:cNvGrpSpPr>
            <p:nvPr/>
          </p:nvGrpSpPr>
          <p:grpSpPr bwMode="auto">
            <a:xfrm>
              <a:off x="0" y="65"/>
              <a:ext cx="661" cy="943"/>
              <a:chOff x="0" y="0"/>
              <a:chExt cx="661" cy="943"/>
            </a:xfrm>
          </p:grpSpPr>
          <p:sp>
            <p:nvSpPr>
              <p:cNvPr id="163" name="Line 193"/>
              <p:cNvSpPr>
                <a:spLocks noChangeAspect="1" noChangeShapeType="1"/>
              </p:cNvSpPr>
              <p:nvPr/>
            </p:nvSpPr>
            <p:spPr bwMode="auto">
              <a:xfrm flipV="1">
                <a:off x="0" y="0"/>
                <a:ext cx="0" cy="9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Line 194"/>
              <p:cNvSpPr>
                <a:spLocks noChangeAspect="1" noChangeShapeType="1"/>
              </p:cNvSpPr>
              <p:nvPr/>
            </p:nvSpPr>
            <p:spPr bwMode="auto">
              <a:xfrm flipV="1">
                <a:off x="661" y="0"/>
                <a:ext cx="0" cy="9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65" name="Group 195"/>
              <p:cNvGrpSpPr>
                <a:grpSpLocks noChangeAspect="1"/>
              </p:cNvGrpSpPr>
              <p:nvPr/>
            </p:nvGrpSpPr>
            <p:grpSpPr bwMode="auto">
              <a:xfrm>
                <a:off x="0" y="32"/>
                <a:ext cx="661" cy="31"/>
                <a:chOff x="0" y="0"/>
                <a:chExt cx="661" cy="31"/>
              </a:xfrm>
            </p:grpSpPr>
            <p:sp>
              <p:nvSpPr>
                <p:cNvPr id="166" name="Line 196"/>
                <p:cNvSpPr>
                  <a:spLocks noChangeAspect="1" noChangeShapeType="1"/>
                </p:cNvSpPr>
                <p:nvPr/>
              </p:nvSpPr>
              <p:spPr bwMode="auto">
                <a:xfrm>
                  <a:off x="94" y="15"/>
                  <a:ext cx="472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7" name="未知"/>
                <p:cNvSpPr>
                  <a:spLocks noChangeAspect="1"/>
                </p:cNvSpPr>
                <p:nvPr/>
              </p:nvSpPr>
              <p:spPr bwMode="auto">
                <a:xfrm>
                  <a:off x="0" y="0"/>
                  <a:ext cx="94" cy="31"/>
                </a:xfrm>
                <a:custGeom>
                  <a:avLst/>
                  <a:gdLst/>
                  <a:ahLst/>
                  <a:cxnLst>
                    <a:cxn ang="0">
                      <a:pos x="405" y="0"/>
                    </a:cxn>
                    <a:cxn ang="0">
                      <a:pos x="405" y="136"/>
                    </a:cxn>
                    <a:cxn ang="0">
                      <a:pos x="0" y="68"/>
                    </a:cxn>
                    <a:cxn ang="0">
                      <a:pos x="405" y="0"/>
                    </a:cxn>
                  </a:cxnLst>
                  <a:rect l="0" t="0" r="r" b="b"/>
                  <a:pathLst>
                    <a:path w="405" h="136">
                      <a:moveTo>
                        <a:pt x="405" y="0"/>
                      </a:moveTo>
                      <a:lnTo>
                        <a:pt x="405" y="136"/>
                      </a:lnTo>
                      <a:lnTo>
                        <a:pt x="0" y="68"/>
                      </a:lnTo>
                      <a:lnTo>
                        <a:pt x="40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8" name="未知"/>
                <p:cNvSpPr>
                  <a:spLocks noChangeAspect="1"/>
                </p:cNvSpPr>
                <p:nvPr/>
              </p:nvSpPr>
              <p:spPr bwMode="auto">
                <a:xfrm>
                  <a:off x="566" y="0"/>
                  <a:ext cx="95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405" y="6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5" h="136">
                      <a:moveTo>
                        <a:pt x="0" y="0"/>
                      </a:moveTo>
                      <a:lnTo>
                        <a:pt x="0" y="136"/>
                      </a:lnTo>
                      <a:lnTo>
                        <a:pt x="405" y="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60" name="Group 199"/>
            <p:cNvGrpSpPr>
              <a:grpSpLocks noChangeAspect="1"/>
            </p:cNvGrpSpPr>
            <p:nvPr/>
          </p:nvGrpSpPr>
          <p:grpSpPr bwMode="auto">
            <a:xfrm>
              <a:off x="290" y="0"/>
              <a:ext cx="80" cy="85"/>
              <a:chOff x="0" y="0"/>
              <a:chExt cx="80" cy="85"/>
            </a:xfrm>
          </p:grpSpPr>
          <p:sp>
            <p:nvSpPr>
              <p:cNvPr id="161" name="未知"/>
              <p:cNvSpPr>
                <a:spLocks noChangeAspect="1"/>
              </p:cNvSpPr>
              <p:nvPr/>
            </p:nvSpPr>
            <p:spPr bwMode="auto">
              <a:xfrm>
                <a:off x="0" y="0"/>
                <a:ext cx="22" cy="85"/>
              </a:xfrm>
              <a:custGeom>
                <a:avLst/>
                <a:gdLst/>
                <a:ahLst/>
                <a:cxnLst>
                  <a:cxn ang="0">
                    <a:pos x="0" y="364"/>
                  </a:cxn>
                  <a:cxn ang="0">
                    <a:pos x="101" y="0"/>
                  </a:cxn>
                  <a:cxn ang="0">
                    <a:pos x="0" y="80"/>
                  </a:cxn>
                </a:cxnLst>
                <a:rect l="0" t="0" r="r" b="b"/>
                <a:pathLst>
                  <a:path w="101" h="364">
                    <a:moveTo>
                      <a:pt x="0" y="364"/>
                    </a:moveTo>
                    <a:lnTo>
                      <a:pt x="101" y="0"/>
                    </a:lnTo>
                    <a:lnTo>
                      <a:pt x="0" y="80"/>
                    </a:lnTo>
                  </a:path>
                </a:pathLst>
              </a:custGeom>
              <a:noFill/>
              <a:ln w="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2" name="未知"/>
              <p:cNvSpPr>
                <a:spLocks noChangeAspect="1"/>
              </p:cNvSpPr>
              <p:nvPr/>
            </p:nvSpPr>
            <p:spPr bwMode="auto">
              <a:xfrm>
                <a:off x="29" y="0"/>
                <a:ext cx="51" cy="85"/>
              </a:xfrm>
              <a:custGeom>
                <a:avLst/>
                <a:gdLst/>
                <a:ahLst/>
                <a:cxnLst>
                  <a:cxn ang="0">
                    <a:pos x="223" y="80"/>
                  </a:cxn>
                  <a:cxn ang="0">
                    <a:pos x="213" y="111"/>
                  </a:cxn>
                  <a:cxn ang="0">
                    <a:pos x="182" y="140"/>
                  </a:cxn>
                  <a:cxn ang="0">
                    <a:pos x="142" y="161"/>
                  </a:cxn>
                  <a:cxn ang="0">
                    <a:pos x="121" y="161"/>
                  </a:cxn>
                  <a:cxn ang="0">
                    <a:pos x="81" y="171"/>
                  </a:cxn>
                  <a:cxn ang="0">
                    <a:pos x="50" y="192"/>
                  </a:cxn>
                  <a:cxn ang="0">
                    <a:pos x="31" y="211"/>
                  </a:cxn>
                  <a:cxn ang="0">
                    <a:pos x="10" y="272"/>
                  </a:cxn>
                  <a:cxn ang="0">
                    <a:pos x="0" y="303"/>
                  </a:cxn>
                  <a:cxn ang="0">
                    <a:pos x="0" y="322"/>
                  </a:cxn>
                  <a:cxn ang="0">
                    <a:pos x="10" y="343"/>
                  </a:cxn>
                  <a:cxn ang="0">
                    <a:pos x="31" y="364"/>
                  </a:cxn>
                  <a:cxn ang="0">
                    <a:pos x="61" y="364"/>
                  </a:cxn>
                  <a:cxn ang="0">
                    <a:pos x="111" y="353"/>
                  </a:cxn>
                  <a:cxn ang="0">
                    <a:pos x="142" y="333"/>
                  </a:cxn>
                  <a:cxn ang="0">
                    <a:pos x="162" y="303"/>
                  </a:cxn>
                  <a:cxn ang="0">
                    <a:pos x="182" y="242"/>
                  </a:cxn>
                  <a:cxn ang="0">
                    <a:pos x="182" y="211"/>
                  </a:cxn>
                  <a:cxn ang="0">
                    <a:pos x="173" y="182"/>
                  </a:cxn>
                  <a:cxn ang="0">
                    <a:pos x="152" y="171"/>
                  </a:cxn>
                  <a:cxn ang="0">
                    <a:pos x="111" y="161"/>
                  </a:cxn>
                  <a:cxn ang="0">
                    <a:pos x="81" y="151"/>
                  </a:cxn>
                  <a:cxn ang="0">
                    <a:pos x="61" y="121"/>
                  </a:cxn>
                  <a:cxn ang="0">
                    <a:pos x="61" y="90"/>
                  </a:cxn>
                  <a:cxn ang="0">
                    <a:pos x="71" y="50"/>
                  </a:cxn>
                  <a:cxn ang="0">
                    <a:pos x="102" y="19"/>
                  </a:cxn>
                  <a:cxn ang="0">
                    <a:pos x="132" y="0"/>
                  </a:cxn>
                  <a:cxn ang="0">
                    <a:pos x="162" y="0"/>
                  </a:cxn>
                  <a:cxn ang="0">
                    <a:pos x="202" y="9"/>
                  </a:cxn>
                  <a:cxn ang="0">
                    <a:pos x="223" y="29"/>
                  </a:cxn>
                  <a:cxn ang="0">
                    <a:pos x="223" y="50"/>
                  </a:cxn>
                  <a:cxn ang="0">
                    <a:pos x="223" y="80"/>
                  </a:cxn>
                </a:cxnLst>
                <a:rect l="0" t="0" r="r" b="b"/>
                <a:pathLst>
                  <a:path w="223" h="364">
                    <a:moveTo>
                      <a:pt x="223" y="80"/>
                    </a:moveTo>
                    <a:lnTo>
                      <a:pt x="213" y="111"/>
                    </a:lnTo>
                    <a:lnTo>
                      <a:pt x="182" y="140"/>
                    </a:lnTo>
                    <a:lnTo>
                      <a:pt x="142" y="161"/>
                    </a:lnTo>
                    <a:lnTo>
                      <a:pt x="121" y="161"/>
                    </a:lnTo>
                    <a:lnTo>
                      <a:pt x="81" y="171"/>
                    </a:lnTo>
                    <a:lnTo>
                      <a:pt x="50" y="192"/>
                    </a:lnTo>
                    <a:lnTo>
                      <a:pt x="31" y="211"/>
                    </a:lnTo>
                    <a:lnTo>
                      <a:pt x="10" y="272"/>
                    </a:lnTo>
                    <a:lnTo>
                      <a:pt x="0" y="303"/>
                    </a:lnTo>
                    <a:lnTo>
                      <a:pt x="0" y="322"/>
                    </a:lnTo>
                    <a:lnTo>
                      <a:pt x="10" y="343"/>
                    </a:lnTo>
                    <a:lnTo>
                      <a:pt x="31" y="364"/>
                    </a:lnTo>
                    <a:lnTo>
                      <a:pt x="61" y="364"/>
                    </a:lnTo>
                    <a:lnTo>
                      <a:pt x="111" y="353"/>
                    </a:lnTo>
                    <a:lnTo>
                      <a:pt x="142" y="333"/>
                    </a:lnTo>
                    <a:lnTo>
                      <a:pt x="162" y="303"/>
                    </a:lnTo>
                    <a:lnTo>
                      <a:pt x="182" y="242"/>
                    </a:lnTo>
                    <a:lnTo>
                      <a:pt x="182" y="211"/>
                    </a:lnTo>
                    <a:lnTo>
                      <a:pt x="173" y="182"/>
                    </a:lnTo>
                    <a:lnTo>
                      <a:pt x="152" y="171"/>
                    </a:lnTo>
                    <a:lnTo>
                      <a:pt x="111" y="161"/>
                    </a:lnTo>
                    <a:lnTo>
                      <a:pt x="81" y="151"/>
                    </a:lnTo>
                    <a:lnTo>
                      <a:pt x="61" y="121"/>
                    </a:lnTo>
                    <a:lnTo>
                      <a:pt x="61" y="90"/>
                    </a:lnTo>
                    <a:lnTo>
                      <a:pt x="71" y="50"/>
                    </a:lnTo>
                    <a:lnTo>
                      <a:pt x="102" y="19"/>
                    </a:lnTo>
                    <a:lnTo>
                      <a:pt x="132" y="0"/>
                    </a:lnTo>
                    <a:lnTo>
                      <a:pt x="162" y="0"/>
                    </a:lnTo>
                    <a:lnTo>
                      <a:pt x="202" y="9"/>
                    </a:lnTo>
                    <a:lnTo>
                      <a:pt x="223" y="29"/>
                    </a:lnTo>
                    <a:lnTo>
                      <a:pt x="223" y="50"/>
                    </a:lnTo>
                    <a:lnTo>
                      <a:pt x="223" y="80"/>
                    </a:lnTo>
                    <a:close/>
                  </a:path>
                </a:pathLst>
              </a:custGeom>
              <a:noFill/>
              <a:ln w="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69" name="Group 202"/>
          <p:cNvGrpSpPr>
            <a:grpSpLocks noChangeAspect="1"/>
          </p:cNvGrpSpPr>
          <p:nvPr/>
        </p:nvGrpSpPr>
        <p:grpSpPr bwMode="auto">
          <a:xfrm>
            <a:off x="7468244" y="4274343"/>
            <a:ext cx="992188" cy="1069975"/>
            <a:chOff x="0" y="0"/>
            <a:chExt cx="625" cy="674"/>
          </a:xfrm>
        </p:grpSpPr>
        <p:sp>
          <p:nvSpPr>
            <p:cNvPr id="170" name="Line 203"/>
            <p:cNvSpPr>
              <a:spLocks noChangeAspect="1" noChangeShapeType="1"/>
            </p:cNvSpPr>
            <p:nvPr/>
          </p:nvSpPr>
          <p:spPr bwMode="auto">
            <a:xfrm>
              <a:off x="0" y="0"/>
              <a:ext cx="625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1" name="Line 204"/>
            <p:cNvSpPr>
              <a:spLocks noChangeAspect="1" noChangeShapeType="1"/>
            </p:cNvSpPr>
            <p:nvPr/>
          </p:nvSpPr>
          <p:spPr bwMode="auto">
            <a:xfrm>
              <a:off x="0" y="674"/>
              <a:ext cx="625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72" name="Group 205"/>
            <p:cNvGrpSpPr>
              <a:grpSpLocks noChangeAspect="1"/>
            </p:cNvGrpSpPr>
            <p:nvPr/>
          </p:nvGrpSpPr>
          <p:grpSpPr bwMode="auto">
            <a:xfrm>
              <a:off x="465" y="0"/>
              <a:ext cx="128" cy="674"/>
              <a:chOff x="0" y="0"/>
              <a:chExt cx="128" cy="674"/>
            </a:xfrm>
          </p:grpSpPr>
          <p:sp>
            <p:nvSpPr>
              <p:cNvPr id="173" name="Line 206"/>
              <p:cNvSpPr>
                <a:spLocks noChangeAspect="1" noChangeShapeType="1"/>
              </p:cNvSpPr>
              <p:nvPr/>
            </p:nvSpPr>
            <p:spPr bwMode="auto">
              <a:xfrm>
                <a:off x="113" y="94"/>
                <a:ext cx="0" cy="48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4" name="未知"/>
              <p:cNvSpPr>
                <a:spLocks noChangeAspect="1"/>
              </p:cNvSpPr>
              <p:nvPr/>
            </p:nvSpPr>
            <p:spPr bwMode="auto">
              <a:xfrm>
                <a:off x="98" y="0"/>
                <a:ext cx="30" cy="94"/>
              </a:xfrm>
              <a:custGeom>
                <a:avLst/>
                <a:gdLst/>
                <a:ahLst/>
                <a:cxnLst>
                  <a:cxn ang="0">
                    <a:pos x="0" y="405"/>
                  </a:cxn>
                  <a:cxn ang="0">
                    <a:pos x="135" y="405"/>
                  </a:cxn>
                  <a:cxn ang="0">
                    <a:pos x="67" y="0"/>
                  </a:cxn>
                  <a:cxn ang="0">
                    <a:pos x="0" y="405"/>
                  </a:cxn>
                </a:cxnLst>
                <a:rect l="0" t="0" r="r" b="b"/>
                <a:pathLst>
                  <a:path w="135" h="405">
                    <a:moveTo>
                      <a:pt x="0" y="405"/>
                    </a:moveTo>
                    <a:lnTo>
                      <a:pt x="135" y="405"/>
                    </a:lnTo>
                    <a:lnTo>
                      <a:pt x="67" y="0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5" name="未知"/>
              <p:cNvSpPr>
                <a:spLocks noChangeAspect="1"/>
              </p:cNvSpPr>
              <p:nvPr/>
            </p:nvSpPr>
            <p:spPr bwMode="auto">
              <a:xfrm>
                <a:off x="98" y="581"/>
                <a:ext cx="30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" y="0"/>
                  </a:cxn>
                  <a:cxn ang="0">
                    <a:pos x="67" y="405"/>
                  </a:cxn>
                  <a:cxn ang="0">
                    <a:pos x="0" y="0"/>
                  </a:cxn>
                </a:cxnLst>
                <a:rect l="0" t="0" r="r" b="b"/>
                <a:pathLst>
                  <a:path w="135" h="405">
                    <a:moveTo>
                      <a:pt x="0" y="0"/>
                    </a:moveTo>
                    <a:lnTo>
                      <a:pt x="135" y="0"/>
                    </a:lnTo>
                    <a:lnTo>
                      <a:pt x="67" y="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6" name="未知"/>
              <p:cNvSpPr>
                <a:spLocks noChangeAspect="1"/>
              </p:cNvSpPr>
              <p:nvPr/>
            </p:nvSpPr>
            <p:spPr bwMode="auto">
              <a:xfrm>
                <a:off x="0" y="355"/>
                <a:ext cx="85" cy="24"/>
              </a:xfrm>
              <a:custGeom>
                <a:avLst/>
                <a:gdLst/>
                <a:ahLst/>
                <a:cxnLst>
                  <a:cxn ang="0">
                    <a:pos x="364" y="101"/>
                  </a:cxn>
                  <a:cxn ang="0">
                    <a:pos x="0" y="0"/>
                  </a:cxn>
                  <a:cxn ang="0">
                    <a:pos x="81" y="101"/>
                  </a:cxn>
                </a:cxnLst>
                <a:rect l="0" t="0" r="r" b="b"/>
                <a:pathLst>
                  <a:path w="364" h="101">
                    <a:moveTo>
                      <a:pt x="364" y="101"/>
                    </a:moveTo>
                    <a:lnTo>
                      <a:pt x="0" y="0"/>
                    </a:lnTo>
                    <a:lnTo>
                      <a:pt x="81" y="101"/>
                    </a:lnTo>
                  </a:path>
                </a:pathLst>
              </a:custGeom>
              <a:noFill/>
              <a:ln w="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7" name="未知"/>
              <p:cNvSpPr>
                <a:spLocks noChangeAspect="1"/>
              </p:cNvSpPr>
              <p:nvPr/>
            </p:nvSpPr>
            <p:spPr bwMode="auto">
              <a:xfrm>
                <a:off x="0" y="297"/>
                <a:ext cx="85" cy="51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11" y="11"/>
                  </a:cxn>
                  <a:cxn ang="0">
                    <a:pos x="142" y="40"/>
                  </a:cxn>
                  <a:cxn ang="0">
                    <a:pos x="161" y="81"/>
                  </a:cxn>
                  <a:cxn ang="0">
                    <a:pos x="161" y="101"/>
                  </a:cxn>
                  <a:cxn ang="0">
                    <a:pos x="172" y="142"/>
                  </a:cxn>
                  <a:cxn ang="0">
                    <a:pos x="192" y="172"/>
                  </a:cxn>
                  <a:cxn ang="0">
                    <a:pos x="213" y="192"/>
                  </a:cxn>
                  <a:cxn ang="0">
                    <a:pos x="273" y="213"/>
                  </a:cxn>
                  <a:cxn ang="0">
                    <a:pos x="303" y="222"/>
                  </a:cxn>
                  <a:cxn ang="0">
                    <a:pos x="324" y="222"/>
                  </a:cxn>
                  <a:cxn ang="0">
                    <a:pos x="344" y="213"/>
                  </a:cxn>
                  <a:cxn ang="0">
                    <a:pos x="364" y="192"/>
                  </a:cxn>
                  <a:cxn ang="0">
                    <a:pos x="364" y="162"/>
                  </a:cxn>
                  <a:cxn ang="0">
                    <a:pos x="353" y="111"/>
                  </a:cxn>
                  <a:cxn ang="0">
                    <a:pos x="334" y="81"/>
                  </a:cxn>
                  <a:cxn ang="0">
                    <a:pos x="303" y="61"/>
                  </a:cxn>
                  <a:cxn ang="0">
                    <a:pos x="242" y="40"/>
                  </a:cxn>
                  <a:cxn ang="0">
                    <a:pos x="213" y="40"/>
                  </a:cxn>
                  <a:cxn ang="0">
                    <a:pos x="182" y="51"/>
                  </a:cxn>
                  <a:cxn ang="0">
                    <a:pos x="172" y="71"/>
                  </a:cxn>
                  <a:cxn ang="0">
                    <a:pos x="161" y="111"/>
                  </a:cxn>
                  <a:cxn ang="0">
                    <a:pos x="152" y="142"/>
                  </a:cxn>
                  <a:cxn ang="0">
                    <a:pos x="121" y="162"/>
                  </a:cxn>
                  <a:cxn ang="0">
                    <a:pos x="91" y="162"/>
                  </a:cxn>
                  <a:cxn ang="0">
                    <a:pos x="50" y="151"/>
                  </a:cxn>
                  <a:cxn ang="0">
                    <a:pos x="21" y="122"/>
                  </a:cxn>
                  <a:cxn ang="0">
                    <a:pos x="0" y="91"/>
                  </a:cxn>
                  <a:cxn ang="0">
                    <a:pos x="0" y="61"/>
                  </a:cxn>
                  <a:cxn ang="0">
                    <a:pos x="10" y="21"/>
                  </a:cxn>
                  <a:cxn ang="0">
                    <a:pos x="31" y="0"/>
                  </a:cxn>
                  <a:cxn ang="0">
                    <a:pos x="50" y="0"/>
                  </a:cxn>
                  <a:cxn ang="0">
                    <a:pos x="81" y="0"/>
                  </a:cxn>
                </a:cxnLst>
                <a:rect l="0" t="0" r="r" b="b"/>
                <a:pathLst>
                  <a:path w="364" h="222">
                    <a:moveTo>
                      <a:pt x="81" y="0"/>
                    </a:moveTo>
                    <a:lnTo>
                      <a:pt x="111" y="11"/>
                    </a:lnTo>
                    <a:lnTo>
                      <a:pt x="142" y="40"/>
                    </a:lnTo>
                    <a:lnTo>
                      <a:pt x="161" y="81"/>
                    </a:lnTo>
                    <a:lnTo>
                      <a:pt x="161" y="101"/>
                    </a:lnTo>
                    <a:lnTo>
                      <a:pt x="172" y="142"/>
                    </a:lnTo>
                    <a:lnTo>
                      <a:pt x="192" y="172"/>
                    </a:lnTo>
                    <a:lnTo>
                      <a:pt x="213" y="192"/>
                    </a:lnTo>
                    <a:lnTo>
                      <a:pt x="273" y="213"/>
                    </a:lnTo>
                    <a:lnTo>
                      <a:pt x="303" y="222"/>
                    </a:lnTo>
                    <a:lnTo>
                      <a:pt x="324" y="222"/>
                    </a:lnTo>
                    <a:lnTo>
                      <a:pt x="344" y="213"/>
                    </a:lnTo>
                    <a:lnTo>
                      <a:pt x="364" y="192"/>
                    </a:lnTo>
                    <a:lnTo>
                      <a:pt x="364" y="162"/>
                    </a:lnTo>
                    <a:lnTo>
                      <a:pt x="353" y="111"/>
                    </a:lnTo>
                    <a:lnTo>
                      <a:pt x="334" y="81"/>
                    </a:lnTo>
                    <a:lnTo>
                      <a:pt x="303" y="61"/>
                    </a:lnTo>
                    <a:lnTo>
                      <a:pt x="242" y="40"/>
                    </a:lnTo>
                    <a:lnTo>
                      <a:pt x="213" y="40"/>
                    </a:lnTo>
                    <a:lnTo>
                      <a:pt x="182" y="51"/>
                    </a:lnTo>
                    <a:lnTo>
                      <a:pt x="172" y="71"/>
                    </a:lnTo>
                    <a:lnTo>
                      <a:pt x="161" y="111"/>
                    </a:lnTo>
                    <a:lnTo>
                      <a:pt x="152" y="142"/>
                    </a:lnTo>
                    <a:lnTo>
                      <a:pt x="121" y="162"/>
                    </a:lnTo>
                    <a:lnTo>
                      <a:pt x="91" y="162"/>
                    </a:lnTo>
                    <a:lnTo>
                      <a:pt x="50" y="151"/>
                    </a:lnTo>
                    <a:lnTo>
                      <a:pt x="21" y="122"/>
                    </a:lnTo>
                    <a:lnTo>
                      <a:pt x="0" y="91"/>
                    </a:lnTo>
                    <a:lnTo>
                      <a:pt x="0" y="61"/>
                    </a:lnTo>
                    <a:lnTo>
                      <a:pt x="10" y="21"/>
                    </a:lnTo>
                    <a:lnTo>
                      <a:pt x="31" y="0"/>
                    </a:lnTo>
                    <a:lnTo>
                      <a:pt x="50" y="0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78" name="Group 211"/>
          <p:cNvGrpSpPr>
            <a:grpSpLocks noChangeAspect="1"/>
          </p:cNvGrpSpPr>
          <p:nvPr/>
        </p:nvGrpSpPr>
        <p:grpSpPr bwMode="auto">
          <a:xfrm>
            <a:off x="5140969" y="4394993"/>
            <a:ext cx="944563" cy="887413"/>
            <a:chOff x="0" y="0"/>
            <a:chExt cx="595" cy="559"/>
          </a:xfrm>
        </p:grpSpPr>
        <p:sp>
          <p:nvSpPr>
            <p:cNvPr id="179" name="Line 212"/>
            <p:cNvSpPr>
              <a:spLocks noChangeAspect="1" noChangeShapeType="1"/>
            </p:cNvSpPr>
            <p:nvPr/>
          </p:nvSpPr>
          <p:spPr bwMode="auto">
            <a:xfrm>
              <a:off x="0" y="0"/>
              <a:ext cx="595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0" name="Line 213"/>
            <p:cNvSpPr>
              <a:spLocks noChangeAspect="1" noChangeShapeType="1"/>
            </p:cNvSpPr>
            <p:nvPr/>
          </p:nvSpPr>
          <p:spPr bwMode="auto">
            <a:xfrm>
              <a:off x="0" y="559"/>
              <a:ext cx="595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1" name="Line 214"/>
            <p:cNvSpPr>
              <a:spLocks noChangeAspect="1" noChangeShapeType="1"/>
            </p:cNvSpPr>
            <p:nvPr/>
          </p:nvSpPr>
          <p:spPr bwMode="auto">
            <a:xfrm>
              <a:off x="548" y="93"/>
              <a:ext cx="0" cy="37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2" name="未知"/>
            <p:cNvSpPr>
              <a:spLocks noChangeAspect="1"/>
            </p:cNvSpPr>
            <p:nvPr/>
          </p:nvSpPr>
          <p:spPr bwMode="auto">
            <a:xfrm>
              <a:off x="533" y="0"/>
              <a:ext cx="30" cy="93"/>
            </a:xfrm>
            <a:custGeom>
              <a:avLst/>
              <a:gdLst/>
              <a:ahLst/>
              <a:cxnLst>
                <a:cxn ang="0">
                  <a:pos x="0" y="405"/>
                </a:cxn>
                <a:cxn ang="0">
                  <a:pos x="134" y="405"/>
                </a:cxn>
                <a:cxn ang="0">
                  <a:pos x="66" y="0"/>
                </a:cxn>
                <a:cxn ang="0">
                  <a:pos x="0" y="405"/>
                </a:cxn>
              </a:cxnLst>
              <a:rect l="0" t="0" r="r" b="b"/>
              <a:pathLst>
                <a:path w="134" h="405">
                  <a:moveTo>
                    <a:pt x="0" y="405"/>
                  </a:moveTo>
                  <a:lnTo>
                    <a:pt x="134" y="405"/>
                  </a:lnTo>
                  <a:lnTo>
                    <a:pt x="66" y="0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3" name="未知"/>
            <p:cNvSpPr>
              <a:spLocks noChangeAspect="1"/>
            </p:cNvSpPr>
            <p:nvPr/>
          </p:nvSpPr>
          <p:spPr bwMode="auto">
            <a:xfrm>
              <a:off x="533" y="466"/>
              <a:ext cx="30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0"/>
                </a:cxn>
                <a:cxn ang="0">
                  <a:pos x="66" y="405"/>
                </a:cxn>
                <a:cxn ang="0">
                  <a:pos x="0" y="0"/>
                </a:cxn>
              </a:cxnLst>
              <a:rect l="0" t="0" r="r" b="b"/>
              <a:pathLst>
                <a:path w="134" h="405">
                  <a:moveTo>
                    <a:pt x="0" y="0"/>
                  </a:moveTo>
                  <a:lnTo>
                    <a:pt x="134" y="0"/>
                  </a:lnTo>
                  <a:lnTo>
                    <a:pt x="66" y="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" name="未知"/>
            <p:cNvSpPr>
              <a:spLocks noChangeAspect="1"/>
            </p:cNvSpPr>
            <p:nvPr/>
          </p:nvSpPr>
          <p:spPr bwMode="auto">
            <a:xfrm>
              <a:off x="436" y="298"/>
              <a:ext cx="84" cy="24"/>
            </a:xfrm>
            <a:custGeom>
              <a:avLst/>
              <a:gdLst/>
              <a:ahLst/>
              <a:cxnLst>
                <a:cxn ang="0">
                  <a:pos x="364" y="101"/>
                </a:cxn>
                <a:cxn ang="0">
                  <a:pos x="0" y="0"/>
                </a:cxn>
                <a:cxn ang="0">
                  <a:pos x="81" y="101"/>
                </a:cxn>
              </a:cxnLst>
              <a:rect l="0" t="0" r="r" b="b"/>
              <a:pathLst>
                <a:path w="364" h="101">
                  <a:moveTo>
                    <a:pt x="364" y="101"/>
                  </a:moveTo>
                  <a:lnTo>
                    <a:pt x="0" y="0"/>
                  </a:lnTo>
                  <a:lnTo>
                    <a:pt x="81" y="101"/>
                  </a:lnTo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" name="未知"/>
            <p:cNvSpPr>
              <a:spLocks noChangeAspect="1"/>
            </p:cNvSpPr>
            <p:nvPr/>
          </p:nvSpPr>
          <p:spPr bwMode="auto">
            <a:xfrm>
              <a:off x="436" y="237"/>
              <a:ext cx="84" cy="59"/>
            </a:xfrm>
            <a:custGeom>
              <a:avLst/>
              <a:gdLst/>
              <a:ahLst/>
              <a:cxnLst>
                <a:cxn ang="0">
                  <a:pos x="364" y="253"/>
                </a:cxn>
                <a:cxn ang="0">
                  <a:pos x="364" y="162"/>
                </a:cxn>
                <a:cxn ang="0">
                  <a:pos x="354" y="121"/>
                </a:cxn>
                <a:cxn ang="0">
                  <a:pos x="333" y="91"/>
                </a:cxn>
                <a:cxn ang="0">
                  <a:pos x="303" y="71"/>
                </a:cxn>
                <a:cxn ang="0">
                  <a:pos x="243" y="50"/>
                </a:cxn>
                <a:cxn ang="0">
                  <a:pos x="212" y="50"/>
                </a:cxn>
                <a:cxn ang="0">
                  <a:pos x="182" y="61"/>
                </a:cxn>
                <a:cxn ang="0">
                  <a:pos x="162" y="91"/>
                </a:cxn>
                <a:cxn ang="0">
                  <a:pos x="162" y="192"/>
                </a:cxn>
                <a:cxn ang="0">
                  <a:pos x="0" y="152"/>
                </a:cxn>
                <a:cxn ang="0">
                  <a:pos x="0" y="0"/>
                </a:cxn>
              </a:cxnLst>
              <a:rect l="0" t="0" r="r" b="b"/>
              <a:pathLst>
                <a:path w="364" h="253">
                  <a:moveTo>
                    <a:pt x="364" y="253"/>
                  </a:moveTo>
                  <a:lnTo>
                    <a:pt x="364" y="162"/>
                  </a:lnTo>
                  <a:lnTo>
                    <a:pt x="354" y="121"/>
                  </a:lnTo>
                  <a:lnTo>
                    <a:pt x="333" y="91"/>
                  </a:lnTo>
                  <a:lnTo>
                    <a:pt x="303" y="71"/>
                  </a:lnTo>
                  <a:lnTo>
                    <a:pt x="243" y="50"/>
                  </a:lnTo>
                  <a:lnTo>
                    <a:pt x="212" y="50"/>
                  </a:lnTo>
                  <a:lnTo>
                    <a:pt x="182" y="61"/>
                  </a:lnTo>
                  <a:lnTo>
                    <a:pt x="162" y="91"/>
                  </a:lnTo>
                  <a:lnTo>
                    <a:pt x="162" y="192"/>
                  </a:lnTo>
                  <a:lnTo>
                    <a:pt x="0" y="152"/>
                  </a:lnTo>
                  <a:lnTo>
                    <a:pt x="0" y="0"/>
                  </a:lnTo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6" name="Group 219"/>
          <p:cNvGrpSpPr>
            <a:grpSpLocks noChangeAspect="1"/>
          </p:cNvGrpSpPr>
          <p:nvPr/>
        </p:nvGrpSpPr>
        <p:grpSpPr bwMode="auto">
          <a:xfrm>
            <a:off x="2912119" y="4101306"/>
            <a:ext cx="1619250" cy="1160462"/>
            <a:chOff x="0" y="0"/>
            <a:chExt cx="1020" cy="731"/>
          </a:xfrm>
        </p:grpSpPr>
        <p:grpSp>
          <p:nvGrpSpPr>
            <p:cNvPr id="187" name="Group 220"/>
            <p:cNvGrpSpPr>
              <a:grpSpLocks noChangeAspect="1"/>
            </p:cNvGrpSpPr>
            <p:nvPr/>
          </p:nvGrpSpPr>
          <p:grpSpPr bwMode="auto">
            <a:xfrm>
              <a:off x="836" y="0"/>
              <a:ext cx="69" cy="104"/>
              <a:chOff x="0" y="0"/>
              <a:chExt cx="69" cy="104"/>
            </a:xfrm>
          </p:grpSpPr>
          <p:sp>
            <p:nvSpPr>
              <p:cNvPr id="195" name="未知"/>
              <p:cNvSpPr>
                <a:spLocks noChangeAspect="1"/>
              </p:cNvSpPr>
              <p:nvPr/>
            </p:nvSpPr>
            <p:spPr bwMode="auto">
              <a:xfrm>
                <a:off x="0" y="18"/>
                <a:ext cx="69" cy="70"/>
              </a:xfrm>
              <a:custGeom>
                <a:avLst/>
                <a:gdLst/>
                <a:ahLst/>
                <a:cxnLst>
                  <a:cxn ang="0">
                    <a:pos x="170" y="299"/>
                  </a:cxn>
                  <a:cxn ang="0">
                    <a:pos x="77" y="281"/>
                  </a:cxn>
                  <a:cxn ang="0">
                    <a:pos x="0" y="169"/>
                  </a:cxn>
                  <a:cxn ang="0">
                    <a:pos x="19" y="76"/>
                  </a:cxn>
                  <a:cxn ang="0">
                    <a:pos x="130" y="0"/>
                  </a:cxn>
                  <a:cxn ang="0">
                    <a:pos x="224" y="18"/>
                  </a:cxn>
                  <a:cxn ang="0">
                    <a:pos x="299" y="129"/>
                  </a:cxn>
                  <a:cxn ang="0">
                    <a:pos x="282" y="223"/>
                  </a:cxn>
                  <a:cxn ang="0">
                    <a:pos x="170" y="299"/>
                  </a:cxn>
                </a:cxnLst>
                <a:rect l="0" t="0" r="r" b="b"/>
                <a:pathLst>
                  <a:path w="299" h="299">
                    <a:moveTo>
                      <a:pt x="170" y="299"/>
                    </a:moveTo>
                    <a:lnTo>
                      <a:pt x="77" y="281"/>
                    </a:lnTo>
                    <a:lnTo>
                      <a:pt x="0" y="169"/>
                    </a:lnTo>
                    <a:lnTo>
                      <a:pt x="19" y="76"/>
                    </a:lnTo>
                    <a:lnTo>
                      <a:pt x="130" y="0"/>
                    </a:lnTo>
                    <a:lnTo>
                      <a:pt x="224" y="18"/>
                    </a:lnTo>
                    <a:lnTo>
                      <a:pt x="299" y="129"/>
                    </a:lnTo>
                    <a:lnTo>
                      <a:pt x="282" y="223"/>
                    </a:lnTo>
                    <a:lnTo>
                      <a:pt x="170" y="299"/>
                    </a:lnTo>
                    <a:close/>
                  </a:path>
                </a:pathLst>
              </a:custGeom>
              <a:noFill/>
              <a:ln w="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6" name="Line 22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" y="0"/>
                <a:ext cx="13" cy="10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88" name="Group 223"/>
            <p:cNvGrpSpPr>
              <a:grpSpLocks noChangeAspect="1"/>
            </p:cNvGrpSpPr>
            <p:nvPr/>
          </p:nvGrpSpPr>
          <p:grpSpPr bwMode="auto">
            <a:xfrm>
              <a:off x="0" y="36"/>
              <a:ext cx="1020" cy="695"/>
              <a:chOff x="0" y="0"/>
              <a:chExt cx="1020" cy="695"/>
            </a:xfrm>
          </p:grpSpPr>
          <p:grpSp>
            <p:nvGrpSpPr>
              <p:cNvPr id="189" name="Group 224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1020" cy="695"/>
                <a:chOff x="0" y="0"/>
                <a:chExt cx="1020" cy="695"/>
              </a:xfrm>
            </p:grpSpPr>
            <p:sp>
              <p:nvSpPr>
                <p:cNvPr id="191" name="Line 2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23" y="0"/>
                  <a:ext cx="297" cy="202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2" name="Line 2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642"/>
                  <a:ext cx="78" cy="53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3" name="Line 2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55" y="255"/>
                  <a:ext cx="490" cy="334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4" name="未知"/>
                <p:cNvSpPr>
                  <a:spLocks noChangeAspect="1"/>
                </p:cNvSpPr>
                <p:nvPr/>
              </p:nvSpPr>
              <p:spPr bwMode="auto">
                <a:xfrm>
                  <a:off x="69" y="589"/>
                  <a:ext cx="86" cy="67"/>
                </a:xfrm>
                <a:custGeom>
                  <a:avLst/>
                  <a:gdLst/>
                  <a:ahLst/>
                  <a:cxnLst>
                    <a:cxn ang="0">
                      <a:pos x="0" y="173"/>
                    </a:cxn>
                    <a:cxn ang="0">
                      <a:pos x="76" y="285"/>
                    </a:cxn>
                    <a:cxn ang="0">
                      <a:pos x="372" y="0"/>
                    </a:cxn>
                    <a:cxn ang="0">
                      <a:pos x="0" y="173"/>
                    </a:cxn>
                  </a:cxnLst>
                  <a:rect l="0" t="0" r="r" b="b"/>
                  <a:pathLst>
                    <a:path w="372" h="285">
                      <a:moveTo>
                        <a:pt x="0" y="173"/>
                      </a:moveTo>
                      <a:lnTo>
                        <a:pt x="76" y="285"/>
                      </a:lnTo>
                      <a:lnTo>
                        <a:pt x="372" y="0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90" name="未知"/>
              <p:cNvSpPr>
                <a:spLocks noChangeAspect="1"/>
              </p:cNvSpPr>
              <p:nvPr/>
            </p:nvSpPr>
            <p:spPr bwMode="auto">
              <a:xfrm>
                <a:off x="645" y="189"/>
                <a:ext cx="87" cy="66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372" y="112"/>
                  </a:cxn>
                  <a:cxn ang="0">
                    <a:pos x="0" y="284"/>
                  </a:cxn>
                  <a:cxn ang="0">
                    <a:pos x="296" y="0"/>
                  </a:cxn>
                </a:cxnLst>
                <a:rect l="0" t="0" r="r" b="b"/>
                <a:pathLst>
                  <a:path w="372" h="284">
                    <a:moveTo>
                      <a:pt x="296" y="0"/>
                    </a:moveTo>
                    <a:lnTo>
                      <a:pt x="372" y="112"/>
                    </a:lnTo>
                    <a:lnTo>
                      <a:pt x="0" y="284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97" name="Group 230"/>
          <p:cNvGrpSpPr>
            <a:grpSpLocks noChangeAspect="1"/>
          </p:cNvGrpSpPr>
          <p:nvPr/>
        </p:nvGrpSpPr>
        <p:grpSpPr bwMode="auto">
          <a:xfrm>
            <a:off x="2134244" y="4822031"/>
            <a:ext cx="387350" cy="485775"/>
            <a:chOff x="0" y="0"/>
            <a:chExt cx="244" cy="306"/>
          </a:xfrm>
        </p:grpSpPr>
        <p:sp>
          <p:nvSpPr>
            <p:cNvPr id="198" name="Line 231"/>
            <p:cNvSpPr>
              <a:spLocks noChangeAspect="1" noChangeShapeType="1"/>
            </p:cNvSpPr>
            <p:nvPr/>
          </p:nvSpPr>
          <p:spPr bwMode="auto">
            <a:xfrm>
              <a:off x="0" y="0"/>
              <a:ext cx="244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9" name="Line 232"/>
            <p:cNvSpPr>
              <a:spLocks noChangeAspect="1" noChangeShapeType="1"/>
            </p:cNvSpPr>
            <p:nvPr/>
          </p:nvSpPr>
          <p:spPr bwMode="auto">
            <a:xfrm>
              <a:off x="0" y="306"/>
              <a:ext cx="244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0" name="Line 233"/>
            <p:cNvSpPr>
              <a:spLocks noChangeAspect="1" noChangeShapeType="1"/>
            </p:cNvSpPr>
            <p:nvPr/>
          </p:nvSpPr>
          <p:spPr bwMode="auto">
            <a:xfrm>
              <a:off x="197" y="95"/>
              <a:ext cx="0" cy="11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1" name="未知"/>
            <p:cNvSpPr>
              <a:spLocks noChangeAspect="1"/>
            </p:cNvSpPr>
            <p:nvPr/>
          </p:nvSpPr>
          <p:spPr bwMode="auto">
            <a:xfrm>
              <a:off x="181" y="0"/>
              <a:ext cx="31" cy="95"/>
            </a:xfrm>
            <a:custGeom>
              <a:avLst/>
              <a:gdLst/>
              <a:ahLst/>
              <a:cxnLst>
                <a:cxn ang="0">
                  <a:pos x="0" y="404"/>
                </a:cxn>
                <a:cxn ang="0">
                  <a:pos x="135" y="404"/>
                </a:cxn>
                <a:cxn ang="0">
                  <a:pos x="68" y="0"/>
                </a:cxn>
                <a:cxn ang="0">
                  <a:pos x="0" y="404"/>
                </a:cxn>
              </a:cxnLst>
              <a:rect l="0" t="0" r="r" b="b"/>
              <a:pathLst>
                <a:path w="135" h="404">
                  <a:moveTo>
                    <a:pt x="0" y="404"/>
                  </a:moveTo>
                  <a:lnTo>
                    <a:pt x="135" y="404"/>
                  </a:lnTo>
                  <a:lnTo>
                    <a:pt x="68" y="0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2" name="未知"/>
            <p:cNvSpPr>
              <a:spLocks noChangeAspect="1"/>
            </p:cNvSpPr>
            <p:nvPr/>
          </p:nvSpPr>
          <p:spPr bwMode="auto">
            <a:xfrm>
              <a:off x="181" y="211"/>
              <a:ext cx="31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68" y="404"/>
                </a:cxn>
                <a:cxn ang="0">
                  <a:pos x="0" y="0"/>
                </a:cxn>
              </a:cxnLst>
              <a:rect l="0" t="0" r="r" b="b"/>
              <a:pathLst>
                <a:path w="135" h="404">
                  <a:moveTo>
                    <a:pt x="0" y="0"/>
                  </a:moveTo>
                  <a:lnTo>
                    <a:pt x="135" y="0"/>
                  </a:lnTo>
                  <a:lnTo>
                    <a:pt x="68" y="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3" name="未知"/>
            <p:cNvSpPr>
              <a:spLocks noChangeAspect="1"/>
            </p:cNvSpPr>
            <p:nvPr/>
          </p:nvSpPr>
          <p:spPr bwMode="auto">
            <a:xfrm>
              <a:off x="84" y="128"/>
              <a:ext cx="85" cy="5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11" y="10"/>
                </a:cxn>
                <a:cxn ang="0">
                  <a:pos x="142" y="41"/>
                </a:cxn>
                <a:cxn ang="0">
                  <a:pos x="162" y="81"/>
                </a:cxn>
                <a:cxn ang="0">
                  <a:pos x="162" y="101"/>
                </a:cxn>
                <a:cxn ang="0">
                  <a:pos x="172" y="142"/>
                </a:cxn>
                <a:cxn ang="0">
                  <a:pos x="192" y="172"/>
                </a:cxn>
                <a:cxn ang="0">
                  <a:pos x="213" y="192"/>
                </a:cxn>
                <a:cxn ang="0">
                  <a:pos x="273" y="213"/>
                </a:cxn>
                <a:cxn ang="0">
                  <a:pos x="303" y="223"/>
                </a:cxn>
                <a:cxn ang="0">
                  <a:pos x="324" y="223"/>
                </a:cxn>
                <a:cxn ang="0">
                  <a:pos x="344" y="213"/>
                </a:cxn>
                <a:cxn ang="0">
                  <a:pos x="364" y="192"/>
                </a:cxn>
                <a:cxn ang="0">
                  <a:pos x="364" y="162"/>
                </a:cxn>
                <a:cxn ang="0">
                  <a:pos x="354" y="112"/>
                </a:cxn>
                <a:cxn ang="0">
                  <a:pos x="334" y="81"/>
                </a:cxn>
                <a:cxn ang="0">
                  <a:pos x="303" y="60"/>
                </a:cxn>
                <a:cxn ang="0">
                  <a:pos x="242" y="41"/>
                </a:cxn>
                <a:cxn ang="0">
                  <a:pos x="213" y="41"/>
                </a:cxn>
                <a:cxn ang="0">
                  <a:pos x="182" y="50"/>
                </a:cxn>
                <a:cxn ang="0">
                  <a:pos x="172" y="71"/>
                </a:cxn>
                <a:cxn ang="0">
                  <a:pos x="162" y="112"/>
                </a:cxn>
                <a:cxn ang="0">
                  <a:pos x="152" y="142"/>
                </a:cxn>
                <a:cxn ang="0">
                  <a:pos x="121" y="162"/>
                </a:cxn>
                <a:cxn ang="0">
                  <a:pos x="91" y="162"/>
                </a:cxn>
                <a:cxn ang="0">
                  <a:pos x="50" y="152"/>
                </a:cxn>
                <a:cxn ang="0">
                  <a:pos x="21" y="121"/>
                </a:cxn>
                <a:cxn ang="0">
                  <a:pos x="0" y="91"/>
                </a:cxn>
                <a:cxn ang="0">
                  <a:pos x="0" y="60"/>
                </a:cxn>
                <a:cxn ang="0">
                  <a:pos x="10" y="20"/>
                </a:cxn>
                <a:cxn ang="0">
                  <a:pos x="31" y="0"/>
                </a:cxn>
                <a:cxn ang="0">
                  <a:pos x="50" y="0"/>
                </a:cxn>
                <a:cxn ang="0">
                  <a:pos x="81" y="0"/>
                </a:cxn>
              </a:cxnLst>
              <a:rect l="0" t="0" r="r" b="b"/>
              <a:pathLst>
                <a:path w="364" h="223">
                  <a:moveTo>
                    <a:pt x="81" y="0"/>
                  </a:moveTo>
                  <a:lnTo>
                    <a:pt x="111" y="10"/>
                  </a:lnTo>
                  <a:lnTo>
                    <a:pt x="142" y="41"/>
                  </a:lnTo>
                  <a:lnTo>
                    <a:pt x="162" y="81"/>
                  </a:lnTo>
                  <a:lnTo>
                    <a:pt x="162" y="101"/>
                  </a:lnTo>
                  <a:lnTo>
                    <a:pt x="172" y="142"/>
                  </a:lnTo>
                  <a:lnTo>
                    <a:pt x="192" y="172"/>
                  </a:lnTo>
                  <a:lnTo>
                    <a:pt x="213" y="192"/>
                  </a:lnTo>
                  <a:lnTo>
                    <a:pt x="273" y="213"/>
                  </a:lnTo>
                  <a:lnTo>
                    <a:pt x="303" y="223"/>
                  </a:lnTo>
                  <a:lnTo>
                    <a:pt x="324" y="223"/>
                  </a:lnTo>
                  <a:lnTo>
                    <a:pt x="344" y="213"/>
                  </a:lnTo>
                  <a:lnTo>
                    <a:pt x="364" y="192"/>
                  </a:lnTo>
                  <a:lnTo>
                    <a:pt x="364" y="162"/>
                  </a:lnTo>
                  <a:lnTo>
                    <a:pt x="354" y="112"/>
                  </a:lnTo>
                  <a:lnTo>
                    <a:pt x="334" y="81"/>
                  </a:lnTo>
                  <a:lnTo>
                    <a:pt x="303" y="60"/>
                  </a:lnTo>
                  <a:lnTo>
                    <a:pt x="242" y="41"/>
                  </a:lnTo>
                  <a:lnTo>
                    <a:pt x="213" y="41"/>
                  </a:lnTo>
                  <a:lnTo>
                    <a:pt x="182" y="50"/>
                  </a:lnTo>
                  <a:lnTo>
                    <a:pt x="172" y="71"/>
                  </a:lnTo>
                  <a:lnTo>
                    <a:pt x="162" y="112"/>
                  </a:lnTo>
                  <a:lnTo>
                    <a:pt x="152" y="142"/>
                  </a:lnTo>
                  <a:lnTo>
                    <a:pt x="121" y="162"/>
                  </a:lnTo>
                  <a:lnTo>
                    <a:pt x="91" y="162"/>
                  </a:lnTo>
                  <a:lnTo>
                    <a:pt x="50" y="152"/>
                  </a:lnTo>
                  <a:lnTo>
                    <a:pt x="21" y="121"/>
                  </a:lnTo>
                  <a:lnTo>
                    <a:pt x="0" y="91"/>
                  </a:lnTo>
                  <a:lnTo>
                    <a:pt x="0" y="60"/>
                  </a:lnTo>
                  <a:lnTo>
                    <a:pt x="10" y="20"/>
                  </a:lnTo>
                  <a:lnTo>
                    <a:pt x="31" y="0"/>
                  </a:lnTo>
                  <a:lnTo>
                    <a:pt x="50" y="0"/>
                  </a:lnTo>
                  <a:lnTo>
                    <a:pt x="81" y="0"/>
                  </a:lnTo>
                  <a:close/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4" name="Group 296"/>
          <p:cNvGrpSpPr>
            <a:grpSpLocks noChangeAspect="1"/>
          </p:cNvGrpSpPr>
          <p:nvPr/>
        </p:nvGrpSpPr>
        <p:grpSpPr bwMode="auto">
          <a:xfrm>
            <a:off x="1711969" y="5576093"/>
            <a:ext cx="212725" cy="157163"/>
            <a:chOff x="0" y="0"/>
            <a:chExt cx="134" cy="99"/>
          </a:xfrm>
        </p:grpSpPr>
        <p:sp>
          <p:nvSpPr>
            <p:cNvPr id="205" name="未知"/>
            <p:cNvSpPr>
              <a:spLocks noChangeAspect="1"/>
            </p:cNvSpPr>
            <p:nvPr/>
          </p:nvSpPr>
          <p:spPr bwMode="auto">
            <a:xfrm>
              <a:off x="0" y="0"/>
              <a:ext cx="25" cy="99"/>
            </a:xfrm>
            <a:custGeom>
              <a:avLst/>
              <a:gdLst/>
              <a:ahLst/>
              <a:cxnLst>
                <a:cxn ang="0">
                  <a:pos x="10" y="425"/>
                </a:cxn>
                <a:cxn ang="0">
                  <a:pos x="0" y="385"/>
                </a:cxn>
                <a:cxn ang="0">
                  <a:pos x="0" y="334"/>
                </a:cxn>
                <a:cxn ang="0">
                  <a:pos x="10" y="243"/>
                </a:cxn>
                <a:cxn ang="0">
                  <a:pos x="40" y="141"/>
                </a:cxn>
                <a:cxn ang="0">
                  <a:pos x="81" y="51"/>
                </a:cxn>
                <a:cxn ang="0">
                  <a:pos x="111" y="0"/>
                </a:cxn>
              </a:cxnLst>
              <a:rect l="0" t="0" r="r" b="b"/>
              <a:pathLst>
                <a:path w="111" h="425">
                  <a:moveTo>
                    <a:pt x="10" y="425"/>
                  </a:moveTo>
                  <a:lnTo>
                    <a:pt x="0" y="385"/>
                  </a:lnTo>
                  <a:lnTo>
                    <a:pt x="0" y="334"/>
                  </a:lnTo>
                  <a:lnTo>
                    <a:pt x="10" y="243"/>
                  </a:lnTo>
                  <a:lnTo>
                    <a:pt x="40" y="141"/>
                  </a:lnTo>
                  <a:lnTo>
                    <a:pt x="81" y="51"/>
                  </a:lnTo>
                  <a:lnTo>
                    <a:pt x="111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6" name="未知"/>
            <p:cNvSpPr>
              <a:spLocks noChangeAspect="1"/>
            </p:cNvSpPr>
            <p:nvPr/>
          </p:nvSpPr>
          <p:spPr bwMode="auto">
            <a:xfrm>
              <a:off x="45" y="34"/>
              <a:ext cx="42" cy="55"/>
            </a:xfrm>
            <a:custGeom>
              <a:avLst/>
              <a:gdLst/>
              <a:ahLst/>
              <a:cxnLst>
                <a:cxn ang="0">
                  <a:pos x="162" y="244"/>
                </a:cxn>
                <a:cxn ang="0">
                  <a:pos x="132" y="193"/>
                </a:cxn>
                <a:cxn ang="0">
                  <a:pos x="182" y="0"/>
                </a:cxn>
                <a:cxn ang="0">
                  <a:pos x="101" y="0"/>
                </a:cxn>
                <a:cxn ang="0">
                  <a:pos x="61" y="11"/>
                </a:cxn>
                <a:cxn ang="0">
                  <a:pos x="40" y="31"/>
                </a:cxn>
                <a:cxn ang="0">
                  <a:pos x="30" y="52"/>
                </a:cxn>
                <a:cxn ang="0">
                  <a:pos x="0" y="183"/>
                </a:cxn>
                <a:cxn ang="0">
                  <a:pos x="0" y="203"/>
                </a:cxn>
                <a:cxn ang="0">
                  <a:pos x="11" y="234"/>
                </a:cxn>
                <a:cxn ang="0">
                  <a:pos x="30" y="244"/>
                </a:cxn>
                <a:cxn ang="0">
                  <a:pos x="61" y="244"/>
                </a:cxn>
                <a:cxn ang="0">
                  <a:pos x="91" y="234"/>
                </a:cxn>
                <a:cxn ang="0">
                  <a:pos x="111" y="223"/>
                </a:cxn>
                <a:cxn ang="0">
                  <a:pos x="132" y="193"/>
                </a:cxn>
              </a:cxnLst>
              <a:rect l="0" t="0" r="r" b="b"/>
              <a:pathLst>
                <a:path w="182" h="244">
                  <a:moveTo>
                    <a:pt x="162" y="244"/>
                  </a:moveTo>
                  <a:lnTo>
                    <a:pt x="132" y="193"/>
                  </a:lnTo>
                  <a:lnTo>
                    <a:pt x="182" y="0"/>
                  </a:lnTo>
                  <a:lnTo>
                    <a:pt x="101" y="0"/>
                  </a:lnTo>
                  <a:lnTo>
                    <a:pt x="61" y="11"/>
                  </a:lnTo>
                  <a:lnTo>
                    <a:pt x="40" y="31"/>
                  </a:lnTo>
                  <a:lnTo>
                    <a:pt x="30" y="52"/>
                  </a:lnTo>
                  <a:lnTo>
                    <a:pt x="0" y="183"/>
                  </a:lnTo>
                  <a:lnTo>
                    <a:pt x="0" y="203"/>
                  </a:lnTo>
                  <a:lnTo>
                    <a:pt x="11" y="234"/>
                  </a:lnTo>
                  <a:lnTo>
                    <a:pt x="30" y="244"/>
                  </a:lnTo>
                  <a:lnTo>
                    <a:pt x="61" y="244"/>
                  </a:lnTo>
                  <a:lnTo>
                    <a:pt x="91" y="234"/>
                  </a:lnTo>
                  <a:lnTo>
                    <a:pt x="111" y="223"/>
                  </a:lnTo>
                  <a:lnTo>
                    <a:pt x="132" y="193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7" name="未知"/>
            <p:cNvSpPr>
              <a:spLocks noChangeAspect="1"/>
            </p:cNvSpPr>
            <p:nvPr/>
          </p:nvSpPr>
          <p:spPr bwMode="auto">
            <a:xfrm>
              <a:off x="103" y="0"/>
              <a:ext cx="31" cy="99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30" y="385"/>
                </a:cxn>
                <a:cxn ang="0">
                  <a:pos x="81" y="283"/>
                </a:cxn>
                <a:cxn ang="0">
                  <a:pos x="111" y="193"/>
                </a:cxn>
                <a:cxn ang="0">
                  <a:pos x="132" y="91"/>
                </a:cxn>
                <a:cxn ang="0">
                  <a:pos x="132" y="0"/>
                </a:cxn>
              </a:cxnLst>
              <a:rect l="0" t="0" r="r" b="b"/>
              <a:pathLst>
                <a:path w="132" h="425">
                  <a:moveTo>
                    <a:pt x="0" y="425"/>
                  </a:moveTo>
                  <a:lnTo>
                    <a:pt x="30" y="385"/>
                  </a:lnTo>
                  <a:lnTo>
                    <a:pt x="81" y="283"/>
                  </a:lnTo>
                  <a:lnTo>
                    <a:pt x="111" y="193"/>
                  </a:lnTo>
                  <a:lnTo>
                    <a:pt x="132" y="91"/>
                  </a:lnTo>
                  <a:lnTo>
                    <a:pt x="132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8" name="Group 300"/>
          <p:cNvGrpSpPr>
            <a:grpSpLocks noChangeAspect="1"/>
          </p:cNvGrpSpPr>
          <p:nvPr/>
        </p:nvGrpSpPr>
        <p:grpSpPr bwMode="auto">
          <a:xfrm>
            <a:off x="3445519" y="5576093"/>
            <a:ext cx="212725" cy="157163"/>
            <a:chOff x="0" y="0"/>
            <a:chExt cx="134" cy="99"/>
          </a:xfrm>
        </p:grpSpPr>
        <p:sp>
          <p:nvSpPr>
            <p:cNvPr id="209" name="未知"/>
            <p:cNvSpPr>
              <a:spLocks noChangeAspect="1"/>
            </p:cNvSpPr>
            <p:nvPr/>
          </p:nvSpPr>
          <p:spPr bwMode="auto">
            <a:xfrm>
              <a:off x="0" y="0"/>
              <a:ext cx="25" cy="99"/>
            </a:xfrm>
            <a:custGeom>
              <a:avLst/>
              <a:gdLst/>
              <a:ahLst/>
              <a:cxnLst>
                <a:cxn ang="0">
                  <a:pos x="11" y="425"/>
                </a:cxn>
                <a:cxn ang="0">
                  <a:pos x="0" y="385"/>
                </a:cxn>
                <a:cxn ang="0">
                  <a:pos x="0" y="334"/>
                </a:cxn>
                <a:cxn ang="0">
                  <a:pos x="11" y="243"/>
                </a:cxn>
                <a:cxn ang="0">
                  <a:pos x="40" y="141"/>
                </a:cxn>
                <a:cxn ang="0">
                  <a:pos x="81" y="51"/>
                </a:cxn>
                <a:cxn ang="0">
                  <a:pos x="111" y="0"/>
                </a:cxn>
              </a:cxnLst>
              <a:rect l="0" t="0" r="r" b="b"/>
              <a:pathLst>
                <a:path w="111" h="425">
                  <a:moveTo>
                    <a:pt x="11" y="425"/>
                  </a:moveTo>
                  <a:lnTo>
                    <a:pt x="0" y="385"/>
                  </a:lnTo>
                  <a:lnTo>
                    <a:pt x="0" y="334"/>
                  </a:lnTo>
                  <a:lnTo>
                    <a:pt x="11" y="243"/>
                  </a:lnTo>
                  <a:lnTo>
                    <a:pt x="40" y="141"/>
                  </a:lnTo>
                  <a:lnTo>
                    <a:pt x="81" y="51"/>
                  </a:lnTo>
                  <a:lnTo>
                    <a:pt x="111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0" name="未知"/>
            <p:cNvSpPr>
              <a:spLocks noChangeAspect="1"/>
            </p:cNvSpPr>
            <p:nvPr/>
          </p:nvSpPr>
          <p:spPr bwMode="auto">
            <a:xfrm>
              <a:off x="40" y="5"/>
              <a:ext cx="49" cy="84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365"/>
                </a:cxn>
                <a:cxn ang="0">
                  <a:pos x="91" y="365"/>
                </a:cxn>
                <a:cxn ang="0">
                  <a:pos x="131" y="355"/>
                </a:cxn>
                <a:cxn ang="0">
                  <a:pos x="162" y="334"/>
                </a:cxn>
                <a:cxn ang="0">
                  <a:pos x="182" y="304"/>
                </a:cxn>
                <a:cxn ang="0">
                  <a:pos x="213" y="192"/>
                </a:cxn>
                <a:cxn ang="0">
                  <a:pos x="213" y="162"/>
                </a:cxn>
                <a:cxn ang="0">
                  <a:pos x="202" y="132"/>
                </a:cxn>
                <a:cxn ang="0">
                  <a:pos x="172" y="121"/>
                </a:cxn>
                <a:cxn ang="0">
                  <a:pos x="71" y="121"/>
                </a:cxn>
              </a:cxnLst>
              <a:rect l="0" t="0" r="r" b="b"/>
              <a:pathLst>
                <a:path w="213" h="365">
                  <a:moveTo>
                    <a:pt x="102" y="0"/>
                  </a:moveTo>
                  <a:lnTo>
                    <a:pt x="0" y="365"/>
                  </a:lnTo>
                  <a:lnTo>
                    <a:pt x="91" y="365"/>
                  </a:lnTo>
                  <a:lnTo>
                    <a:pt x="131" y="355"/>
                  </a:lnTo>
                  <a:lnTo>
                    <a:pt x="162" y="334"/>
                  </a:lnTo>
                  <a:lnTo>
                    <a:pt x="182" y="304"/>
                  </a:lnTo>
                  <a:lnTo>
                    <a:pt x="213" y="192"/>
                  </a:lnTo>
                  <a:lnTo>
                    <a:pt x="213" y="162"/>
                  </a:lnTo>
                  <a:lnTo>
                    <a:pt x="202" y="132"/>
                  </a:lnTo>
                  <a:lnTo>
                    <a:pt x="172" y="121"/>
                  </a:lnTo>
                  <a:lnTo>
                    <a:pt x="71" y="121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1" name="未知"/>
            <p:cNvSpPr>
              <a:spLocks noChangeAspect="1"/>
            </p:cNvSpPr>
            <p:nvPr/>
          </p:nvSpPr>
          <p:spPr bwMode="auto">
            <a:xfrm>
              <a:off x="103" y="0"/>
              <a:ext cx="31" cy="99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31" y="385"/>
                </a:cxn>
                <a:cxn ang="0">
                  <a:pos x="81" y="283"/>
                </a:cxn>
                <a:cxn ang="0">
                  <a:pos x="111" y="193"/>
                </a:cxn>
                <a:cxn ang="0">
                  <a:pos x="132" y="91"/>
                </a:cxn>
                <a:cxn ang="0">
                  <a:pos x="132" y="0"/>
                </a:cxn>
              </a:cxnLst>
              <a:rect l="0" t="0" r="r" b="b"/>
              <a:pathLst>
                <a:path w="132" h="425">
                  <a:moveTo>
                    <a:pt x="0" y="425"/>
                  </a:moveTo>
                  <a:lnTo>
                    <a:pt x="31" y="385"/>
                  </a:lnTo>
                  <a:lnTo>
                    <a:pt x="81" y="283"/>
                  </a:lnTo>
                  <a:lnTo>
                    <a:pt x="111" y="193"/>
                  </a:lnTo>
                  <a:lnTo>
                    <a:pt x="132" y="91"/>
                  </a:lnTo>
                  <a:lnTo>
                    <a:pt x="132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2" name="Group 304"/>
          <p:cNvGrpSpPr>
            <a:grpSpLocks noChangeAspect="1"/>
          </p:cNvGrpSpPr>
          <p:nvPr/>
        </p:nvGrpSpPr>
        <p:grpSpPr bwMode="auto">
          <a:xfrm>
            <a:off x="5006032" y="5576093"/>
            <a:ext cx="195262" cy="157163"/>
            <a:chOff x="0" y="0"/>
            <a:chExt cx="123" cy="99"/>
          </a:xfrm>
        </p:grpSpPr>
        <p:sp>
          <p:nvSpPr>
            <p:cNvPr id="213" name="未知"/>
            <p:cNvSpPr>
              <a:spLocks noChangeAspect="1"/>
            </p:cNvSpPr>
            <p:nvPr/>
          </p:nvSpPr>
          <p:spPr bwMode="auto">
            <a:xfrm>
              <a:off x="0" y="0"/>
              <a:ext cx="26" cy="99"/>
            </a:xfrm>
            <a:custGeom>
              <a:avLst/>
              <a:gdLst/>
              <a:ahLst/>
              <a:cxnLst>
                <a:cxn ang="0">
                  <a:pos x="10" y="425"/>
                </a:cxn>
                <a:cxn ang="0">
                  <a:pos x="0" y="385"/>
                </a:cxn>
                <a:cxn ang="0">
                  <a:pos x="0" y="334"/>
                </a:cxn>
                <a:cxn ang="0">
                  <a:pos x="10" y="243"/>
                </a:cxn>
                <a:cxn ang="0">
                  <a:pos x="40" y="141"/>
                </a:cxn>
                <a:cxn ang="0">
                  <a:pos x="81" y="51"/>
                </a:cxn>
                <a:cxn ang="0">
                  <a:pos x="111" y="0"/>
                </a:cxn>
              </a:cxnLst>
              <a:rect l="0" t="0" r="r" b="b"/>
              <a:pathLst>
                <a:path w="111" h="425">
                  <a:moveTo>
                    <a:pt x="10" y="425"/>
                  </a:moveTo>
                  <a:lnTo>
                    <a:pt x="0" y="385"/>
                  </a:lnTo>
                  <a:lnTo>
                    <a:pt x="0" y="334"/>
                  </a:lnTo>
                  <a:lnTo>
                    <a:pt x="10" y="243"/>
                  </a:lnTo>
                  <a:lnTo>
                    <a:pt x="40" y="141"/>
                  </a:lnTo>
                  <a:lnTo>
                    <a:pt x="81" y="51"/>
                  </a:lnTo>
                  <a:lnTo>
                    <a:pt x="111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4" name="未知"/>
            <p:cNvSpPr>
              <a:spLocks noChangeAspect="1"/>
            </p:cNvSpPr>
            <p:nvPr/>
          </p:nvSpPr>
          <p:spPr bwMode="auto">
            <a:xfrm>
              <a:off x="44" y="34"/>
              <a:ext cx="40" cy="55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11" y="0"/>
                </a:cxn>
                <a:cxn ang="0">
                  <a:pos x="81" y="11"/>
                </a:cxn>
                <a:cxn ang="0">
                  <a:pos x="50" y="31"/>
                </a:cxn>
                <a:cxn ang="0">
                  <a:pos x="31" y="61"/>
                </a:cxn>
                <a:cxn ang="0">
                  <a:pos x="0" y="183"/>
                </a:cxn>
                <a:cxn ang="0">
                  <a:pos x="0" y="203"/>
                </a:cxn>
                <a:cxn ang="0">
                  <a:pos x="10" y="223"/>
                </a:cxn>
                <a:cxn ang="0">
                  <a:pos x="31" y="244"/>
                </a:cxn>
                <a:cxn ang="0">
                  <a:pos x="102" y="244"/>
                </a:cxn>
              </a:cxnLst>
              <a:rect l="0" t="0" r="r" b="b"/>
              <a:pathLst>
                <a:path w="172" h="244">
                  <a:moveTo>
                    <a:pt x="172" y="0"/>
                  </a:moveTo>
                  <a:lnTo>
                    <a:pt x="111" y="0"/>
                  </a:lnTo>
                  <a:lnTo>
                    <a:pt x="81" y="11"/>
                  </a:lnTo>
                  <a:lnTo>
                    <a:pt x="50" y="31"/>
                  </a:lnTo>
                  <a:lnTo>
                    <a:pt x="31" y="61"/>
                  </a:lnTo>
                  <a:lnTo>
                    <a:pt x="0" y="183"/>
                  </a:lnTo>
                  <a:lnTo>
                    <a:pt x="0" y="203"/>
                  </a:lnTo>
                  <a:lnTo>
                    <a:pt x="10" y="223"/>
                  </a:lnTo>
                  <a:lnTo>
                    <a:pt x="31" y="244"/>
                  </a:lnTo>
                  <a:lnTo>
                    <a:pt x="102" y="244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" name="未知"/>
            <p:cNvSpPr>
              <a:spLocks noChangeAspect="1"/>
            </p:cNvSpPr>
            <p:nvPr/>
          </p:nvSpPr>
          <p:spPr bwMode="auto">
            <a:xfrm>
              <a:off x="95" y="0"/>
              <a:ext cx="28" cy="99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30" y="385"/>
                </a:cxn>
                <a:cxn ang="0">
                  <a:pos x="81" y="283"/>
                </a:cxn>
                <a:cxn ang="0">
                  <a:pos x="111" y="193"/>
                </a:cxn>
                <a:cxn ang="0">
                  <a:pos x="131" y="91"/>
                </a:cxn>
                <a:cxn ang="0">
                  <a:pos x="131" y="0"/>
                </a:cxn>
              </a:cxnLst>
              <a:rect l="0" t="0" r="r" b="b"/>
              <a:pathLst>
                <a:path w="131" h="425">
                  <a:moveTo>
                    <a:pt x="0" y="425"/>
                  </a:moveTo>
                  <a:lnTo>
                    <a:pt x="30" y="385"/>
                  </a:lnTo>
                  <a:lnTo>
                    <a:pt x="81" y="283"/>
                  </a:lnTo>
                  <a:lnTo>
                    <a:pt x="111" y="193"/>
                  </a:lnTo>
                  <a:lnTo>
                    <a:pt x="131" y="91"/>
                  </a:lnTo>
                  <a:lnTo>
                    <a:pt x="131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6" name="Group 308"/>
          <p:cNvGrpSpPr>
            <a:grpSpLocks noChangeAspect="1"/>
          </p:cNvGrpSpPr>
          <p:nvPr/>
        </p:nvGrpSpPr>
        <p:grpSpPr bwMode="auto">
          <a:xfrm>
            <a:off x="6801494" y="5576093"/>
            <a:ext cx="212725" cy="157163"/>
            <a:chOff x="0" y="0"/>
            <a:chExt cx="134" cy="99"/>
          </a:xfrm>
        </p:grpSpPr>
        <p:sp>
          <p:nvSpPr>
            <p:cNvPr id="217" name="未知"/>
            <p:cNvSpPr>
              <a:spLocks noChangeAspect="1"/>
            </p:cNvSpPr>
            <p:nvPr/>
          </p:nvSpPr>
          <p:spPr bwMode="auto">
            <a:xfrm>
              <a:off x="0" y="0"/>
              <a:ext cx="26" cy="99"/>
            </a:xfrm>
            <a:custGeom>
              <a:avLst/>
              <a:gdLst/>
              <a:ahLst/>
              <a:cxnLst>
                <a:cxn ang="0">
                  <a:pos x="10" y="425"/>
                </a:cxn>
                <a:cxn ang="0">
                  <a:pos x="0" y="385"/>
                </a:cxn>
                <a:cxn ang="0">
                  <a:pos x="0" y="334"/>
                </a:cxn>
                <a:cxn ang="0">
                  <a:pos x="10" y="243"/>
                </a:cxn>
                <a:cxn ang="0">
                  <a:pos x="41" y="141"/>
                </a:cxn>
                <a:cxn ang="0">
                  <a:pos x="81" y="51"/>
                </a:cxn>
                <a:cxn ang="0">
                  <a:pos x="112" y="0"/>
                </a:cxn>
              </a:cxnLst>
              <a:rect l="0" t="0" r="r" b="b"/>
              <a:pathLst>
                <a:path w="112" h="425">
                  <a:moveTo>
                    <a:pt x="10" y="425"/>
                  </a:moveTo>
                  <a:lnTo>
                    <a:pt x="0" y="385"/>
                  </a:lnTo>
                  <a:lnTo>
                    <a:pt x="0" y="334"/>
                  </a:lnTo>
                  <a:lnTo>
                    <a:pt x="10" y="243"/>
                  </a:lnTo>
                  <a:lnTo>
                    <a:pt x="41" y="141"/>
                  </a:lnTo>
                  <a:lnTo>
                    <a:pt x="81" y="51"/>
                  </a:lnTo>
                  <a:lnTo>
                    <a:pt x="112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" name="未知"/>
            <p:cNvSpPr>
              <a:spLocks noChangeAspect="1"/>
            </p:cNvSpPr>
            <p:nvPr/>
          </p:nvSpPr>
          <p:spPr bwMode="auto">
            <a:xfrm>
              <a:off x="45" y="5"/>
              <a:ext cx="56" cy="84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152" y="365"/>
                </a:cxn>
                <a:cxn ang="0">
                  <a:pos x="51" y="365"/>
                </a:cxn>
                <a:cxn ang="0">
                  <a:pos x="21" y="355"/>
                </a:cxn>
                <a:cxn ang="0">
                  <a:pos x="10" y="344"/>
                </a:cxn>
                <a:cxn ang="0">
                  <a:pos x="0" y="324"/>
                </a:cxn>
                <a:cxn ang="0">
                  <a:pos x="0" y="304"/>
                </a:cxn>
                <a:cxn ang="0">
                  <a:pos x="31" y="182"/>
                </a:cxn>
                <a:cxn ang="0">
                  <a:pos x="51" y="152"/>
                </a:cxn>
                <a:cxn ang="0">
                  <a:pos x="71" y="132"/>
                </a:cxn>
                <a:cxn ang="0">
                  <a:pos x="102" y="121"/>
                </a:cxn>
                <a:cxn ang="0">
                  <a:pos x="213" y="121"/>
                </a:cxn>
              </a:cxnLst>
              <a:rect l="0" t="0" r="r" b="b"/>
              <a:pathLst>
                <a:path w="244" h="365">
                  <a:moveTo>
                    <a:pt x="244" y="0"/>
                  </a:moveTo>
                  <a:lnTo>
                    <a:pt x="152" y="365"/>
                  </a:lnTo>
                  <a:lnTo>
                    <a:pt x="51" y="365"/>
                  </a:lnTo>
                  <a:lnTo>
                    <a:pt x="21" y="355"/>
                  </a:lnTo>
                  <a:lnTo>
                    <a:pt x="10" y="344"/>
                  </a:lnTo>
                  <a:lnTo>
                    <a:pt x="0" y="324"/>
                  </a:lnTo>
                  <a:lnTo>
                    <a:pt x="0" y="304"/>
                  </a:lnTo>
                  <a:lnTo>
                    <a:pt x="31" y="182"/>
                  </a:lnTo>
                  <a:lnTo>
                    <a:pt x="51" y="152"/>
                  </a:lnTo>
                  <a:lnTo>
                    <a:pt x="71" y="132"/>
                  </a:lnTo>
                  <a:lnTo>
                    <a:pt x="102" y="121"/>
                  </a:lnTo>
                  <a:lnTo>
                    <a:pt x="213" y="121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" name="未知"/>
            <p:cNvSpPr>
              <a:spLocks noChangeAspect="1"/>
            </p:cNvSpPr>
            <p:nvPr/>
          </p:nvSpPr>
          <p:spPr bwMode="auto">
            <a:xfrm>
              <a:off x="103" y="0"/>
              <a:ext cx="31" cy="99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31" y="385"/>
                </a:cxn>
                <a:cxn ang="0">
                  <a:pos x="81" y="283"/>
                </a:cxn>
                <a:cxn ang="0">
                  <a:pos x="112" y="193"/>
                </a:cxn>
                <a:cxn ang="0">
                  <a:pos x="131" y="91"/>
                </a:cxn>
                <a:cxn ang="0">
                  <a:pos x="131" y="0"/>
                </a:cxn>
              </a:cxnLst>
              <a:rect l="0" t="0" r="r" b="b"/>
              <a:pathLst>
                <a:path w="131" h="425">
                  <a:moveTo>
                    <a:pt x="0" y="425"/>
                  </a:moveTo>
                  <a:lnTo>
                    <a:pt x="31" y="385"/>
                  </a:lnTo>
                  <a:lnTo>
                    <a:pt x="81" y="283"/>
                  </a:lnTo>
                  <a:lnTo>
                    <a:pt x="112" y="193"/>
                  </a:lnTo>
                  <a:lnTo>
                    <a:pt x="131" y="91"/>
                  </a:lnTo>
                  <a:lnTo>
                    <a:pt x="131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 bwMode="auto">
          <a:xfrm flipV="1">
            <a:off x="3269428" y="3120231"/>
            <a:ext cx="0" cy="5064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" name="直接连接符 221"/>
          <p:cNvCxnSpPr/>
          <p:nvPr/>
        </p:nvCxnSpPr>
        <p:spPr bwMode="auto">
          <a:xfrm flipV="1">
            <a:off x="3779912" y="3132176"/>
            <a:ext cx="0" cy="5064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3" name="AutoShape 2"/>
          <p:cNvSpPr>
            <a:spLocks noChangeArrowheads="1"/>
          </p:cNvSpPr>
          <p:nvPr/>
        </p:nvSpPr>
        <p:spPr bwMode="auto">
          <a:xfrm>
            <a:off x="3145481" y="2233587"/>
            <a:ext cx="951557" cy="504056"/>
          </a:xfrm>
          <a:prstGeom prst="wedgeRoundRectCallout">
            <a:avLst>
              <a:gd name="adj1" fmla="val 14027"/>
              <a:gd name="adj2" fmla="val 121179"/>
              <a:gd name="adj3" fmla="val 16667"/>
            </a:avLst>
          </a:prstGeom>
          <a:gradFill rotWithShape="0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订正</a:t>
            </a:r>
            <a:endParaRPr lang="zh-CN" altLang="en-US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844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7" grpId="0" animBg="1"/>
      <p:bldP spid="12" grpId="0" animBg="1"/>
      <p:bldP spid="22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尺寸完整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28414" y="1412776"/>
            <a:ext cx="3743786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常见基本体</a:t>
            </a:r>
            <a:r>
              <a:rPr kumimoji="0" lang="en-US" altLang="zh-CN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-</a:t>
            </a: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曲面立体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827584" y="2708918"/>
            <a:ext cx="7920879" cy="2808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20" name="Group 100"/>
          <p:cNvGrpSpPr>
            <a:grpSpLocks noChangeAspect="1"/>
          </p:cNvGrpSpPr>
          <p:nvPr/>
        </p:nvGrpSpPr>
        <p:grpSpPr bwMode="auto">
          <a:xfrm>
            <a:off x="1331640" y="3131096"/>
            <a:ext cx="949325" cy="1436687"/>
            <a:chOff x="0" y="0"/>
            <a:chExt cx="598" cy="905"/>
          </a:xfrm>
        </p:grpSpPr>
        <p:sp>
          <p:nvSpPr>
            <p:cNvPr id="221" name="Rectangle 101"/>
            <p:cNvSpPr>
              <a:spLocks noChangeAspect="1" noChangeArrowheads="1"/>
            </p:cNvSpPr>
            <p:nvPr/>
          </p:nvSpPr>
          <p:spPr bwMode="auto">
            <a:xfrm>
              <a:off x="0" y="105"/>
              <a:ext cx="598" cy="73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" name="Line 102"/>
            <p:cNvSpPr>
              <a:spLocks noChangeAspect="1" noChangeShapeType="1"/>
            </p:cNvSpPr>
            <p:nvPr/>
          </p:nvSpPr>
          <p:spPr bwMode="auto">
            <a:xfrm>
              <a:off x="298" y="0"/>
              <a:ext cx="0" cy="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" name="Line 103"/>
            <p:cNvSpPr>
              <a:spLocks noChangeAspect="1" noChangeShapeType="1"/>
            </p:cNvSpPr>
            <p:nvPr/>
          </p:nvSpPr>
          <p:spPr bwMode="auto">
            <a:xfrm>
              <a:off x="298" y="206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6" name="Line 104"/>
            <p:cNvSpPr>
              <a:spLocks noChangeAspect="1" noChangeShapeType="1"/>
            </p:cNvSpPr>
            <p:nvPr/>
          </p:nvSpPr>
          <p:spPr bwMode="auto">
            <a:xfrm>
              <a:off x="298" y="229"/>
              <a:ext cx="0" cy="2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7" name="Line 105"/>
            <p:cNvSpPr>
              <a:spLocks noChangeAspect="1" noChangeShapeType="1"/>
            </p:cNvSpPr>
            <p:nvPr/>
          </p:nvSpPr>
          <p:spPr bwMode="auto">
            <a:xfrm>
              <a:off x="298" y="447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8" name="Line 106"/>
            <p:cNvSpPr>
              <a:spLocks noChangeAspect="1" noChangeShapeType="1"/>
            </p:cNvSpPr>
            <p:nvPr/>
          </p:nvSpPr>
          <p:spPr bwMode="auto">
            <a:xfrm>
              <a:off x="298" y="469"/>
              <a:ext cx="0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9" name="Line 107"/>
            <p:cNvSpPr>
              <a:spLocks noChangeAspect="1" noChangeShapeType="1"/>
            </p:cNvSpPr>
            <p:nvPr/>
          </p:nvSpPr>
          <p:spPr bwMode="auto">
            <a:xfrm>
              <a:off x="298" y="687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" name="Line 108"/>
            <p:cNvSpPr>
              <a:spLocks noChangeAspect="1" noChangeShapeType="1"/>
            </p:cNvSpPr>
            <p:nvPr/>
          </p:nvSpPr>
          <p:spPr bwMode="auto">
            <a:xfrm>
              <a:off x="298" y="709"/>
              <a:ext cx="0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1" name="Group 109"/>
          <p:cNvGrpSpPr>
            <a:grpSpLocks noChangeAspect="1"/>
          </p:cNvGrpSpPr>
          <p:nvPr/>
        </p:nvGrpSpPr>
        <p:grpSpPr bwMode="auto">
          <a:xfrm>
            <a:off x="3397324" y="3440658"/>
            <a:ext cx="1066800" cy="1185863"/>
            <a:chOff x="0" y="0"/>
            <a:chExt cx="672" cy="747"/>
          </a:xfrm>
        </p:grpSpPr>
        <p:sp>
          <p:nvSpPr>
            <p:cNvPr id="232" name="Line 110"/>
            <p:cNvSpPr>
              <a:spLocks noChangeAspect="1" noChangeShapeType="1"/>
            </p:cNvSpPr>
            <p:nvPr/>
          </p:nvSpPr>
          <p:spPr bwMode="auto">
            <a:xfrm>
              <a:off x="148" y="62"/>
              <a:ext cx="37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3" name="Line 111"/>
            <p:cNvSpPr>
              <a:spLocks noChangeAspect="1" noChangeShapeType="1"/>
            </p:cNvSpPr>
            <p:nvPr/>
          </p:nvSpPr>
          <p:spPr bwMode="auto">
            <a:xfrm>
              <a:off x="525" y="62"/>
              <a:ext cx="147" cy="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4" name="Line 112"/>
            <p:cNvSpPr>
              <a:spLocks noChangeAspect="1" noChangeShapeType="1"/>
            </p:cNvSpPr>
            <p:nvPr/>
          </p:nvSpPr>
          <p:spPr bwMode="auto">
            <a:xfrm flipH="1">
              <a:off x="0" y="649"/>
              <a:ext cx="6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" name="Line 113"/>
            <p:cNvSpPr>
              <a:spLocks noChangeAspect="1" noChangeShapeType="1"/>
            </p:cNvSpPr>
            <p:nvPr/>
          </p:nvSpPr>
          <p:spPr bwMode="auto">
            <a:xfrm flipV="1">
              <a:off x="0" y="62"/>
              <a:ext cx="148" cy="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6" name="Line 114"/>
            <p:cNvSpPr>
              <a:spLocks noChangeAspect="1" noChangeShapeType="1"/>
            </p:cNvSpPr>
            <p:nvPr/>
          </p:nvSpPr>
          <p:spPr bwMode="auto">
            <a:xfrm>
              <a:off x="335" y="0"/>
              <a:ext cx="0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7" name="Line 115"/>
            <p:cNvSpPr>
              <a:spLocks noChangeAspect="1" noChangeShapeType="1"/>
            </p:cNvSpPr>
            <p:nvPr/>
          </p:nvSpPr>
          <p:spPr bwMode="auto">
            <a:xfrm>
              <a:off x="335" y="128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8" name="Line 116"/>
            <p:cNvSpPr>
              <a:spLocks noChangeAspect="1" noChangeShapeType="1"/>
            </p:cNvSpPr>
            <p:nvPr/>
          </p:nvSpPr>
          <p:spPr bwMode="auto">
            <a:xfrm>
              <a:off x="335" y="150"/>
              <a:ext cx="0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9" name="Line 117"/>
            <p:cNvSpPr>
              <a:spLocks noChangeAspect="1" noChangeShapeType="1"/>
            </p:cNvSpPr>
            <p:nvPr/>
          </p:nvSpPr>
          <p:spPr bwMode="auto">
            <a:xfrm>
              <a:off x="335" y="368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0" name="Line 118"/>
            <p:cNvSpPr>
              <a:spLocks noChangeAspect="1" noChangeShapeType="1"/>
            </p:cNvSpPr>
            <p:nvPr/>
          </p:nvSpPr>
          <p:spPr bwMode="auto">
            <a:xfrm>
              <a:off x="335" y="390"/>
              <a:ext cx="0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1" name="Line 119"/>
            <p:cNvSpPr>
              <a:spLocks noChangeAspect="1" noChangeShapeType="1"/>
            </p:cNvSpPr>
            <p:nvPr/>
          </p:nvSpPr>
          <p:spPr bwMode="auto">
            <a:xfrm>
              <a:off x="335" y="608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2" name="Line 120"/>
            <p:cNvSpPr>
              <a:spLocks noChangeAspect="1" noChangeShapeType="1"/>
            </p:cNvSpPr>
            <p:nvPr/>
          </p:nvSpPr>
          <p:spPr bwMode="auto">
            <a:xfrm>
              <a:off x="335" y="631"/>
              <a:ext cx="0" cy="1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3" name="Group 121"/>
          <p:cNvGrpSpPr>
            <a:grpSpLocks noChangeAspect="1"/>
          </p:cNvGrpSpPr>
          <p:nvPr/>
        </p:nvGrpSpPr>
        <p:grpSpPr bwMode="auto">
          <a:xfrm>
            <a:off x="4989586" y="3404146"/>
            <a:ext cx="1384300" cy="1250950"/>
            <a:chOff x="0" y="0"/>
            <a:chExt cx="872" cy="788"/>
          </a:xfrm>
        </p:grpSpPr>
        <p:sp>
          <p:nvSpPr>
            <p:cNvPr id="244" name="未知"/>
            <p:cNvSpPr>
              <a:spLocks noChangeAspect="1"/>
            </p:cNvSpPr>
            <p:nvPr/>
          </p:nvSpPr>
          <p:spPr bwMode="auto">
            <a:xfrm>
              <a:off x="141" y="54"/>
              <a:ext cx="660" cy="661"/>
            </a:xfrm>
            <a:custGeom>
              <a:avLst/>
              <a:gdLst/>
              <a:ahLst/>
              <a:cxnLst>
                <a:cxn ang="0">
                  <a:pos x="2850" y="1290"/>
                </a:cxn>
                <a:cxn ang="0">
                  <a:pos x="2795" y="1015"/>
                </a:cxn>
                <a:cxn ang="0">
                  <a:pos x="2688" y="755"/>
                </a:cxn>
                <a:cxn ang="0">
                  <a:pos x="2532" y="523"/>
                </a:cxn>
                <a:cxn ang="0">
                  <a:pos x="2335" y="324"/>
                </a:cxn>
                <a:cxn ang="0">
                  <a:pos x="2101" y="168"/>
                </a:cxn>
                <a:cxn ang="0">
                  <a:pos x="1843" y="61"/>
                </a:cxn>
                <a:cxn ang="0">
                  <a:pos x="1568" y="7"/>
                </a:cxn>
                <a:cxn ang="0">
                  <a:pos x="1288" y="7"/>
                </a:cxn>
                <a:cxn ang="0">
                  <a:pos x="1014" y="61"/>
                </a:cxn>
                <a:cxn ang="0">
                  <a:pos x="755" y="168"/>
                </a:cxn>
                <a:cxn ang="0">
                  <a:pos x="522" y="324"/>
                </a:cxn>
                <a:cxn ang="0">
                  <a:pos x="324" y="523"/>
                </a:cxn>
                <a:cxn ang="0">
                  <a:pos x="168" y="755"/>
                </a:cxn>
                <a:cxn ang="0">
                  <a:pos x="61" y="1015"/>
                </a:cxn>
                <a:cxn ang="0">
                  <a:pos x="7" y="1290"/>
                </a:cxn>
                <a:cxn ang="0">
                  <a:pos x="7" y="1569"/>
                </a:cxn>
                <a:cxn ang="0">
                  <a:pos x="61" y="1844"/>
                </a:cxn>
                <a:cxn ang="0">
                  <a:pos x="168" y="2104"/>
                </a:cxn>
                <a:cxn ang="0">
                  <a:pos x="324" y="2336"/>
                </a:cxn>
                <a:cxn ang="0">
                  <a:pos x="522" y="2534"/>
                </a:cxn>
                <a:cxn ang="0">
                  <a:pos x="755" y="2690"/>
                </a:cxn>
                <a:cxn ang="0">
                  <a:pos x="1014" y="2797"/>
                </a:cxn>
                <a:cxn ang="0">
                  <a:pos x="1288" y="2852"/>
                </a:cxn>
                <a:cxn ang="0">
                  <a:pos x="1568" y="2852"/>
                </a:cxn>
                <a:cxn ang="0">
                  <a:pos x="1843" y="2797"/>
                </a:cxn>
                <a:cxn ang="0">
                  <a:pos x="2101" y="2690"/>
                </a:cxn>
                <a:cxn ang="0">
                  <a:pos x="2335" y="2534"/>
                </a:cxn>
                <a:cxn ang="0">
                  <a:pos x="2532" y="2336"/>
                </a:cxn>
                <a:cxn ang="0">
                  <a:pos x="2688" y="2104"/>
                </a:cxn>
                <a:cxn ang="0">
                  <a:pos x="2795" y="1844"/>
                </a:cxn>
                <a:cxn ang="0">
                  <a:pos x="2850" y="1569"/>
                </a:cxn>
              </a:cxnLst>
              <a:rect l="0" t="0" r="r" b="b"/>
              <a:pathLst>
                <a:path w="2856" h="2860">
                  <a:moveTo>
                    <a:pt x="2856" y="1429"/>
                  </a:moveTo>
                  <a:lnTo>
                    <a:pt x="2850" y="1290"/>
                  </a:lnTo>
                  <a:lnTo>
                    <a:pt x="2829" y="1150"/>
                  </a:lnTo>
                  <a:lnTo>
                    <a:pt x="2795" y="1015"/>
                  </a:lnTo>
                  <a:lnTo>
                    <a:pt x="2748" y="883"/>
                  </a:lnTo>
                  <a:lnTo>
                    <a:pt x="2688" y="755"/>
                  </a:lnTo>
                  <a:lnTo>
                    <a:pt x="2616" y="635"/>
                  </a:lnTo>
                  <a:lnTo>
                    <a:pt x="2532" y="523"/>
                  </a:lnTo>
                  <a:lnTo>
                    <a:pt x="2438" y="418"/>
                  </a:lnTo>
                  <a:lnTo>
                    <a:pt x="2335" y="324"/>
                  </a:lnTo>
                  <a:lnTo>
                    <a:pt x="2222" y="240"/>
                  </a:lnTo>
                  <a:lnTo>
                    <a:pt x="2101" y="168"/>
                  </a:lnTo>
                  <a:lnTo>
                    <a:pt x="1975" y="108"/>
                  </a:lnTo>
                  <a:lnTo>
                    <a:pt x="1843" y="61"/>
                  </a:lnTo>
                  <a:lnTo>
                    <a:pt x="1706" y="28"/>
                  </a:lnTo>
                  <a:lnTo>
                    <a:pt x="1568" y="7"/>
                  </a:lnTo>
                  <a:lnTo>
                    <a:pt x="1428" y="0"/>
                  </a:lnTo>
                  <a:lnTo>
                    <a:pt x="1288" y="7"/>
                  </a:lnTo>
                  <a:lnTo>
                    <a:pt x="1150" y="28"/>
                  </a:lnTo>
                  <a:lnTo>
                    <a:pt x="1014" y="61"/>
                  </a:lnTo>
                  <a:lnTo>
                    <a:pt x="882" y="108"/>
                  </a:lnTo>
                  <a:lnTo>
                    <a:pt x="755" y="168"/>
                  </a:lnTo>
                  <a:lnTo>
                    <a:pt x="635" y="240"/>
                  </a:lnTo>
                  <a:lnTo>
                    <a:pt x="522" y="324"/>
                  </a:lnTo>
                  <a:lnTo>
                    <a:pt x="418" y="418"/>
                  </a:lnTo>
                  <a:lnTo>
                    <a:pt x="324" y="523"/>
                  </a:lnTo>
                  <a:lnTo>
                    <a:pt x="240" y="635"/>
                  </a:lnTo>
                  <a:lnTo>
                    <a:pt x="168" y="755"/>
                  </a:lnTo>
                  <a:lnTo>
                    <a:pt x="108" y="883"/>
                  </a:lnTo>
                  <a:lnTo>
                    <a:pt x="61" y="1015"/>
                  </a:lnTo>
                  <a:lnTo>
                    <a:pt x="27" y="1150"/>
                  </a:lnTo>
                  <a:lnTo>
                    <a:pt x="7" y="1290"/>
                  </a:lnTo>
                  <a:lnTo>
                    <a:pt x="0" y="1429"/>
                  </a:lnTo>
                  <a:lnTo>
                    <a:pt x="7" y="1569"/>
                  </a:lnTo>
                  <a:lnTo>
                    <a:pt x="27" y="1709"/>
                  </a:lnTo>
                  <a:lnTo>
                    <a:pt x="61" y="1844"/>
                  </a:lnTo>
                  <a:lnTo>
                    <a:pt x="108" y="1977"/>
                  </a:lnTo>
                  <a:lnTo>
                    <a:pt x="168" y="2104"/>
                  </a:lnTo>
                  <a:lnTo>
                    <a:pt x="240" y="2224"/>
                  </a:lnTo>
                  <a:lnTo>
                    <a:pt x="324" y="2336"/>
                  </a:lnTo>
                  <a:lnTo>
                    <a:pt x="418" y="2441"/>
                  </a:lnTo>
                  <a:lnTo>
                    <a:pt x="522" y="2534"/>
                  </a:lnTo>
                  <a:lnTo>
                    <a:pt x="635" y="2618"/>
                  </a:lnTo>
                  <a:lnTo>
                    <a:pt x="755" y="2690"/>
                  </a:lnTo>
                  <a:lnTo>
                    <a:pt x="882" y="2750"/>
                  </a:lnTo>
                  <a:lnTo>
                    <a:pt x="1014" y="2797"/>
                  </a:lnTo>
                  <a:lnTo>
                    <a:pt x="1150" y="2831"/>
                  </a:lnTo>
                  <a:lnTo>
                    <a:pt x="1288" y="2852"/>
                  </a:lnTo>
                  <a:lnTo>
                    <a:pt x="1428" y="2860"/>
                  </a:lnTo>
                  <a:lnTo>
                    <a:pt x="1568" y="2852"/>
                  </a:lnTo>
                  <a:lnTo>
                    <a:pt x="1706" y="2831"/>
                  </a:lnTo>
                  <a:lnTo>
                    <a:pt x="1843" y="2797"/>
                  </a:lnTo>
                  <a:lnTo>
                    <a:pt x="1975" y="2750"/>
                  </a:lnTo>
                  <a:lnTo>
                    <a:pt x="2101" y="2690"/>
                  </a:lnTo>
                  <a:lnTo>
                    <a:pt x="2222" y="2618"/>
                  </a:lnTo>
                  <a:lnTo>
                    <a:pt x="2335" y="2534"/>
                  </a:lnTo>
                  <a:lnTo>
                    <a:pt x="2438" y="2441"/>
                  </a:lnTo>
                  <a:lnTo>
                    <a:pt x="2532" y="2336"/>
                  </a:lnTo>
                  <a:lnTo>
                    <a:pt x="2616" y="2224"/>
                  </a:lnTo>
                  <a:lnTo>
                    <a:pt x="2688" y="2104"/>
                  </a:lnTo>
                  <a:lnTo>
                    <a:pt x="2748" y="1977"/>
                  </a:lnTo>
                  <a:lnTo>
                    <a:pt x="2795" y="1844"/>
                  </a:lnTo>
                  <a:lnTo>
                    <a:pt x="2829" y="1709"/>
                  </a:lnTo>
                  <a:lnTo>
                    <a:pt x="2850" y="1569"/>
                  </a:lnTo>
                  <a:lnTo>
                    <a:pt x="2856" y="1429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" name="Line 123"/>
            <p:cNvSpPr>
              <a:spLocks noChangeAspect="1" noChangeShapeType="1"/>
            </p:cNvSpPr>
            <p:nvPr/>
          </p:nvSpPr>
          <p:spPr bwMode="auto">
            <a:xfrm>
              <a:off x="471" y="0"/>
              <a:ext cx="0" cy="1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6" name="Line 124"/>
            <p:cNvSpPr>
              <a:spLocks noChangeAspect="1" noChangeShapeType="1"/>
            </p:cNvSpPr>
            <p:nvPr/>
          </p:nvSpPr>
          <p:spPr bwMode="auto">
            <a:xfrm>
              <a:off x="471" y="148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7" name="Line 125"/>
            <p:cNvSpPr>
              <a:spLocks noChangeAspect="1" noChangeShapeType="1"/>
            </p:cNvSpPr>
            <p:nvPr/>
          </p:nvSpPr>
          <p:spPr bwMode="auto">
            <a:xfrm>
              <a:off x="471" y="172"/>
              <a:ext cx="0" cy="2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8" name="Line 126"/>
            <p:cNvSpPr>
              <a:spLocks noChangeAspect="1" noChangeShapeType="1"/>
            </p:cNvSpPr>
            <p:nvPr/>
          </p:nvSpPr>
          <p:spPr bwMode="auto">
            <a:xfrm>
              <a:off x="471" y="388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9" name="Line 127"/>
            <p:cNvSpPr>
              <a:spLocks noChangeAspect="1" noChangeShapeType="1"/>
            </p:cNvSpPr>
            <p:nvPr/>
          </p:nvSpPr>
          <p:spPr bwMode="auto">
            <a:xfrm>
              <a:off x="471" y="411"/>
              <a:ext cx="0" cy="2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0" name="Line 128"/>
            <p:cNvSpPr>
              <a:spLocks noChangeAspect="1" noChangeShapeType="1"/>
            </p:cNvSpPr>
            <p:nvPr/>
          </p:nvSpPr>
          <p:spPr bwMode="auto">
            <a:xfrm>
              <a:off x="471" y="62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1" name="Line 129"/>
            <p:cNvSpPr>
              <a:spLocks noChangeAspect="1" noChangeShapeType="1"/>
            </p:cNvSpPr>
            <p:nvPr/>
          </p:nvSpPr>
          <p:spPr bwMode="auto">
            <a:xfrm>
              <a:off x="471" y="651"/>
              <a:ext cx="0" cy="1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2" name="Line 130"/>
            <p:cNvSpPr>
              <a:spLocks noChangeAspect="1" noChangeShapeType="1"/>
            </p:cNvSpPr>
            <p:nvPr/>
          </p:nvSpPr>
          <p:spPr bwMode="auto">
            <a:xfrm flipH="1">
              <a:off x="693" y="384"/>
              <a:ext cx="17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3" name="Line 131"/>
            <p:cNvSpPr>
              <a:spLocks noChangeAspect="1" noChangeShapeType="1"/>
            </p:cNvSpPr>
            <p:nvPr/>
          </p:nvSpPr>
          <p:spPr bwMode="auto">
            <a:xfrm flipH="1">
              <a:off x="671" y="384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" name="Line 132"/>
            <p:cNvSpPr>
              <a:spLocks noChangeAspect="1" noChangeShapeType="1"/>
            </p:cNvSpPr>
            <p:nvPr/>
          </p:nvSpPr>
          <p:spPr bwMode="auto">
            <a:xfrm flipH="1">
              <a:off x="453" y="384"/>
              <a:ext cx="2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" name="Line 133"/>
            <p:cNvSpPr>
              <a:spLocks noChangeAspect="1" noChangeShapeType="1"/>
            </p:cNvSpPr>
            <p:nvPr/>
          </p:nvSpPr>
          <p:spPr bwMode="auto">
            <a:xfrm flipH="1">
              <a:off x="431" y="384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" name="Line 134"/>
            <p:cNvSpPr>
              <a:spLocks noChangeAspect="1" noChangeShapeType="1"/>
            </p:cNvSpPr>
            <p:nvPr/>
          </p:nvSpPr>
          <p:spPr bwMode="auto">
            <a:xfrm flipH="1">
              <a:off x="214" y="384"/>
              <a:ext cx="2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" name="Line 135"/>
            <p:cNvSpPr>
              <a:spLocks noChangeAspect="1" noChangeShapeType="1"/>
            </p:cNvSpPr>
            <p:nvPr/>
          </p:nvSpPr>
          <p:spPr bwMode="auto">
            <a:xfrm flipH="1">
              <a:off x="192" y="384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" name="Line 136"/>
            <p:cNvSpPr>
              <a:spLocks noChangeAspect="1" noChangeShapeType="1"/>
            </p:cNvSpPr>
            <p:nvPr/>
          </p:nvSpPr>
          <p:spPr bwMode="auto">
            <a:xfrm flipH="1">
              <a:off x="0" y="384"/>
              <a:ext cx="17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9" name="Group 237"/>
          <p:cNvGrpSpPr>
            <a:grpSpLocks noChangeAspect="1"/>
          </p:cNvGrpSpPr>
          <p:nvPr/>
        </p:nvGrpSpPr>
        <p:grpSpPr bwMode="auto">
          <a:xfrm>
            <a:off x="2347640" y="3297783"/>
            <a:ext cx="336550" cy="1173163"/>
            <a:chOff x="0" y="0"/>
            <a:chExt cx="212" cy="739"/>
          </a:xfrm>
        </p:grpSpPr>
        <p:sp>
          <p:nvSpPr>
            <p:cNvPr id="260" name="Line 238"/>
            <p:cNvSpPr>
              <a:spLocks noChangeAspect="1" noChangeShapeType="1"/>
            </p:cNvSpPr>
            <p:nvPr/>
          </p:nvSpPr>
          <p:spPr bwMode="auto">
            <a:xfrm>
              <a:off x="0" y="0"/>
              <a:ext cx="212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1" name="Line 239"/>
            <p:cNvSpPr>
              <a:spLocks noChangeAspect="1" noChangeShapeType="1"/>
            </p:cNvSpPr>
            <p:nvPr/>
          </p:nvSpPr>
          <p:spPr bwMode="auto">
            <a:xfrm>
              <a:off x="0" y="739"/>
              <a:ext cx="212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" name="Line 240"/>
            <p:cNvSpPr>
              <a:spLocks noChangeAspect="1" noChangeShapeType="1"/>
            </p:cNvSpPr>
            <p:nvPr/>
          </p:nvSpPr>
          <p:spPr bwMode="auto">
            <a:xfrm>
              <a:off x="165" y="93"/>
              <a:ext cx="0" cy="55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" name="未知"/>
            <p:cNvSpPr>
              <a:spLocks noChangeAspect="1"/>
            </p:cNvSpPr>
            <p:nvPr/>
          </p:nvSpPr>
          <p:spPr bwMode="auto">
            <a:xfrm>
              <a:off x="150" y="0"/>
              <a:ext cx="32" cy="93"/>
            </a:xfrm>
            <a:custGeom>
              <a:avLst/>
              <a:gdLst/>
              <a:ahLst/>
              <a:cxnLst>
                <a:cxn ang="0">
                  <a:pos x="0" y="405"/>
                </a:cxn>
                <a:cxn ang="0">
                  <a:pos x="135" y="405"/>
                </a:cxn>
                <a:cxn ang="0">
                  <a:pos x="68" y="0"/>
                </a:cxn>
                <a:cxn ang="0">
                  <a:pos x="0" y="405"/>
                </a:cxn>
              </a:cxnLst>
              <a:rect l="0" t="0" r="r" b="b"/>
              <a:pathLst>
                <a:path w="135" h="405">
                  <a:moveTo>
                    <a:pt x="0" y="405"/>
                  </a:moveTo>
                  <a:lnTo>
                    <a:pt x="135" y="405"/>
                  </a:lnTo>
                  <a:lnTo>
                    <a:pt x="68" y="0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" name="未知"/>
            <p:cNvSpPr>
              <a:spLocks noChangeAspect="1"/>
            </p:cNvSpPr>
            <p:nvPr/>
          </p:nvSpPr>
          <p:spPr bwMode="auto">
            <a:xfrm>
              <a:off x="150" y="644"/>
              <a:ext cx="32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68" y="405"/>
                </a:cxn>
                <a:cxn ang="0">
                  <a:pos x="0" y="0"/>
                </a:cxn>
              </a:cxnLst>
              <a:rect l="0" t="0" r="r" b="b"/>
              <a:pathLst>
                <a:path w="135" h="405">
                  <a:moveTo>
                    <a:pt x="0" y="0"/>
                  </a:moveTo>
                  <a:lnTo>
                    <a:pt x="135" y="0"/>
                  </a:lnTo>
                  <a:lnTo>
                    <a:pt x="68" y="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5" name="未知"/>
            <p:cNvSpPr>
              <a:spLocks noChangeAspect="1"/>
            </p:cNvSpPr>
            <p:nvPr/>
          </p:nvSpPr>
          <p:spPr bwMode="auto">
            <a:xfrm>
              <a:off x="52" y="372"/>
              <a:ext cx="85" cy="56"/>
            </a:xfrm>
            <a:custGeom>
              <a:avLst/>
              <a:gdLst/>
              <a:ahLst/>
              <a:cxnLst>
                <a:cxn ang="0">
                  <a:pos x="365" y="81"/>
                </a:cxn>
                <a:cxn ang="0">
                  <a:pos x="365" y="242"/>
                </a:cxn>
                <a:cxn ang="0">
                  <a:pos x="122" y="30"/>
                </a:cxn>
                <a:cxn ang="0">
                  <a:pos x="92" y="10"/>
                </a:cxn>
                <a:cxn ang="0">
                  <a:pos x="61" y="0"/>
                </a:cxn>
                <a:cxn ang="0">
                  <a:pos x="41" y="0"/>
                </a:cxn>
                <a:cxn ang="0">
                  <a:pos x="21" y="10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11" y="121"/>
                </a:cxn>
                <a:cxn ang="0">
                  <a:pos x="31" y="151"/>
                </a:cxn>
                <a:cxn ang="0">
                  <a:pos x="51" y="161"/>
                </a:cxn>
              </a:cxnLst>
              <a:rect l="0" t="0" r="r" b="b"/>
              <a:pathLst>
                <a:path w="365" h="242">
                  <a:moveTo>
                    <a:pt x="365" y="81"/>
                  </a:moveTo>
                  <a:lnTo>
                    <a:pt x="365" y="242"/>
                  </a:lnTo>
                  <a:lnTo>
                    <a:pt x="122" y="30"/>
                  </a:lnTo>
                  <a:lnTo>
                    <a:pt x="92" y="10"/>
                  </a:lnTo>
                  <a:lnTo>
                    <a:pt x="61" y="0"/>
                  </a:lnTo>
                  <a:lnTo>
                    <a:pt x="41" y="0"/>
                  </a:lnTo>
                  <a:lnTo>
                    <a:pt x="21" y="10"/>
                  </a:lnTo>
                  <a:lnTo>
                    <a:pt x="0" y="40"/>
                  </a:lnTo>
                  <a:lnTo>
                    <a:pt x="0" y="81"/>
                  </a:lnTo>
                  <a:lnTo>
                    <a:pt x="11" y="121"/>
                  </a:lnTo>
                  <a:lnTo>
                    <a:pt x="31" y="151"/>
                  </a:lnTo>
                  <a:lnTo>
                    <a:pt x="51" y="161"/>
                  </a:lnTo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" name="未知"/>
            <p:cNvSpPr>
              <a:spLocks noChangeAspect="1"/>
            </p:cNvSpPr>
            <p:nvPr/>
          </p:nvSpPr>
          <p:spPr bwMode="auto">
            <a:xfrm>
              <a:off x="52" y="311"/>
              <a:ext cx="85" cy="44"/>
            </a:xfrm>
            <a:custGeom>
              <a:avLst/>
              <a:gdLst/>
              <a:ahLst/>
              <a:cxnLst>
                <a:cxn ang="0">
                  <a:pos x="365" y="152"/>
                </a:cxn>
                <a:cxn ang="0">
                  <a:pos x="365" y="141"/>
                </a:cxn>
                <a:cxn ang="0">
                  <a:pos x="355" y="111"/>
                </a:cxn>
                <a:cxn ang="0">
                  <a:pos x="324" y="81"/>
                </a:cxn>
                <a:cxn ang="0">
                  <a:pos x="284" y="50"/>
                </a:cxn>
                <a:cxn ang="0">
                  <a:pos x="223" y="20"/>
                </a:cxn>
                <a:cxn ang="0">
                  <a:pos x="182" y="10"/>
                </a:cxn>
                <a:cxn ang="0">
                  <a:pos x="132" y="0"/>
                </a:cxn>
                <a:cxn ang="0">
                  <a:pos x="71" y="0"/>
                </a:cxn>
                <a:cxn ang="0">
                  <a:pos x="21" y="10"/>
                </a:cxn>
                <a:cxn ang="0">
                  <a:pos x="0" y="29"/>
                </a:cxn>
                <a:cxn ang="0">
                  <a:pos x="0" y="50"/>
                </a:cxn>
                <a:cxn ang="0">
                  <a:pos x="11" y="81"/>
                </a:cxn>
                <a:cxn ang="0">
                  <a:pos x="31" y="100"/>
                </a:cxn>
                <a:cxn ang="0">
                  <a:pos x="71" y="131"/>
                </a:cxn>
                <a:cxn ang="0">
                  <a:pos x="111" y="152"/>
                </a:cxn>
                <a:cxn ang="0">
                  <a:pos x="163" y="171"/>
                </a:cxn>
                <a:cxn ang="0">
                  <a:pos x="203" y="182"/>
                </a:cxn>
                <a:cxn ang="0">
                  <a:pos x="253" y="192"/>
                </a:cxn>
                <a:cxn ang="0">
                  <a:pos x="294" y="192"/>
                </a:cxn>
                <a:cxn ang="0">
                  <a:pos x="344" y="182"/>
                </a:cxn>
                <a:cxn ang="0">
                  <a:pos x="355" y="171"/>
                </a:cxn>
                <a:cxn ang="0">
                  <a:pos x="365" y="152"/>
                </a:cxn>
              </a:cxnLst>
              <a:rect l="0" t="0" r="r" b="b"/>
              <a:pathLst>
                <a:path w="365" h="192">
                  <a:moveTo>
                    <a:pt x="365" y="152"/>
                  </a:moveTo>
                  <a:lnTo>
                    <a:pt x="365" y="141"/>
                  </a:lnTo>
                  <a:lnTo>
                    <a:pt x="355" y="111"/>
                  </a:lnTo>
                  <a:lnTo>
                    <a:pt x="324" y="81"/>
                  </a:lnTo>
                  <a:lnTo>
                    <a:pt x="284" y="50"/>
                  </a:lnTo>
                  <a:lnTo>
                    <a:pt x="223" y="20"/>
                  </a:lnTo>
                  <a:lnTo>
                    <a:pt x="182" y="10"/>
                  </a:lnTo>
                  <a:lnTo>
                    <a:pt x="132" y="0"/>
                  </a:lnTo>
                  <a:lnTo>
                    <a:pt x="71" y="0"/>
                  </a:lnTo>
                  <a:lnTo>
                    <a:pt x="21" y="10"/>
                  </a:lnTo>
                  <a:lnTo>
                    <a:pt x="0" y="29"/>
                  </a:lnTo>
                  <a:lnTo>
                    <a:pt x="0" y="50"/>
                  </a:lnTo>
                  <a:lnTo>
                    <a:pt x="11" y="81"/>
                  </a:lnTo>
                  <a:lnTo>
                    <a:pt x="31" y="100"/>
                  </a:lnTo>
                  <a:lnTo>
                    <a:pt x="71" y="131"/>
                  </a:lnTo>
                  <a:lnTo>
                    <a:pt x="111" y="152"/>
                  </a:lnTo>
                  <a:lnTo>
                    <a:pt x="163" y="171"/>
                  </a:lnTo>
                  <a:lnTo>
                    <a:pt x="203" y="182"/>
                  </a:lnTo>
                  <a:lnTo>
                    <a:pt x="253" y="192"/>
                  </a:lnTo>
                  <a:lnTo>
                    <a:pt x="294" y="192"/>
                  </a:lnTo>
                  <a:lnTo>
                    <a:pt x="344" y="182"/>
                  </a:lnTo>
                  <a:lnTo>
                    <a:pt x="355" y="171"/>
                  </a:lnTo>
                  <a:lnTo>
                    <a:pt x="365" y="152"/>
                  </a:lnTo>
                  <a:close/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7" name="Group 245"/>
          <p:cNvGrpSpPr>
            <a:grpSpLocks noChangeAspect="1"/>
          </p:cNvGrpSpPr>
          <p:nvPr/>
        </p:nvGrpSpPr>
        <p:grpSpPr bwMode="auto">
          <a:xfrm>
            <a:off x="3945011" y="3537496"/>
            <a:ext cx="914400" cy="933450"/>
            <a:chOff x="0" y="0"/>
            <a:chExt cx="576" cy="588"/>
          </a:xfrm>
        </p:grpSpPr>
        <p:sp>
          <p:nvSpPr>
            <p:cNvPr id="268" name="Line 246"/>
            <p:cNvSpPr>
              <a:spLocks noChangeAspect="1" noChangeShapeType="1"/>
            </p:cNvSpPr>
            <p:nvPr/>
          </p:nvSpPr>
          <p:spPr bwMode="auto">
            <a:xfrm>
              <a:off x="14" y="0"/>
              <a:ext cx="562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" name="Line 247"/>
            <p:cNvSpPr>
              <a:spLocks noChangeAspect="1" noChangeShapeType="1"/>
            </p:cNvSpPr>
            <p:nvPr/>
          </p:nvSpPr>
          <p:spPr bwMode="auto">
            <a:xfrm>
              <a:off x="0" y="588"/>
              <a:ext cx="576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70" name="Group 248"/>
            <p:cNvGrpSpPr>
              <a:grpSpLocks noChangeAspect="1"/>
            </p:cNvGrpSpPr>
            <p:nvPr/>
          </p:nvGrpSpPr>
          <p:grpSpPr bwMode="auto">
            <a:xfrm>
              <a:off x="417" y="0"/>
              <a:ext cx="129" cy="588"/>
              <a:chOff x="0" y="0"/>
              <a:chExt cx="129" cy="588"/>
            </a:xfrm>
          </p:grpSpPr>
          <p:sp>
            <p:nvSpPr>
              <p:cNvPr id="271" name="Line 249"/>
              <p:cNvSpPr>
                <a:spLocks noChangeAspect="1" noChangeShapeType="1"/>
              </p:cNvSpPr>
              <p:nvPr/>
            </p:nvSpPr>
            <p:spPr bwMode="auto">
              <a:xfrm>
                <a:off x="112" y="95"/>
                <a:ext cx="0" cy="40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2" name="未知"/>
              <p:cNvSpPr>
                <a:spLocks noChangeAspect="1"/>
              </p:cNvSpPr>
              <p:nvPr/>
            </p:nvSpPr>
            <p:spPr bwMode="auto">
              <a:xfrm>
                <a:off x="97" y="0"/>
                <a:ext cx="32" cy="95"/>
              </a:xfrm>
              <a:custGeom>
                <a:avLst/>
                <a:gdLst/>
                <a:ahLst/>
                <a:cxnLst>
                  <a:cxn ang="0">
                    <a:pos x="0" y="404"/>
                  </a:cxn>
                  <a:cxn ang="0">
                    <a:pos x="135" y="404"/>
                  </a:cxn>
                  <a:cxn ang="0">
                    <a:pos x="67" y="0"/>
                  </a:cxn>
                  <a:cxn ang="0">
                    <a:pos x="0" y="404"/>
                  </a:cxn>
                </a:cxnLst>
                <a:rect l="0" t="0" r="r" b="b"/>
                <a:pathLst>
                  <a:path w="135" h="404">
                    <a:moveTo>
                      <a:pt x="0" y="404"/>
                    </a:moveTo>
                    <a:lnTo>
                      <a:pt x="135" y="404"/>
                    </a:lnTo>
                    <a:lnTo>
                      <a:pt x="67" y="0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3" name="未知"/>
              <p:cNvSpPr>
                <a:spLocks noChangeAspect="1"/>
              </p:cNvSpPr>
              <p:nvPr/>
            </p:nvSpPr>
            <p:spPr bwMode="auto">
              <a:xfrm>
                <a:off x="97" y="495"/>
                <a:ext cx="32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" y="0"/>
                  </a:cxn>
                  <a:cxn ang="0">
                    <a:pos x="67" y="405"/>
                  </a:cxn>
                  <a:cxn ang="0">
                    <a:pos x="0" y="0"/>
                  </a:cxn>
                </a:cxnLst>
                <a:rect l="0" t="0" r="r" b="b"/>
                <a:pathLst>
                  <a:path w="135" h="405">
                    <a:moveTo>
                      <a:pt x="0" y="0"/>
                    </a:moveTo>
                    <a:lnTo>
                      <a:pt x="135" y="0"/>
                    </a:lnTo>
                    <a:lnTo>
                      <a:pt x="67" y="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4" name="未知"/>
              <p:cNvSpPr>
                <a:spLocks noChangeAspect="1"/>
              </p:cNvSpPr>
              <p:nvPr/>
            </p:nvSpPr>
            <p:spPr bwMode="auto">
              <a:xfrm>
                <a:off x="0" y="310"/>
                <a:ext cx="84" cy="24"/>
              </a:xfrm>
              <a:custGeom>
                <a:avLst/>
                <a:gdLst/>
                <a:ahLst/>
                <a:cxnLst>
                  <a:cxn ang="0">
                    <a:pos x="364" y="100"/>
                  </a:cxn>
                  <a:cxn ang="0">
                    <a:pos x="0" y="0"/>
                  </a:cxn>
                  <a:cxn ang="0">
                    <a:pos x="80" y="100"/>
                  </a:cxn>
                </a:cxnLst>
                <a:rect l="0" t="0" r="r" b="b"/>
                <a:pathLst>
                  <a:path w="364" h="100">
                    <a:moveTo>
                      <a:pt x="364" y="100"/>
                    </a:moveTo>
                    <a:lnTo>
                      <a:pt x="0" y="0"/>
                    </a:lnTo>
                    <a:lnTo>
                      <a:pt x="80" y="100"/>
                    </a:lnTo>
                  </a:path>
                </a:pathLst>
              </a:custGeom>
              <a:noFill/>
              <a:ln w="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5" name="未知"/>
              <p:cNvSpPr>
                <a:spLocks noChangeAspect="1"/>
              </p:cNvSpPr>
              <p:nvPr/>
            </p:nvSpPr>
            <p:spPr bwMode="auto">
              <a:xfrm>
                <a:off x="0" y="256"/>
                <a:ext cx="84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52"/>
                  </a:cxn>
                  <a:cxn ang="0">
                    <a:pos x="61" y="102"/>
                  </a:cxn>
                  <a:cxn ang="0">
                    <a:pos x="111" y="142"/>
                  </a:cxn>
                  <a:cxn ang="0">
                    <a:pos x="151" y="163"/>
                  </a:cxn>
                  <a:cxn ang="0">
                    <a:pos x="293" y="203"/>
                  </a:cxn>
                  <a:cxn ang="0">
                    <a:pos x="314" y="203"/>
                  </a:cxn>
                  <a:cxn ang="0">
                    <a:pos x="343" y="194"/>
                  </a:cxn>
                  <a:cxn ang="0">
                    <a:pos x="364" y="163"/>
                  </a:cxn>
                  <a:cxn ang="0">
                    <a:pos x="364" y="132"/>
                  </a:cxn>
                  <a:cxn ang="0">
                    <a:pos x="354" y="92"/>
                  </a:cxn>
                  <a:cxn ang="0">
                    <a:pos x="334" y="62"/>
                  </a:cxn>
                  <a:cxn ang="0">
                    <a:pos x="303" y="41"/>
                  </a:cxn>
                  <a:cxn ang="0">
                    <a:pos x="232" y="21"/>
                  </a:cxn>
                  <a:cxn ang="0">
                    <a:pos x="203" y="21"/>
                  </a:cxn>
                  <a:cxn ang="0">
                    <a:pos x="172" y="31"/>
                  </a:cxn>
                  <a:cxn ang="0">
                    <a:pos x="161" y="62"/>
                  </a:cxn>
                  <a:cxn ang="0">
                    <a:pos x="161" y="152"/>
                  </a:cxn>
                </a:cxnLst>
                <a:rect l="0" t="0" r="r" b="b"/>
                <a:pathLst>
                  <a:path w="364" h="203">
                    <a:moveTo>
                      <a:pt x="0" y="0"/>
                    </a:moveTo>
                    <a:lnTo>
                      <a:pt x="20" y="52"/>
                    </a:lnTo>
                    <a:lnTo>
                      <a:pt x="61" y="102"/>
                    </a:lnTo>
                    <a:lnTo>
                      <a:pt x="111" y="142"/>
                    </a:lnTo>
                    <a:lnTo>
                      <a:pt x="151" y="163"/>
                    </a:lnTo>
                    <a:lnTo>
                      <a:pt x="293" y="203"/>
                    </a:lnTo>
                    <a:lnTo>
                      <a:pt x="314" y="203"/>
                    </a:lnTo>
                    <a:lnTo>
                      <a:pt x="343" y="194"/>
                    </a:lnTo>
                    <a:lnTo>
                      <a:pt x="364" y="163"/>
                    </a:lnTo>
                    <a:lnTo>
                      <a:pt x="364" y="132"/>
                    </a:lnTo>
                    <a:lnTo>
                      <a:pt x="354" y="92"/>
                    </a:lnTo>
                    <a:lnTo>
                      <a:pt x="334" y="62"/>
                    </a:lnTo>
                    <a:lnTo>
                      <a:pt x="303" y="41"/>
                    </a:lnTo>
                    <a:lnTo>
                      <a:pt x="232" y="21"/>
                    </a:lnTo>
                    <a:lnTo>
                      <a:pt x="203" y="21"/>
                    </a:lnTo>
                    <a:lnTo>
                      <a:pt x="172" y="31"/>
                    </a:lnTo>
                    <a:lnTo>
                      <a:pt x="161" y="62"/>
                    </a:lnTo>
                    <a:lnTo>
                      <a:pt x="161" y="152"/>
                    </a:lnTo>
                  </a:path>
                </a:pathLst>
              </a:custGeom>
              <a:noFill/>
              <a:ln w="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76" name="Group 254"/>
          <p:cNvGrpSpPr>
            <a:grpSpLocks noChangeAspect="1"/>
          </p:cNvGrpSpPr>
          <p:nvPr/>
        </p:nvGrpSpPr>
        <p:grpSpPr bwMode="auto">
          <a:xfrm>
            <a:off x="1331640" y="2877096"/>
            <a:ext cx="949325" cy="384175"/>
            <a:chOff x="0" y="0"/>
            <a:chExt cx="598" cy="242"/>
          </a:xfrm>
        </p:grpSpPr>
        <p:sp>
          <p:nvSpPr>
            <p:cNvPr id="277" name="Line 255"/>
            <p:cNvSpPr>
              <a:spLocks noChangeAspect="1" noChangeShapeType="1"/>
            </p:cNvSpPr>
            <p:nvPr/>
          </p:nvSpPr>
          <p:spPr bwMode="auto">
            <a:xfrm flipV="1">
              <a:off x="598" y="71"/>
              <a:ext cx="0" cy="17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" name="Line 256"/>
            <p:cNvSpPr>
              <a:spLocks noChangeAspect="1" noChangeShapeType="1"/>
            </p:cNvSpPr>
            <p:nvPr/>
          </p:nvSpPr>
          <p:spPr bwMode="auto">
            <a:xfrm flipV="1">
              <a:off x="0" y="71"/>
              <a:ext cx="0" cy="17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" name="Line 257"/>
            <p:cNvSpPr>
              <a:spLocks noChangeAspect="1" noChangeShapeType="1"/>
            </p:cNvSpPr>
            <p:nvPr/>
          </p:nvSpPr>
          <p:spPr bwMode="auto">
            <a:xfrm flipH="1">
              <a:off x="93" y="118"/>
              <a:ext cx="413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0" name="未知"/>
            <p:cNvSpPr>
              <a:spLocks noChangeAspect="1"/>
            </p:cNvSpPr>
            <p:nvPr/>
          </p:nvSpPr>
          <p:spPr bwMode="auto">
            <a:xfrm>
              <a:off x="506" y="101"/>
              <a:ext cx="92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5"/>
                </a:cxn>
                <a:cxn ang="0">
                  <a:pos x="405" y="68"/>
                </a:cxn>
                <a:cxn ang="0">
                  <a:pos x="0" y="0"/>
                </a:cxn>
              </a:cxnLst>
              <a:rect l="0" t="0" r="r" b="b"/>
              <a:pathLst>
                <a:path w="405" h="135">
                  <a:moveTo>
                    <a:pt x="0" y="0"/>
                  </a:moveTo>
                  <a:lnTo>
                    <a:pt x="0" y="135"/>
                  </a:lnTo>
                  <a:lnTo>
                    <a:pt x="405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1" name="未知"/>
            <p:cNvSpPr>
              <a:spLocks noChangeAspect="1"/>
            </p:cNvSpPr>
            <p:nvPr/>
          </p:nvSpPr>
          <p:spPr bwMode="auto">
            <a:xfrm>
              <a:off x="0" y="101"/>
              <a:ext cx="93" cy="32"/>
            </a:xfrm>
            <a:custGeom>
              <a:avLst/>
              <a:gdLst/>
              <a:ahLst/>
              <a:cxnLst>
                <a:cxn ang="0">
                  <a:pos x="405" y="0"/>
                </a:cxn>
                <a:cxn ang="0">
                  <a:pos x="405" y="135"/>
                </a:cxn>
                <a:cxn ang="0">
                  <a:pos x="0" y="68"/>
                </a:cxn>
                <a:cxn ang="0">
                  <a:pos x="405" y="0"/>
                </a:cxn>
              </a:cxnLst>
              <a:rect l="0" t="0" r="r" b="b"/>
              <a:pathLst>
                <a:path w="405" h="135">
                  <a:moveTo>
                    <a:pt x="405" y="0"/>
                  </a:moveTo>
                  <a:lnTo>
                    <a:pt x="405" y="135"/>
                  </a:lnTo>
                  <a:lnTo>
                    <a:pt x="0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2" name="未知"/>
            <p:cNvSpPr>
              <a:spLocks noChangeAspect="1"/>
            </p:cNvSpPr>
            <p:nvPr/>
          </p:nvSpPr>
          <p:spPr bwMode="auto">
            <a:xfrm>
              <a:off x="261" y="6"/>
              <a:ext cx="22" cy="82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101" y="0"/>
                </a:cxn>
                <a:cxn ang="0">
                  <a:pos x="0" y="81"/>
                </a:cxn>
              </a:cxnLst>
              <a:rect l="0" t="0" r="r" b="b"/>
              <a:pathLst>
                <a:path w="101" h="365">
                  <a:moveTo>
                    <a:pt x="0" y="365"/>
                  </a:moveTo>
                  <a:lnTo>
                    <a:pt x="101" y="0"/>
                  </a:lnTo>
                  <a:lnTo>
                    <a:pt x="0" y="81"/>
                  </a:lnTo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3" name="未知"/>
            <p:cNvSpPr>
              <a:spLocks noChangeAspect="1"/>
            </p:cNvSpPr>
            <p:nvPr/>
          </p:nvSpPr>
          <p:spPr bwMode="auto">
            <a:xfrm>
              <a:off x="292" y="6"/>
              <a:ext cx="46" cy="82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152" y="20"/>
                </a:cxn>
                <a:cxn ang="0">
                  <a:pos x="102" y="61"/>
                </a:cxn>
                <a:cxn ang="0">
                  <a:pos x="61" y="112"/>
                </a:cxn>
                <a:cxn ang="0">
                  <a:pos x="41" y="152"/>
                </a:cxn>
                <a:cxn ang="0">
                  <a:pos x="0" y="294"/>
                </a:cxn>
                <a:cxn ang="0">
                  <a:pos x="0" y="313"/>
                </a:cxn>
                <a:cxn ang="0">
                  <a:pos x="10" y="344"/>
                </a:cxn>
                <a:cxn ang="0">
                  <a:pos x="41" y="365"/>
                </a:cxn>
                <a:cxn ang="0">
                  <a:pos x="71" y="365"/>
                </a:cxn>
                <a:cxn ang="0">
                  <a:pos x="112" y="355"/>
                </a:cxn>
                <a:cxn ang="0">
                  <a:pos x="142" y="334"/>
                </a:cxn>
                <a:cxn ang="0">
                  <a:pos x="162" y="304"/>
                </a:cxn>
                <a:cxn ang="0">
                  <a:pos x="182" y="233"/>
                </a:cxn>
                <a:cxn ang="0">
                  <a:pos x="182" y="202"/>
                </a:cxn>
                <a:cxn ang="0">
                  <a:pos x="173" y="173"/>
                </a:cxn>
                <a:cxn ang="0">
                  <a:pos x="142" y="162"/>
                </a:cxn>
                <a:cxn ang="0">
                  <a:pos x="50" y="162"/>
                </a:cxn>
              </a:cxnLst>
              <a:rect l="0" t="0" r="r" b="b"/>
              <a:pathLst>
                <a:path w="202" h="365">
                  <a:moveTo>
                    <a:pt x="202" y="0"/>
                  </a:moveTo>
                  <a:lnTo>
                    <a:pt x="152" y="20"/>
                  </a:lnTo>
                  <a:lnTo>
                    <a:pt x="102" y="61"/>
                  </a:lnTo>
                  <a:lnTo>
                    <a:pt x="61" y="112"/>
                  </a:lnTo>
                  <a:lnTo>
                    <a:pt x="41" y="152"/>
                  </a:lnTo>
                  <a:lnTo>
                    <a:pt x="0" y="294"/>
                  </a:lnTo>
                  <a:lnTo>
                    <a:pt x="0" y="313"/>
                  </a:lnTo>
                  <a:lnTo>
                    <a:pt x="10" y="344"/>
                  </a:lnTo>
                  <a:lnTo>
                    <a:pt x="41" y="365"/>
                  </a:lnTo>
                  <a:lnTo>
                    <a:pt x="71" y="365"/>
                  </a:lnTo>
                  <a:lnTo>
                    <a:pt x="112" y="355"/>
                  </a:lnTo>
                  <a:lnTo>
                    <a:pt x="142" y="334"/>
                  </a:lnTo>
                  <a:lnTo>
                    <a:pt x="162" y="304"/>
                  </a:lnTo>
                  <a:lnTo>
                    <a:pt x="182" y="233"/>
                  </a:lnTo>
                  <a:lnTo>
                    <a:pt x="182" y="202"/>
                  </a:lnTo>
                  <a:lnTo>
                    <a:pt x="173" y="173"/>
                  </a:lnTo>
                  <a:lnTo>
                    <a:pt x="142" y="162"/>
                  </a:lnTo>
                  <a:lnTo>
                    <a:pt x="50" y="162"/>
                  </a:lnTo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4" name="未知"/>
            <p:cNvSpPr>
              <a:spLocks noChangeAspect="1"/>
            </p:cNvSpPr>
            <p:nvPr/>
          </p:nvSpPr>
          <p:spPr bwMode="auto">
            <a:xfrm>
              <a:off x="143" y="15"/>
              <a:ext cx="64" cy="63"/>
            </a:xfrm>
            <a:custGeom>
              <a:avLst/>
              <a:gdLst/>
              <a:ahLst/>
              <a:cxnLst>
                <a:cxn ang="0">
                  <a:pos x="65" y="269"/>
                </a:cxn>
                <a:cxn ang="0">
                  <a:pos x="0" y="201"/>
                </a:cxn>
                <a:cxn ang="0">
                  <a:pos x="4" y="65"/>
                </a:cxn>
                <a:cxn ang="0">
                  <a:pos x="73" y="0"/>
                </a:cxn>
                <a:cxn ang="0">
                  <a:pos x="208" y="4"/>
                </a:cxn>
                <a:cxn ang="0">
                  <a:pos x="274" y="73"/>
                </a:cxn>
                <a:cxn ang="0">
                  <a:pos x="269" y="208"/>
                </a:cxn>
                <a:cxn ang="0">
                  <a:pos x="200" y="274"/>
                </a:cxn>
                <a:cxn ang="0">
                  <a:pos x="65" y="269"/>
                </a:cxn>
              </a:cxnLst>
              <a:rect l="0" t="0" r="r" b="b"/>
              <a:pathLst>
                <a:path w="274" h="274">
                  <a:moveTo>
                    <a:pt x="65" y="269"/>
                  </a:moveTo>
                  <a:lnTo>
                    <a:pt x="0" y="201"/>
                  </a:lnTo>
                  <a:lnTo>
                    <a:pt x="4" y="65"/>
                  </a:lnTo>
                  <a:lnTo>
                    <a:pt x="73" y="0"/>
                  </a:lnTo>
                  <a:lnTo>
                    <a:pt x="208" y="4"/>
                  </a:lnTo>
                  <a:lnTo>
                    <a:pt x="274" y="73"/>
                  </a:lnTo>
                  <a:lnTo>
                    <a:pt x="269" y="208"/>
                  </a:lnTo>
                  <a:lnTo>
                    <a:pt x="200" y="274"/>
                  </a:lnTo>
                  <a:lnTo>
                    <a:pt x="65" y="269"/>
                  </a:lnTo>
                  <a:close/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" name="Line 263"/>
            <p:cNvSpPr>
              <a:spLocks noChangeAspect="1" noChangeShapeType="1"/>
            </p:cNvSpPr>
            <p:nvPr/>
          </p:nvSpPr>
          <p:spPr bwMode="auto">
            <a:xfrm flipV="1">
              <a:off x="150" y="0"/>
              <a:ext cx="50" cy="9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6" name="Group 264"/>
          <p:cNvGrpSpPr>
            <a:grpSpLocks noChangeAspect="1"/>
          </p:cNvGrpSpPr>
          <p:nvPr/>
        </p:nvGrpSpPr>
        <p:grpSpPr bwMode="auto">
          <a:xfrm>
            <a:off x="3632274" y="3161258"/>
            <a:ext cx="598487" cy="339725"/>
            <a:chOff x="0" y="0"/>
            <a:chExt cx="377" cy="214"/>
          </a:xfrm>
        </p:grpSpPr>
        <p:sp>
          <p:nvSpPr>
            <p:cNvPr id="287" name="Line 265"/>
            <p:cNvSpPr>
              <a:spLocks noChangeAspect="1" noChangeShapeType="1"/>
            </p:cNvSpPr>
            <p:nvPr/>
          </p:nvSpPr>
          <p:spPr bwMode="auto">
            <a:xfrm flipV="1">
              <a:off x="0" y="70"/>
              <a:ext cx="0" cy="14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8" name="Line 266"/>
            <p:cNvSpPr>
              <a:spLocks noChangeAspect="1" noChangeShapeType="1"/>
            </p:cNvSpPr>
            <p:nvPr/>
          </p:nvSpPr>
          <p:spPr bwMode="auto">
            <a:xfrm flipV="1">
              <a:off x="377" y="70"/>
              <a:ext cx="0" cy="14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9" name="Line 267"/>
            <p:cNvSpPr>
              <a:spLocks noChangeAspect="1" noChangeShapeType="1"/>
            </p:cNvSpPr>
            <p:nvPr/>
          </p:nvSpPr>
          <p:spPr bwMode="auto">
            <a:xfrm>
              <a:off x="93" y="117"/>
              <a:ext cx="19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0" name="未知"/>
            <p:cNvSpPr>
              <a:spLocks noChangeAspect="1"/>
            </p:cNvSpPr>
            <p:nvPr/>
          </p:nvSpPr>
          <p:spPr bwMode="auto">
            <a:xfrm>
              <a:off x="0" y="102"/>
              <a:ext cx="93" cy="31"/>
            </a:xfrm>
            <a:custGeom>
              <a:avLst/>
              <a:gdLst/>
              <a:ahLst/>
              <a:cxnLst>
                <a:cxn ang="0">
                  <a:pos x="405" y="0"/>
                </a:cxn>
                <a:cxn ang="0">
                  <a:pos x="405" y="136"/>
                </a:cxn>
                <a:cxn ang="0">
                  <a:pos x="0" y="68"/>
                </a:cxn>
                <a:cxn ang="0">
                  <a:pos x="405" y="0"/>
                </a:cxn>
              </a:cxnLst>
              <a:rect l="0" t="0" r="r" b="b"/>
              <a:pathLst>
                <a:path w="405" h="136">
                  <a:moveTo>
                    <a:pt x="405" y="0"/>
                  </a:moveTo>
                  <a:lnTo>
                    <a:pt x="405" y="136"/>
                  </a:lnTo>
                  <a:lnTo>
                    <a:pt x="0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1" name="未知"/>
            <p:cNvSpPr>
              <a:spLocks noChangeAspect="1"/>
            </p:cNvSpPr>
            <p:nvPr/>
          </p:nvSpPr>
          <p:spPr bwMode="auto">
            <a:xfrm>
              <a:off x="283" y="102"/>
              <a:ext cx="94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6"/>
                </a:cxn>
                <a:cxn ang="0">
                  <a:pos x="405" y="68"/>
                </a:cxn>
                <a:cxn ang="0">
                  <a:pos x="0" y="0"/>
                </a:cxn>
              </a:cxnLst>
              <a:rect l="0" t="0" r="r" b="b"/>
              <a:pathLst>
                <a:path w="405" h="136">
                  <a:moveTo>
                    <a:pt x="0" y="0"/>
                  </a:moveTo>
                  <a:lnTo>
                    <a:pt x="0" y="136"/>
                  </a:lnTo>
                  <a:lnTo>
                    <a:pt x="405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" name="未知"/>
            <p:cNvSpPr>
              <a:spLocks noChangeAspect="1"/>
            </p:cNvSpPr>
            <p:nvPr/>
          </p:nvSpPr>
          <p:spPr bwMode="auto">
            <a:xfrm>
              <a:off x="149" y="4"/>
              <a:ext cx="23" cy="85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101" y="0"/>
                </a:cxn>
                <a:cxn ang="0">
                  <a:pos x="0" y="80"/>
                </a:cxn>
              </a:cxnLst>
              <a:rect l="0" t="0" r="r" b="b"/>
              <a:pathLst>
                <a:path w="101" h="364">
                  <a:moveTo>
                    <a:pt x="0" y="364"/>
                  </a:moveTo>
                  <a:lnTo>
                    <a:pt x="101" y="0"/>
                  </a:lnTo>
                  <a:lnTo>
                    <a:pt x="0" y="80"/>
                  </a:lnTo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3" name="未知"/>
            <p:cNvSpPr>
              <a:spLocks noChangeAspect="1"/>
            </p:cNvSpPr>
            <p:nvPr/>
          </p:nvSpPr>
          <p:spPr bwMode="auto">
            <a:xfrm>
              <a:off x="184" y="4"/>
              <a:ext cx="44" cy="85"/>
            </a:xfrm>
            <a:custGeom>
              <a:avLst/>
              <a:gdLst/>
              <a:ahLst/>
              <a:cxnLst>
                <a:cxn ang="0">
                  <a:pos x="40" y="364"/>
                </a:cxn>
                <a:cxn ang="0">
                  <a:pos x="50" y="364"/>
                </a:cxn>
                <a:cxn ang="0">
                  <a:pos x="80" y="353"/>
                </a:cxn>
                <a:cxn ang="0">
                  <a:pos x="111" y="324"/>
                </a:cxn>
                <a:cxn ang="0">
                  <a:pos x="141" y="282"/>
                </a:cxn>
                <a:cxn ang="0">
                  <a:pos x="171" y="222"/>
                </a:cxn>
                <a:cxn ang="0">
                  <a:pos x="182" y="182"/>
                </a:cxn>
                <a:cxn ang="0">
                  <a:pos x="192" y="131"/>
                </a:cxn>
                <a:cxn ang="0">
                  <a:pos x="192" y="71"/>
                </a:cxn>
                <a:cxn ang="0">
                  <a:pos x="182" y="19"/>
                </a:cxn>
                <a:cxn ang="0">
                  <a:pos x="161" y="0"/>
                </a:cxn>
                <a:cxn ang="0">
                  <a:pos x="141" y="0"/>
                </a:cxn>
                <a:cxn ang="0">
                  <a:pos x="111" y="9"/>
                </a:cxn>
                <a:cxn ang="0">
                  <a:pos x="90" y="30"/>
                </a:cxn>
                <a:cxn ang="0">
                  <a:pos x="61" y="71"/>
                </a:cxn>
                <a:cxn ang="0">
                  <a:pos x="40" y="111"/>
                </a:cxn>
                <a:cxn ang="0">
                  <a:pos x="19" y="161"/>
                </a:cxn>
                <a:cxn ang="0">
                  <a:pos x="9" y="201"/>
                </a:cxn>
                <a:cxn ang="0">
                  <a:pos x="0" y="253"/>
                </a:cxn>
                <a:cxn ang="0">
                  <a:pos x="0" y="293"/>
                </a:cxn>
                <a:cxn ang="0">
                  <a:pos x="9" y="343"/>
                </a:cxn>
                <a:cxn ang="0">
                  <a:pos x="19" y="353"/>
                </a:cxn>
                <a:cxn ang="0">
                  <a:pos x="40" y="364"/>
                </a:cxn>
              </a:cxnLst>
              <a:rect l="0" t="0" r="r" b="b"/>
              <a:pathLst>
                <a:path w="192" h="364">
                  <a:moveTo>
                    <a:pt x="40" y="364"/>
                  </a:moveTo>
                  <a:lnTo>
                    <a:pt x="50" y="364"/>
                  </a:lnTo>
                  <a:lnTo>
                    <a:pt x="80" y="353"/>
                  </a:lnTo>
                  <a:lnTo>
                    <a:pt x="111" y="324"/>
                  </a:lnTo>
                  <a:lnTo>
                    <a:pt x="141" y="282"/>
                  </a:lnTo>
                  <a:lnTo>
                    <a:pt x="171" y="222"/>
                  </a:lnTo>
                  <a:lnTo>
                    <a:pt x="182" y="182"/>
                  </a:lnTo>
                  <a:lnTo>
                    <a:pt x="192" y="131"/>
                  </a:lnTo>
                  <a:lnTo>
                    <a:pt x="192" y="71"/>
                  </a:lnTo>
                  <a:lnTo>
                    <a:pt x="182" y="19"/>
                  </a:lnTo>
                  <a:lnTo>
                    <a:pt x="161" y="0"/>
                  </a:lnTo>
                  <a:lnTo>
                    <a:pt x="141" y="0"/>
                  </a:lnTo>
                  <a:lnTo>
                    <a:pt x="111" y="9"/>
                  </a:lnTo>
                  <a:lnTo>
                    <a:pt x="90" y="30"/>
                  </a:lnTo>
                  <a:lnTo>
                    <a:pt x="61" y="71"/>
                  </a:lnTo>
                  <a:lnTo>
                    <a:pt x="40" y="111"/>
                  </a:lnTo>
                  <a:lnTo>
                    <a:pt x="19" y="161"/>
                  </a:lnTo>
                  <a:lnTo>
                    <a:pt x="9" y="201"/>
                  </a:lnTo>
                  <a:lnTo>
                    <a:pt x="0" y="253"/>
                  </a:lnTo>
                  <a:lnTo>
                    <a:pt x="0" y="293"/>
                  </a:lnTo>
                  <a:lnTo>
                    <a:pt x="9" y="343"/>
                  </a:lnTo>
                  <a:lnTo>
                    <a:pt x="19" y="353"/>
                  </a:lnTo>
                  <a:lnTo>
                    <a:pt x="40" y="364"/>
                  </a:lnTo>
                  <a:close/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4" name="未知"/>
            <p:cNvSpPr>
              <a:spLocks noChangeAspect="1"/>
            </p:cNvSpPr>
            <p:nvPr/>
          </p:nvSpPr>
          <p:spPr bwMode="auto">
            <a:xfrm>
              <a:off x="55" y="14"/>
              <a:ext cx="64" cy="64"/>
            </a:xfrm>
            <a:custGeom>
              <a:avLst/>
              <a:gdLst/>
              <a:ahLst/>
              <a:cxnLst>
                <a:cxn ang="0">
                  <a:pos x="65" y="271"/>
                </a:cxn>
                <a:cxn ang="0">
                  <a:pos x="0" y="201"/>
                </a:cxn>
                <a:cxn ang="0">
                  <a:pos x="3" y="66"/>
                </a:cxn>
                <a:cxn ang="0">
                  <a:pos x="73" y="0"/>
                </a:cxn>
                <a:cxn ang="0">
                  <a:pos x="208" y="5"/>
                </a:cxn>
                <a:cxn ang="0">
                  <a:pos x="274" y="74"/>
                </a:cxn>
                <a:cxn ang="0">
                  <a:pos x="269" y="209"/>
                </a:cxn>
                <a:cxn ang="0">
                  <a:pos x="199" y="274"/>
                </a:cxn>
                <a:cxn ang="0">
                  <a:pos x="65" y="271"/>
                </a:cxn>
              </a:cxnLst>
              <a:rect l="0" t="0" r="r" b="b"/>
              <a:pathLst>
                <a:path w="274" h="274">
                  <a:moveTo>
                    <a:pt x="65" y="271"/>
                  </a:moveTo>
                  <a:lnTo>
                    <a:pt x="0" y="201"/>
                  </a:lnTo>
                  <a:lnTo>
                    <a:pt x="3" y="66"/>
                  </a:lnTo>
                  <a:lnTo>
                    <a:pt x="73" y="0"/>
                  </a:lnTo>
                  <a:lnTo>
                    <a:pt x="208" y="5"/>
                  </a:lnTo>
                  <a:lnTo>
                    <a:pt x="274" y="74"/>
                  </a:lnTo>
                  <a:lnTo>
                    <a:pt x="269" y="209"/>
                  </a:lnTo>
                  <a:lnTo>
                    <a:pt x="199" y="274"/>
                  </a:lnTo>
                  <a:lnTo>
                    <a:pt x="65" y="271"/>
                  </a:lnTo>
                  <a:close/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5" name="Line 273"/>
            <p:cNvSpPr>
              <a:spLocks noChangeAspect="1" noChangeShapeType="1"/>
            </p:cNvSpPr>
            <p:nvPr/>
          </p:nvSpPr>
          <p:spPr bwMode="auto">
            <a:xfrm flipV="1">
              <a:off x="62" y="0"/>
              <a:ext cx="51" cy="9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6" name="Group 274"/>
          <p:cNvGrpSpPr>
            <a:grpSpLocks noChangeAspect="1"/>
          </p:cNvGrpSpPr>
          <p:nvPr/>
        </p:nvGrpSpPr>
        <p:grpSpPr bwMode="auto">
          <a:xfrm>
            <a:off x="3395736" y="4507458"/>
            <a:ext cx="1069975" cy="419100"/>
            <a:chOff x="0" y="0"/>
            <a:chExt cx="674" cy="264"/>
          </a:xfrm>
        </p:grpSpPr>
        <p:sp>
          <p:nvSpPr>
            <p:cNvPr id="297" name="Line 275"/>
            <p:cNvSpPr>
              <a:spLocks noChangeAspect="1" noChangeShapeType="1"/>
            </p:cNvSpPr>
            <p:nvPr/>
          </p:nvSpPr>
          <p:spPr bwMode="auto">
            <a:xfrm>
              <a:off x="0" y="0"/>
              <a:ext cx="0" cy="26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" name="Line 276"/>
            <p:cNvSpPr>
              <a:spLocks noChangeAspect="1" noChangeShapeType="1"/>
            </p:cNvSpPr>
            <p:nvPr/>
          </p:nvSpPr>
          <p:spPr bwMode="auto">
            <a:xfrm>
              <a:off x="674" y="0"/>
              <a:ext cx="0" cy="26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" name="Line 277"/>
            <p:cNvSpPr>
              <a:spLocks noChangeAspect="1" noChangeShapeType="1"/>
            </p:cNvSpPr>
            <p:nvPr/>
          </p:nvSpPr>
          <p:spPr bwMode="auto">
            <a:xfrm>
              <a:off x="93" y="218"/>
              <a:ext cx="488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" name="未知"/>
            <p:cNvSpPr>
              <a:spLocks noChangeAspect="1"/>
            </p:cNvSpPr>
            <p:nvPr/>
          </p:nvSpPr>
          <p:spPr bwMode="auto">
            <a:xfrm>
              <a:off x="0" y="202"/>
              <a:ext cx="93" cy="31"/>
            </a:xfrm>
            <a:custGeom>
              <a:avLst/>
              <a:gdLst/>
              <a:ahLst/>
              <a:cxnLst>
                <a:cxn ang="0">
                  <a:pos x="404" y="0"/>
                </a:cxn>
                <a:cxn ang="0">
                  <a:pos x="404" y="134"/>
                </a:cxn>
                <a:cxn ang="0">
                  <a:pos x="0" y="68"/>
                </a:cxn>
                <a:cxn ang="0">
                  <a:pos x="404" y="0"/>
                </a:cxn>
              </a:cxnLst>
              <a:rect l="0" t="0" r="r" b="b"/>
              <a:pathLst>
                <a:path w="404" h="134">
                  <a:moveTo>
                    <a:pt x="404" y="0"/>
                  </a:moveTo>
                  <a:lnTo>
                    <a:pt x="404" y="134"/>
                  </a:lnTo>
                  <a:lnTo>
                    <a:pt x="0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1" name="未知"/>
            <p:cNvSpPr>
              <a:spLocks noChangeAspect="1"/>
            </p:cNvSpPr>
            <p:nvPr/>
          </p:nvSpPr>
          <p:spPr bwMode="auto">
            <a:xfrm>
              <a:off x="581" y="202"/>
              <a:ext cx="92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4"/>
                </a:cxn>
                <a:cxn ang="0">
                  <a:pos x="405" y="68"/>
                </a:cxn>
                <a:cxn ang="0">
                  <a:pos x="0" y="0"/>
                </a:cxn>
              </a:cxnLst>
              <a:rect l="0" t="0" r="r" b="b"/>
              <a:pathLst>
                <a:path w="405" h="134">
                  <a:moveTo>
                    <a:pt x="0" y="0"/>
                  </a:moveTo>
                  <a:lnTo>
                    <a:pt x="0" y="134"/>
                  </a:lnTo>
                  <a:lnTo>
                    <a:pt x="405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2" name="未知"/>
            <p:cNvSpPr>
              <a:spLocks noChangeAspect="1"/>
            </p:cNvSpPr>
            <p:nvPr/>
          </p:nvSpPr>
          <p:spPr bwMode="auto">
            <a:xfrm>
              <a:off x="296" y="106"/>
              <a:ext cx="24" cy="84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102" y="0"/>
                </a:cxn>
                <a:cxn ang="0">
                  <a:pos x="0" y="81"/>
                </a:cxn>
              </a:cxnLst>
              <a:rect l="0" t="0" r="r" b="b"/>
              <a:pathLst>
                <a:path w="102" h="365">
                  <a:moveTo>
                    <a:pt x="0" y="365"/>
                  </a:moveTo>
                  <a:lnTo>
                    <a:pt x="102" y="0"/>
                  </a:lnTo>
                  <a:lnTo>
                    <a:pt x="0" y="81"/>
                  </a:lnTo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3" name="未知"/>
            <p:cNvSpPr>
              <a:spLocks noChangeAspect="1"/>
            </p:cNvSpPr>
            <p:nvPr/>
          </p:nvSpPr>
          <p:spPr bwMode="auto">
            <a:xfrm>
              <a:off x="327" y="106"/>
              <a:ext cx="51" cy="84"/>
            </a:xfrm>
            <a:custGeom>
              <a:avLst/>
              <a:gdLst/>
              <a:ahLst/>
              <a:cxnLst>
                <a:cxn ang="0">
                  <a:pos x="223" y="81"/>
                </a:cxn>
                <a:cxn ang="0">
                  <a:pos x="212" y="112"/>
                </a:cxn>
                <a:cxn ang="0">
                  <a:pos x="183" y="142"/>
                </a:cxn>
                <a:cxn ang="0">
                  <a:pos x="141" y="163"/>
                </a:cxn>
                <a:cxn ang="0">
                  <a:pos x="122" y="163"/>
                </a:cxn>
                <a:cxn ang="0">
                  <a:pos x="81" y="173"/>
                </a:cxn>
                <a:cxn ang="0">
                  <a:pos x="51" y="193"/>
                </a:cxn>
                <a:cxn ang="0">
                  <a:pos x="31" y="213"/>
                </a:cxn>
                <a:cxn ang="0">
                  <a:pos x="10" y="274"/>
                </a:cxn>
                <a:cxn ang="0">
                  <a:pos x="0" y="305"/>
                </a:cxn>
                <a:cxn ang="0">
                  <a:pos x="0" y="324"/>
                </a:cxn>
                <a:cxn ang="0">
                  <a:pos x="10" y="345"/>
                </a:cxn>
                <a:cxn ang="0">
                  <a:pos x="31" y="365"/>
                </a:cxn>
                <a:cxn ang="0">
                  <a:pos x="60" y="365"/>
                </a:cxn>
                <a:cxn ang="0">
                  <a:pos x="112" y="355"/>
                </a:cxn>
                <a:cxn ang="0">
                  <a:pos x="141" y="334"/>
                </a:cxn>
                <a:cxn ang="0">
                  <a:pos x="162" y="305"/>
                </a:cxn>
                <a:cxn ang="0">
                  <a:pos x="183" y="244"/>
                </a:cxn>
                <a:cxn ang="0">
                  <a:pos x="183" y="213"/>
                </a:cxn>
                <a:cxn ang="0">
                  <a:pos x="172" y="182"/>
                </a:cxn>
                <a:cxn ang="0">
                  <a:pos x="152" y="173"/>
                </a:cxn>
                <a:cxn ang="0">
                  <a:pos x="112" y="163"/>
                </a:cxn>
                <a:cxn ang="0">
                  <a:pos x="81" y="152"/>
                </a:cxn>
                <a:cxn ang="0">
                  <a:pos x="60" y="122"/>
                </a:cxn>
                <a:cxn ang="0">
                  <a:pos x="60" y="92"/>
                </a:cxn>
                <a:cxn ang="0">
                  <a:pos x="71" y="52"/>
                </a:cxn>
                <a:cxn ang="0">
                  <a:pos x="101" y="21"/>
                </a:cxn>
                <a:cxn ang="0">
                  <a:pos x="131" y="0"/>
                </a:cxn>
                <a:cxn ang="0">
                  <a:pos x="162" y="0"/>
                </a:cxn>
                <a:cxn ang="0">
                  <a:pos x="202" y="11"/>
                </a:cxn>
                <a:cxn ang="0">
                  <a:pos x="223" y="31"/>
                </a:cxn>
                <a:cxn ang="0">
                  <a:pos x="223" y="52"/>
                </a:cxn>
                <a:cxn ang="0">
                  <a:pos x="223" y="81"/>
                </a:cxn>
              </a:cxnLst>
              <a:rect l="0" t="0" r="r" b="b"/>
              <a:pathLst>
                <a:path w="223" h="365">
                  <a:moveTo>
                    <a:pt x="223" y="81"/>
                  </a:moveTo>
                  <a:lnTo>
                    <a:pt x="212" y="112"/>
                  </a:lnTo>
                  <a:lnTo>
                    <a:pt x="183" y="142"/>
                  </a:lnTo>
                  <a:lnTo>
                    <a:pt x="141" y="163"/>
                  </a:lnTo>
                  <a:lnTo>
                    <a:pt x="122" y="163"/>
                  </a:lnTo>
                  <a:lnTo>
                    <a:pt x="81" y="173"/>
                  </a:lnTo>
                  <a:lnTo>
                    <a:pt x="51" y="193"/>
                  </a:lnTo>
                  <a:lnTo>
                    <a:pt x="31" y="213"/>
                  </a:lnTo>
                  <a:lnTo>
                    <a:pt x="10" y="274"/>
                  </a:lnTo>
                  <a:lnTo>
                    <a:pt x="0" y="305"/>
                  </a:lnTo>
                  <a:lnTo>
                    <a:pt x="0" y="324"/>
                  </a:lnTo>
                  <a:lnTo>
                    <a:pt x="10" y="345"/>
                  </a:lnTo>
                  <a:lnTo>
                    <a:pt x="31" y="365"/>
                  </a:lnTo>
                  <a:lnTo>
                    <a:pt x="60" y="365"/>
                  </a:lnTo>
                  <a:lnTo>
                    <a:pt x="112" y="355"/>
                  </a:lnTo>
                  <a:lnTo>
                    <a:pt x="141" y="334"/>
                  </a:lnTo>
                  <a:lnTo>
                    <a:pt x="162" y="305"/>
                  </a:lnTo>
                  <a:lnTo>
                    <a:pt x="183" y="244"/>
                  </a:lnTo>
                  <a:lnTo>
                    <a:pt x="183" y="213"/>
                  </a:lnTo>
                  <a:lnTo>
                    <a:pt x="172" y="182"/>
                  </a:lnTo>
                  <a:lnTo>
                    <a:pt x="152" y="173"/>
                  </a:lnTo>
                  <a:lnTo>
                    <a:pt x="112" y="163"/>
                  </a:lnTo>
                  <a:lnTo>
                    <a:pt x="81" y="152"/>
                  </a:lnTo>
                  <a:lnTo>
                    <a:pt x="60" y="122"/>
                  </a:lnTo>
                  <a:lnTo>
                    <a:pt x="60" y="92"/>
                  </a:lnTo>
                  <a:lnTo>
                    <a:pt x="71" y="52"/>
                  </a:lnTo>
                  <a:lnTo>
                    <a:pt x="101" y="21"/>
                  </a:lnTo>
                  <a:lnTo>
                    <a:pt x="131" y="0"/>
                  </a:lnTo>
                  <a:lnTo>
                    <a:pt x="162" y="0"/>
                  </a:lnTo>
                  <a:lnTo>
                    <a:pt x="202" y="11"/>
                  </a:lnTo>
                  <a:lnTo>
                    <a:pt x="223" y="31"/>
                  </a:lnTo>
                  <a:lnTo>
                    <a:pt x="223" y="52"/>
                  </a:lnTo>
                  <a:lnTo>
                    <a:pt x="223" y="81"/>
                  </a:lnTo>
                  <a:close/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4" name="未知"/>
            <p:cNvSpPr>
              <a:spLocks noChangeAspect="1"/>
            </p:cNvSpPr>
            <p:nvPr/>
          </p:nvSpPr>
          <p:spPr bwMode="auto">
            <a:xfrm>
              <a:off x="191" y="114"/>
              <a:ext cx="63" cy="64"/>
            </a:xfrm>
            <a:custGeom>
              <a:avLst/>
              <a:gdLst/>
              <a:ahLst/>
              <a:cxnLst>
                <a:cxn ang="0">
                  <a:pos x="66" y="270"/>
                </a:cxn>
                <a:cxn ang="0">
                  <a:pos x="0" y="200"/>
                </a:cxn>
                <a:cxn ang="0">
                  <a:pos x="5" y="66"/>
                </a:cxn>
                <a:cxn ang="0">
                  <a:pos x="73" y="0"/>
                </a:cxn>
                <a:cxn ang="0">
                  <a:pos x="209" y="4"/>
                </a:cxn>
                <a:cxn ang="0">
                  <a:pos x="274" y="74"/>
                </a:cxn>
                <a:cxn ang="0">
                  <a:pos x="270" y="209"/>
                </a:cxn>
                <a:cxn ang="0">
                  <a:pos x="200" y="274"/>
                </a:cxn>
                <a:cxn ang="0">
                  <a:pos x="66" y="270"/>
                </a:cxn>
              </a:cxnLst>
              <a:rect l="0" t="0" r="r" b="b"/>
              <a:pathLst>
                <a:path w="274" h="274">
                  <a:moveTo>
                    <a:pt x="66" y="270"/>
                  </a:moveTo>
                  <a:lnTo>
                    <a:pt x="0" y="200"/>
                  </a:lnTo>
                  <a:lnTo>
                    <a:pt x="5" y="66"/>
                  </a:lnTo>
                  <a:lnTo>
                    <a:pt x="73" y="0"/>
                  </a:lnTo>
                  <a:lnTo>
                    <a:pt x="209" y="4"/>
                  </a:lnTo>
                  <a:lnTo>
                    <a:pt x="274" y="74"/>
                  </a:lnTo>
                  <a:lnTo>
                    <a:pt x="270" y="209"/>
                  </a:lnTo>
                  <a:lnTo>
                    <a:pt x="200" y="274"/>
                  </a:lnTo>
                  <a:lnTo>
                    <a:pt x="66" y="270"/>
                  </a:lnTo>
                  <a:close/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5" name="Line 283"/>
            <p:cNvSpPr>
              <a:spLocks noChangeAspect="1" noChangeShapeType="1"/>
            </p:cNvSpPr>
            <p:nvPr/>
          </p:nvSpPr>
          <p:spPr bwMode="auto">
            <a:xfrm flipV="1">
              <a:off x="196" y="99"/>
              <a:ext cx="51" cy="9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6" name="Group 284"/>
          <p:cNvGrpSpPr>
            <a:grpSpLocks noChangeAspect="1"/>
          </p:cNvGrpSpPr>
          <p:nvPr/>
        </p:nvGrpSpPr>
        <p:grpSpPr bwMode="auto">
          <a:xfrm>
            <a:off x="7076256" y="3420542"/>
            <a:ext cx="954087" cy="341312"/>
            <a:chOff x="0" y="0"/>
            <a:chExt cx="601" cy="215"/>
          </a:xfrm>
        </p:grpSpPr>
        <p:sp>
          <p:nvSpPr>
            <p:cNvPr id="307" name="Line 285"/>
            <p:cNvSpPr>
              <a:spLocks noChangeAspect="1" noChangeShapeType="1"/>
            </p:cNvSpPr>
            <p:nvPr/>
          </p:nvSpPr>
          <p:spPr bwMode="auto">
            <a:xfrm flipV="1">
              <a:off x="601" y="67"/>
              <a:ext cx="0" cy="14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" name="Line 286"/>
            <p:cNvSpPr>
              <a:spLocks noChangeAspect="1" noChangeShapeType="1"/>
            </p:cNvSpPr>
            <p:nvPr/>
          </p:nvSpPr>
          <p:spPr bwMode="auto">
            <a:xfrm flipV="1">
              <a:off x="0" y="67"/>
              <a:ext cx="0" cy="14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" name="Line 287"/>
            <p:cNvSpPr>
              <a:spLocks noChangeAspect="1" noChangeShapeType="1"/>
            </p:cNvSpPr>
            <p:nvPr/>
          </p:nvSpPr>
          <p:spPr bwMode="auto">
            <a:xfrm flipH="1">
              <a:off x="95" y="115"/>
              <a:ext cx="41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" name="未知"/>
            <p:cNvSpPr>
              <a:spLocks noChangeAspect="1"/>
            </p:cNvSpPr>
            <p:nvPr/>
          </p:nvSpPr>
          <p:spPr bwMode="auto">
            <a:xfrm>
              <a:off x="506" y="98"/>
              <a:ext cx="95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5"/>
                </a:cxn>
                <a:cxn ang="0">
                  <a:pos x="403" y="67"/>
                </a:cxn>
                <a:cxn ang="0">
                  <a:pos x="0" y="0"/>
                </a:cxn>
              </a:cxnLst>
              <a:rect l="0" t="0" r="r" b="b"/>
              <a:pathLst>
                <a:path w="403" h="135">
                  <a:moveTo>
                    <a:pt x="0" y="0"/>
                  </a:moveTo>
                  <a:lnTo>
                    <a:pt x="0" y="135"/>
                  </a:lnTo>
                  <a:lnTo>
                    <a:pt x="403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" name="未知"/>
            <p:cNvSpPr>
              <a:spLocks noChangeAspect="1"/>
            </p:cNvSpPr>
            <p:nvPr/>
          </p:nvSpPr>
          <p:spPr bwMode="auto">
            <a:xfrm>
              <a:off x="0" y="98"/>
              <a:ext cx="95" cy="32"/>
            </a:xfrm>
            <a:custGeom>
              <a:avLst/>
              <a:gdLst/>
              <a:ahLst/>
              <a:cxnLst>
                <a:cxn ang="0">
                  <a:pos x="403" y="0"/>
                </a:cxn>
                <a:cxn ang="0">
                  <a:pos x="403" y="135"/>
                </a:cxn>
                <a:cxn ang="0">
                  <a:pos x="0" y="67"/>
                </a:cxn>
                <a:cxn ang="0">
                  <a:pos x="403" y="0"/>
                </a:cxn>
              </a:cxnLst>
              <a:rect l="0" t="0" r="r" b="b"/>
              <a:pathLst>
                <a:path w="403" h="135">
                  <a:moveTo>
                    <a:pt x="403" y="0"/>
                  </a:moveTo>
                  <a:lnTo>
                    <a:pt x="403" y="135"/>
                  </a:lnTo>
                  <a:lnTo>
                    <a:pt x="0" y="67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00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" name="未知"/>
            <p:cNvSpPr>
              <a:spLocks noChangeAspect="1"/>
            </p:cNvSpPr>
            <p:nvPr/>
          </p:nvSpPr>
          <p:spPr bwMode="auto">
            <a:xfrm>
              <a:off x="257" y="15"/>
              <a:ext cx="64" cy="63"/>
            </a:xfrm>
            <a:custGeom>
              <a:avLst/>
              <a:gdLst/>
              <a:ahLst/>
              <a:cxnLst>
                <a:cxn ang="0">
                  <a:pos x="66" y="270"/>
                </a:cxn>
                <a:cxn ang="0">
                  <a:pos x="0" y="200"/>
                </a:cxn>
                <a:cxn ang="0">
                  <a:pos x="4" y="66"/>
                </a:cxn>
                <a:cxn ang="0">
                  <a:pos x="73" y="0"/>
                </a:cxn>
                <a:cxn ang="0">
                  <a:pos x="208" y="4"/>
                </a:cxn>
                <a:cxn ang="0">
                  <a:pos x="274" y="73"/>
                </a:cxn>
                <a:cxn ang="0">
                  <a:pos x="270" y="208"/>
                </a:cxn>
                <a:cxn ang="0">
                  <a:pos x="200" y="273"/>
                </a:cxn>
                <a:cxn ang="0">
                  <a:pos x="66" y="270"/>
                </a:cxn>
              </a:cxnLst>
              <a:rect l="0" t="0" r="r" b="b"/>
              <a:pathLst>
                <a:path w="274" h="273">
                  <a:moveTo>
                    <a:pt x="66" y="270"/>
                  </a:moveTo>
                  <a:lnTo>
                    <a:pt x="0" y="200"/>
                  </a:lnTo>
                  <a:lnTo>
                    <a:pt x="4" y="66"/>
                  </a:lnTo>
                  <a:lnTo>
                    <a:pt x="73" y="0"/>
                  </a:lnTo>
                  <a:lnTo>
                    <a:pt x="208" y="4"/>
                  </a:lnTo>
                  <a:lnTo>
                    <a:pt x="274" y="73"/>
                  </a:lnTo>
                  <a:lnTo>
                    <a:pt x="270" y="208"/>
                  </a:lnTo>
                  <a:lnTo>
                    <a:pt x="200" y="273"/>
                  </a:lnTo>
                  <a:lnTo>
                    <a:pt x="66" y="270"/>
                  </a:lnTo>
                  <a:close/>
                </a:path>
              </a:pathLst>
            </a:custGeom>
            <a:noFill/>
            <a:ln w="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" name="Line 291"/>
            <p:cNvSpPr>
              <a:spLocks noChangeAspect="1" noChangeShapeType="1"/>
            </p:cNvSpPr>
            <p:nvPr/>
          </p:nvSpPr>
          <p:spPr bwMode="auto">
            <a:xfrm flipV="1">
              <a:off x="264" y="0"/>
              <a:ext cx="51" cy="9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4" name="Group 292"/>
          <p:cNvGrpSpPr>
            <a:grpSpLocks noChangeAspect="1"/>
          </p:cNvGrpSpPr>
          <p:nvPr/>
        </p:nvGrpSpPr>
        <p:grpSpPr bwMode="auto">
          <a:xfrm>
            <a:off x="1723753" y="5117058"/>
            <a:ext cx="211137" cy="157163"/>
            <a:chOff x="0" y="0"/>
            <a:chExt cx="133" cy="99"/>
          </a:xfrm>
        </p:grpSpPr>
        <p:sp>
          <p:nvSpPr>
            <p:cNvPr id="315" name="未知"/>
            <p:cNvSpPr>
              <a:spLocks noChangeAspect="1"/>
            </p:cNvSpPr>
            <p:nvPr/>
          </p:nvSpPr>
          <p:spPr bwMode="auto">
            <a:xfrm>
              <a:off x="0" y="0"/>
              <a:ext cx="25" cy="99"/>
            </a:xfrm>
            <a:custGeom>
              <a:avLst/>
              <a:gdLst/>
              <a:ahLst/>
              <a:cxnLst>
                <a:cxn ang="0">
                  <a:pos x="10" y="425"/>
                </a:cxn>
                <a:cxn ang="0">
                  <a:pos x="0" y="384"/>
                </a:cxn>
                <a:cxn ang="0">
                  <a:pos x="0" y="334"/>
                </a:cxn>
                <a:cxn ang="0">
                  <a:pos x="10" y="243"/>
                </a:cxn>
                <a:cxn ang="0">
                  <a:pos x="41" y="141"/>
                </a:cxn>
                <a:cxn ang="0">
                  <a:pos x="81" y="51"/>
                </a:cxn>
                <a:cxn ang="0">
                  <a:pos x="112" y="0"/>
                </a:cxn>
              </a:cxnLst>
              <a:rect l="0" t="0" r="r" b="b"/>
              <a:pathLst>
                <a:path w="112" h="425">
                  <a:moveTo>
                    <a:pt x="10" y="425"/>
                  </a:moveTo>
                  <a:lnTo>
                    <a:pt x="0" y="384"/>
                  </a:lnTo>
                  <a:lnTo>
                    <a:pt x="0" y="334"/>
                  </a:lnTo>
                  <a:lnTo>
                    <a:pt x="10" y="243"/>
                  </a:lnTo>
                  <a:lnTo>
                    <a:pt x="41" y="141"/>
                  </a:lnTo>
                  <a:lnTo>
                    <a:pt x="81" y="51"/>
                  </a:lnTo>
                  <a:lnTo>
                    <a:pt x="112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" name="未知"/>
            <p:cNvSpPr>
              <a:spLocks noChangeAspect="1"/>
            </p:cNvSpPr>
            <p:nvPr/>
          </p:nvSpPr>
          <p:spPr bwMode="auto">
            <a:xfrm>
              <a:off x="45" y="31"/>
              <a:ext cx="44" cy="58"/>
            </a:xfrm>
            <a:custGeom>
              <a:avLst/>
              <a:gdLst/>
              <a:ahLst/>
              <a:cxnLst>
                <a:cxn ang="0">
                  <a:pos x="152" y="243"/>
                </a:cxn>
                <a:cxn ang="0">
                  <a:pos x="41" y="243"/>
                </a:cxn>
                <a:cxn ang="0">
                  <a:pos x="11" y="234"/>
                </a:cxn>
                <a:cxn ang="0">
                  <a:pos x="0" y="213"/>
                </a:cxn>
                <a:cxn ang="0">
                  <a:pos x="0" y="182"/>
                </a:cxn>
                <a:cxn ang="0">
                  <a:pos x="31" y="71"/>
                </a:cxn>
                <a:cxn ang="0">
                  <a:pos x="52" y="42"/>
                </a:cxn>
                <a:cxn ang="0">
                  <a:pos x="81" y="11"/>
                </a:cxn>
                <a:cxn ang="0">
                  <a:pos x="112" y="0"/>
                </a:cxn>
                <a:cxn ang="0">
                  <a:pos x="142" y="0"/>
                </a:cxn>
                <a:cxn ang="0">
                  <a:pos x="173" y="11"/>
                </a:cxn>
                <a:cxn ang="0">
                  <a:pos x="192" y="31"/>
                </a:cxn>
                <a:cxn ang="0">
                  <a:pos x="192" y="61"/>
                </a:cxn>
                <a:cxn ang="0">
                  <a:pos x="182" y="122"/>
                </a:cxn>
                <a:cxn ang="0">
                  <a:pos x="21" y="122"/>
                </a:cxn>
              </a:cxnLst>
              <a:rect l="0" t="0" r="r" b="b"/>
              <a:pathLst>
                <a:path w="192" h="243">
                  <a:moveTo>
                    <a:pt x="152" y="243"/>
                  </a:moveTo>
                  <a:lnTo>
                    <a:pt x="41" y="243"/>
                  </a:lnTo>
                  <a:lnTo>
                    <a:pt x="11" y="234"/>
                  </a:lnTo>
                  <a:lnTo>
                    <a:pt x="0" y="213"/>
                  </a:lnTo>
                  <a:lnTo>
                    <a:pt x="0" y="182"/>
                  </a:lnTo>
                  <a:lnTo>
                    <a:pt x="31" y="71"/>
                  </a:lnTo>
                  <a:lnTo>
                    <a:pt x="52" y="42"/>
                  </a:lnTo>
                  <a:lnTo>
                    <a:pt x="81" y="11"/>
                  </a:lnTo>
                  <a:lnTo>
                    <a:pt x="112" y="0"/>
                  </a:lnTo>
                  <a:lnTo>
                    <a:pt x="142" y="0"/>
                  </a:lnTo>
                  <a:lnTo>
                    <a:pt x="173" y="11"/>
                  </a:lnTo>
                  <a:lnTo>
                    <a:pt x="192" y="31"/>
                  </a:lnTo>
                  <a:lnTo>
                    <a:pt x="192" y="61"/>
                  </a:lnTo>
                  <a:lnTo>
                    <a:pt x="182" y="122"/>
                  </a:lnTo>
                  <a:lnTo>
                    <a:pt x="21" y="122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" name="未知"/>
            <p:cNvSpPr>
              <a:spLocks noChangeAspect="1"/>
            </p:cNvSpPr>
            <p:nvPr/>
          </p:nvSpPr>
          <p:spPr bwMode="auto">
            <a:xfrm>
              <a:off x="103" y="0"/>
              <a:ext cx="30" cy="99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31" y="384"/>
                </a:cxn>
                <a:cxn ang="0">
                  <a:pos x="81" y="283"/>
                </a:cxn>
                <a:cxn ang="0">
                  <a:pos x="112" y="192"/>
                </a:cxn>
                <a:cxn ang="0">
                  <a:pos x="132" y="91"/>
                </a:cxn>
                <a:cxn ang="0">
                  <a:pos x="132" y="0"/>
                </a:cxn>
              </a:cxnLst>
              <a:rect l="0" t="0" r="r" b="b"/>
              <a:pathLst>
                <a:path w="132" h="425">
                  <a:moveTo>
                    <a:pt x="0" y="425"/>
                  </a:moveTo>
                  <a:lnTo>
                    <a:pt x="31" y="384"/>
                  </a:lnTo>
                  <a:lnTo>
                    <a:pt x="81" y="283"/>
                  </a:lnTo>
                  <a:lnTo>
                    <a:pt x="112" y="192"/>
                  </a:lnTo>
                  <a:lnTo>
                    <a:pt x="132" y="91"/>
                  </a:lnTo>
                  <a:lnTo>
                    <a:pt x="132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8" name="Group 312"/>
          <p:cNvGrpSpPr>
            <a:grpSpLocks noChangeAspect="1"/>
          </p:cNvGrpSpPr>
          <p:nvPr/>
        </p:nvGrpSpPr>
        <p:grpSpPr bwMode="auto">
          <a:xfrm>
            <a:off x="3879924" y="5117058"/>
            <a:ext cx="198437" cy="157163"/>
            <a:chOff x="0" y="0"/>
            <a:chExt cx="125" cy="99"/>
          </a:xfrm>
        </p:grpSpPr>
        <p:sp>
          <p:nvSpPr>
            <p:cNvPr id="319" name="未知"/>
            <p:cNvSpPr>
              <a:spLocks noChangeAspect="1"/>
            </p:cNvSpPr>
            <p:nvPr/>
          </p:nvSpPr>
          <p:spPr bwMode="auto">
            <a:xfrm>
              <a:off x="0" y="0"/>
              <a:ext cx="26" cy="99"/>
            </a:xfrm>
            <a:custGeom>
              <a:avLst/>
              <a:gdLst/>
              <a:ahLst/>
              <a:cxnLst>
                <a:cxn ang="0">
                  <a:pos x="9" y="425"/>
                </a:cxn>
                <a:cxn ang="0">
                  <a:pos x="0" y="384"/>
                </a:cxn>
                <a:cxn ang="0">
                  <a:pos x="0" y="334"/>
                </a:cxn>
                <a:cxn ang="0">
                  <a:pos x="9" y="243"/>
                </a:cxn>
                <a:cxn ang="0">
                  <a:pos x="40" y="141"/>
                </a:cxn>
                <a:cxn ang="0">
                  <a:pos x="80" y="51"/>
                </a:cxn>
                <a:cxn ang="0">
                  <a:pos x="111" y="0"/>
                </a:cxn>
              </a:cxnLst>
              <a:rect l="0" t="0" r="r" b="b"/>
              <a:pathLst>
                <a:path w="111" h="425">
                  <a:moveTo>
                    <a:pt x="9" y="425"/>
                  </a:moveTo>
                  <a:lnTo>
                    <a:pt x="0" y="384"/>
                  </a:lnTo>
                  <a:lnTo>
                    <a:pt x="0" y="334"/>
                  </a:lnTo>
                  <a:lnTo>
                    <a:pt x="9" y="243"/>
                  </a:lnTo>
                  <a:lnTo>
                    <a:pt x="40" y="141"/>
                  </a:lnTo>
                  <a:lnTo>
                    <a:pt x="80" y="51"/>
                  </a:lnTo>
                  <a:lnTo>
                    <a:pt x="111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" name="未知"/>
            <p:cNvSpPr>
              <a:spLocks noChangeAspect="1"/>
            </p:cNvSpPr>
            <p:nvPr/>
          </p:nvSpPr>
          <p:spPr bwMode="auto">
            <a:xfrm>
              <a:off x="49" y="4"/>
              <a:ext cx="43" cy="85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81" y="81"/>
                </a:cxn>
                <a:cxn ang="0">
                  <a:pos x="101" y="40"/>
                </a:cxn>
                <a:cxn ang="0">
                  <a:pos x="121" y="21"/>
                </a:cxn>
                <a:cxn ang="0">
                  <a:pos x="142" y="10"/>
                </a:cxn>
                <a:cxn ang="0">
                  <a:pos x="183" y="0"/>
                </a:cxn>
              </a:cxnLst>
              <a:rect l="0" t="0" r="r" b="b"/>
              <a:pathLst>
                <a:path w="183" h="364">
                  <a:moveTo>
                    <a:pt x="0" y="364"/>
                  </a:moveTo>
                  <a:lnTo>
                    <a:pt x="81" y="81"/>
                  </a:lnTo>
                  <a:lnTo>
                    <a:pt x="101" y="40"/>
                  </a:lnTo>
                  <a:lnTo>
                    <a:pt x="121" y="21"/>
                  </a:lnTo>
                  <a:lnTo>
                    <a:pt x="142" y="10"/>
                  </a:lnTo>
                  <a:lnTo>
                    <a:pt x="183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" name="Line 315"/>
            <p:cNvSpPr>
              <a:spLocks noChangeAspect="1" noChangeShapeType="1"/>
            </p:cNvSpPr>
            <p:nvPr/>
          </p:nvSpPr>
          <p:spPr bwMode="auto">
            <a:xfrm flipH="1">
              <a:off x="56" y="31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" name="未知"/>
            <p:cNvSpPr>
              <a:spLocks noChangeAspect="1"/>
            </p:cNvSpPr>
            <p:nvPr/>
          </p:nvSpPr>
          <p:spPr bwMode="auto">
            <a:xfrm>
              <a:off x="94" y="0"/>
              <a:ext cx="31" cy="99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31" y="384"/>
                </a:cxn>
                <a:cxn ang="0">
                  <a:pos x="81" y="283"/>
                </a:cxn>
                <a:cxn ang="0">
                  <a:pos x="112" y="192"/>
                </a:cxn>
                <a:cxn ang="0">
                  <a:pos x="131" y="91"/>
                </a:cxn>
                <a:cxn ang="0">
                  <a:pos x="131" y="0"/>
                </a:cxn>
              </a:cxnLst>
              <a:rect l="0" t="0" r="r" b="b"/>
              <a:pathLst>
                <a:path w="131" h="425">
                  <a:moveTo>
                    <a:pt x="0" y="425"/>
                  </a:moveTo>
                  <a:lnTo>
                    <a:pt x="31" y="384"/>
                  </a:lnTo>
                  <a:lnTo>
                    <a:pt x="81" y="283"/>
                  </a:lnTo>
                  <a:lnTo>
                    <a:pt x="112" y="192"/>
                  </a:lnTo>
                  <a:lnTo>
                    <a:pt x="131" y="91"/>
                  </a:lnTo>
                  <a:lnTo>
                    <a:pt x="131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3" name="Group 317"/>
          <p:cNvGrpSpPr>
            <a:grpSpLocks noChangeAspect="1"/>
          </p:cNvGrpSpPr>
          <p:nvPr/>
        </p:nvGrpSpPr>
        <p:grpSpPr bwMode="auto">
          <a:xfrm>
            <a:off x="5645224" y="5117058"/>
            <a:ext cx="211137" cy="184150"/>
            <a:chOff x="0" y="0"/>
            <a:chExt cx="133" cy="116"/>
          </a:xfrm>
        </p:grpSpPr>
        <p:sp>
          <p:nvSpPr>
            <p:cNvPr id="324" name="未知"/>
            <p:cNvSpPr>
              <a:spLocks noChangeAspect="1"/>
            </p:cNvSpPr>
            <p:nvPr/>
          </p:nvSpPr>
          <p:spPr bwMode="auto">
            <a:xfrm>
              <a:off x="0" y="0"/>
              <a:ext cx="25" cy="99"/>
            </a:xfrm>
            <a:custGeom>
              <a:avLst/>
              <a:gdLst/>
              <a:ahLst/>
              <a:cxnLst>
                <a:cxn ang="0">
                  <a:pos x="10" y="425"/>
                </a:cxn>
                <a:cxn ang="0">
                  <a:pos x="0" y="384"/>
                </a:cxn>
                <a:cxn ang="0">
                  <a:pos x="0" y="334"/>
                </a:cxn>
                <a:cxn ang="0">
                  <a:pos x="10" y="243"/>
                </a:cxn>
                <a:cxn ang="0">
                  <a:pos x="40" y="141"/>
                </a:cxn>
                <a:cxn ang="0">
                  <a:pos x="81" y="51"/>
                </a:cxn>
                <a:cxn ang="0">
                  <a:pos x="111" y="0"/>
                </a:cxn>
              </a:cxnLst>
              <a:rect l="0" t="0" r="r" b="b"/>
              <a:pathLst>
                <a:path w="111" h="425">
                  <a:moveTo>
                    <a:pt x="10" y="425"/>
                  </a:moveTo>
                  <a:lnTo>
                    <a:pt x="0" y="384"/>
                  </a:lnTo>
                  <a:lnTo>
                    <a:pt x="0" y="334"/>
                  </a:lnTo>
                  <a:lnTo>
                    <a:pt x="10" y="243"/>
                  </a:lnTo>
                  <a:lnTo>
                    <a:pt x="40" y="141"/>
                  </a:lnTo>
                  <a:lnTo>
                    <a:pt x="81" y="51"/>
                  </a:lnTo>
                  <a:lnTo>
                    <a:pt x="111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5" name="未知"/>
            <p:cNvSpPr>
              <a:spLocks noChangeAspect="1"/>
            </p:cNvSpPr>
            <p:nvPr/>
          </p:nvSpPr>
          <p:spPr bwMode="auto">
            <a:xfrm>
              <a:off x="37" y="31"/>
              <a:ext cx="56" cy="85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81" y="365"/>
                </a:cxn>
                <a:cxn ang="0">
                  <a:pos x="111" y="355"/>
                </a:cxn>
                <a:cxn ang="0">
                  <a:pos x="131" y="345"/>
                </a:cxn>
                <a:cxn ang="0">
                  <a:pos x="152" y="324"/>
                </a:cxn>
                <a:cxn ang="0">
                  <a:pos x="172" y="294"/>
                </a:cxn>
                <a:cxn ang="0">
                  <a:pos x="243" y="0"/>
                </a:cxn>
                <a:cxn ang="0">
                  <a:pos x="141" y="0"/>
                </a:cxn>
                <a:cxn ang="0">
                  <a:pos x="91" y="21"/>
                </a:cxn>
                <a:cxn ang="0">
                  <a:pos x="70" y="42"/>
                </a:cxn>
                <a:cxn ang="0">
                  <a:pos x="30" y="182"/>
                </a:cxn>
                <a:cxn ang="0">
                  <a:pos x="30" y="203"/>
                </a:cxn>
                <a:cxn ang="0">
                  <a:pos x="41" y="234"/>
                </a:cxn>
                <a:cxn ang="0">
                  <a:pos x="70" y="243"/>
                </a:cxn>
                <a:cxn ang="0">
                  <a:pos x="181" y="243"/>
                </a:cxn>
              </a:cxnLst>
              <a:rect l="0" t="0" r="r" b="b"/>
              <a:pathLst>
                <a:path w="243" h="365">
                  <a:moveTo>
                    <a:pt x="0" y="365"/>
                  </a:moveTo>
                  <a:lnTo>
                    <a:pt x="81" y="365"/>
                  </a:lnTo>
                  <a:lnTo>
                    <a:pt x="111" y="355"/>
                  </a:lnTo>
                  <a:lnTo>
                    <a:pt x="131" y="345"/>
                  </a:lnTo>
                  <a:lnTo>
                    <a:pt x="152" y="324"/>
                  </a:lnTo>
                  <a:lnTo>
                    <a:pt x="172" y="294"/>
                  </a:lnTo>
                  <a:lnTo>
                    <a:pt x="243" y="0"/>
                  </a:lnTo>
                  <a:lnTo>
                    <a:pt x="141" y="0"/>
                  </a:lnTo>
                  <a:lnTo>
                    <a:pt x="91" y="21"/>
                  </a:lnTo>
                  <a:lnTo>
                    <a:pt x="70" y="42"/>
                  </a:lnTo>
                  <a:lnTo>
                    <a:pt x="30" y="182"/>
                  </a:lnTo>
                  <a:lnTo>
                    <a:pt x="30" y="203"/>
                  </a:lnTo>
                  <a:lnTo>
                    <a:pt x="41" y="234"/>
                  </a:lnTo>
                  <a:lnTo>
                    <a:pt x="70" y="243"/>
                  </a:lnTo>
                  <a:lnTo>
                    <a:pt x="181" y="243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6" name="未知"/>
            <p:cNvSpPr>
              <a:spLocks noChangeAspect="1"/>
            </p:cNvSpPr>
            <p:nvPr/>
          </p:nvSpPr>
          <p:spPr bwMode="auto">
            <a:xfrm>
              <a:off x="102" y="0"/>
              <a:ext cx="31" cy="99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30" y="384"/>
                </a:cxn>
                <a:cxn ang="0">
                  <a:pos x="81" y="283"/>
                </a:cxn>
                <a:cxn ang="0">
                  <a:pos x="111" y="192"/>
                </a:cxn>
                <a:cxn ang="0">
                  <a:pos x="132" y="91"/>
                </a:cxn>
                <a:cxn ang="0">
                  <a:pos x="132" y="0"/>
                </a:cxn>
              </a:cxnLst>
              <a:rect l="0" t="0" r="r" b="b"/>
              <a:pathLst>
                <a:path w="132" h="425">
                  <a:moveTo>
                    <a:pt x="0" y="425"/>
                  </a:moveTo>
                  <a:lnTo>
                    <a:pt x="30" y="384"/>
                  </a:lnTo>
                  <a:lnTo>
                    <a:pt x="81" y="283"/>
                  </a:lnTo>
                  <a:lnTo>
                    <a:pt x="111" y="192"/>
                  </a:lnTo>
                  <a:lnTo>
                    <a:pt x="132" y="91"/>
                  </a:lnTo>
                  <a:lnTo>
                    <a:pt x="132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7" name="Group 321"/>
          <p:cNvGrpSpPr>
            <a:grpSpLocks noChangeAspect="1"/>
          </p:cNvGrpSpPr>
          <p:nvPr/>
        </p:nvGrpSpPr>
        <p:grpSpPr bwMode="auto">
          <a:xfrm>
            <a:off x="7189861" y="5117058"/>
            <a:ext cx="212725" cy="157163"/>
            <a:chOff x="0" y="0"/>
            <a:chExt cx="134" cy="99"/>
          </a:xfrm>
        </p:grpSpPr>
        <p:sp>
          <p:nvSpPr>
            <p:cNvPr id="328" name="未知"/>
            <p:cNvSpPr>
              <a:spLocks noChangeAspect="1"/>
            </p:cNvSpPr>
            <p:nvPr/>
          </p:nvSpPr>
          <p:spPr bwMode="auto">
            <a:xfrm>
              <a:off x="0" y="0"/>
              <a:ext cx="25" cy="99"/>
            </a:xfrm>
            <a:custGeom>
              <a:avLst/>
              <a:gdLst/>
              <a:ahLst/>
              <a:cxnLst>
                <a:cxn ang="0">
                  <a:pos x="10" y="425"/>
                </a:cxn>
                <a:cxn ang="0">
                  <a:pos x="0" y="384"/>
                </a:cxn>
                <a:cxn ang="0">
                  <a:pos x="0" y="334"/>
                </a:cxn>
                <a:cxn ang="0">
                  <a:pos x="10" y="243"/>
                </a:cxn>
                <a:cxn ang="0">
                  <a:pos x="41" y="141"/>
                </a:cxn>
                <a:cxn ang="0">
                  <a:pos x="81" y="51"/>
                </a:cxn>
                <a:cxn ang="0">
                  <a:pos x="112" y="0"/>
                </a:cxn>
              </a:cxnLst>
              <a:rect l="0" t="0" r="r" b="b"/>
              <a:pathLst>
                <a:path w="112" h="425">
                  <a:moveTo>
                    <a:pt x="10" y="425"/>
                  </a:moveTo>
                  <a:lnTo>
                    <a:pt x="0" y="384"/>
                  </a:lnTo>
                  <a:lnTo>
                    <a:pt x="0" y="334"/>
                  </a:lnTo>
                  <a:lnTo>
                    <a:pt x="10" y="243"/>
                  </a:lnTo>
                  <a:lnTo>
                    <a:pt x="41" y="141"/>
                  </a:lnTo>
                  <a:lnTo>
                    <a:pt x="81" y="51"/>
                  </a:lnTo>
                  <a:lnTo>
                    <a:pt x="112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9" name="Line 323"/>
            <p:cNvSpPr>
              <a:spLocks noChangeAspect="1" noChangeShapeType="1"/>
            </p:cNvSpPr>
            <p:nvPr/>
          </p:nvSpPr>
          <p:spPr bwMode="auto">
            <a:xfrm flipV="1">
              <a:off x="39" y="4"/>
              <a:ext cx="24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0" name="未知"/>
            <p:cNvSpPr>
              <a:spLocks noChangeAspect="1"/>
            </p:cNvSpPr>
            <p:nvPr/>
          </p:nvSpPr>
          <p:spPr bwMode="auto">
            <a:xfrm>
              <a:off x="56" y="31"/>
              <a:ext cx="33" cy="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" y="0"/>
                </a:cxn>
                <a:cxn ang="0">
                  <a:pos x="122" y="11"/>
                </a:cxn>
                <a:cxn ang="0">
                  <a:pos x="141" y="31"/>
                </a:cxn>
                <a:cxn ang="0">
                  <a:pos x="141" y="51"/>
                </a:cxn>
                <a:cxn ang="0">
                  <a:pos x="141" y="71"/>
                </a:cxn>
                <a:cxn ang="0">
                  <a:pos x="101" y="243"/>
                </a:cxn>
              </a:cxnLst>
              <a:rect l="0" t="0" r="r" b="b"/>
              <a:pathLst>
                <a:path w="141" h="243">
                  <a:moveTo>
                    <a:pt x="0" y="0"/>
                  </a:moveTo>
                  <a:lnTo>
                    <a:pt x="101" y="0"/>
                  </a:lnTo>
                  <a:lnTo>
                    <a:pt x="122" y="11"/>
                  </a:lnTo>
                  <a:lnTo>
                    <a:pt x="141" y="31"/>
                  </a:lnTo>
                  <a:lnTo>
                    <a:pt x="141" y="51"/>
                  </a:lnTo>
                  <a:lnTo>
                    <a:pt x="141" y="71"/>
                  </a:lnTo>
                  <a:lnTo>
                    <a:pt x="101" y="243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1" name="未知"/>
            <p:cNvSpPr>
              <a:spLocks noChangeAspect="1"/>
            </p:cNvSpPr>
            <p:nvPr/>
          </p:nvSpPr>
          <p:spPr bwMode="auto">
            <a:xfrm>
              <a:off x="103" y="0"/>
              <a:ext cx="31" cy="99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30" y="384"/>
                </a:cxn>
                <a:cxn ang="0">
                  <a:pos x="80" y="283"/>
                </a:cxn>
                <a:cxn ang="0">
                  <a:pos x="111" y="192"/>
                </a:cxn>
                <a:cxn ang="0">
                  <a:pos x="130" y="91"/>
                </a:cxn>
                <a:cxn ang="0">
                  <a:pos x="130" y="0"/>
                </a:cxn>
              </a:cxnLst>
              <a:rect l="0" t="0" r="r" b="b"/>
              <a:pathLst>
                <a:path w="130" h="425">
                  <a:moveTo>
                    <a:pt x="0" y="425"/>
                  </a:moveTo>
                  <a:lnTo>
                    <a:pt x="30" y="384"/>
                  </a:lnTo>
                  <a:lnTo>
                    <a:pt x="80" y="283"/>
                  </a:lnTo>
                  <a:lnTo>
                    <a:pt x="111" y="192"/>
                  </a:lnTo>
                  <a:lnTo>
                    <a:pt x="130" y="91"/>
                  </a:lnTo>
                  <a:lnTo>
                    <a:pt x="130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2" name="Group 326"/>
          <p:cNvGrpSpPr>
            <a:grpSpLocks noChangeAspect="1"/>
          </p:cNvGrpSpPr>
          <p:nvPr/>
        </p:nvGrpSpPr>
        <p:grpSpPr bwMode="auto">
          <a:xfrm>
            <a:off x="5373761" y="2978696"/>
            <a:ext cx="1306513" cy="1416050"/>
            <a:chOff x="0" y="0"/>
            <a:chExt cx="823" cy="892"/>
          </a:xfrm>
        </p:grpSpPr>
        <p:grpSp>
          <p:nvGrpSpPr>
            <p:cNvPr id="333" name="Group 327"/>
            <p:cNvGrpSpPr>
              <a:grpSpLocks noChangeAspect="1"/>
            </p:cNvGrpSpPr>
            <p:nvPr/>
          </p:nvGrpSpPr>
          <p:grpSpPr bwMode="auto">
            <a:xfrm>
              <a:off x="520" y="0"/>
              <a:ext cx="240" cy="279"/>
              <a:chOff x="0" y="0"/>
              <a:chExt cx="240" cy="279"/>
            </a:xfrm>
          </p:grpSpPr>
          <p:sp>
            <p:nvSpPr>
              <p:cNvPr id="338" name="未知"/>
              <p:cNvSpPr>
                <a:spLocks noChangeAspect="1"/>
              </p:cNvSpPr>
              <p:nvPr/>
            </p:nvSpPr>
            <p:spPr bwMode="auto">
              <a:xfrm>
                <a:off x="0" y="192"/>
                <a:ext cx="68" cy="87"/>
              </a:xfrm>
              <a:custGeom>
                <a:avLst/>
                <a:gdLst/>
                <a:ahLst/>
                <a:cxnLst>
                  <a:cxn ang="0">
                    <a:pos x="148" y="382"/>
                  </a:cxn>
                  <a:cxn ang="0">
                    <a:pos x="288" y="236"/>
                  </a:cxn>
                  <a:cxn ang="0">
                    <a:pos x="286" y="141"/>
                  </a:cxn>
                  <a:cxn ang="0">
                    <a:pos x="191" y="143"/>
                  </a:cxn>
                  <a:cxn ang="0">
                    <a:pos x="97" y="240"/>
                  </a:cxn>
                  <a:cxn ang="0">
                    <a:pos x="2" y="241"/>
                  </a:cxn>
                  <a:cxn ang="0">
                    <a:pos x="0" y="146"/>
                  </a:cxn>
                  <a:cxn ang="0">
                    <a:pos x="141" y="0"/>
                  </a:cxn>
                </a:cxnLst>
                <a:rect l="0" t="0" r="r" b="b"/>
                <a:pathLst>
                  <a:path w="288" h="382">
                    <a:moveTo>
                      <a:pt x="148" y="382"/>
                    </a:moveTo>
                    <a:lnTo>
                      <a:pt x="288" y="236"/>
                    </a:lnTo>
                    <a:lnTo>
                      <a:pt x="286" y="141"/>
                    </a:lnTo>
                    <a:lnTo>
                      <a:pt x="191" y="143"/>
                    </a:lnTo>
                    <a:lnTo>
                      <a:pt x="97" y="240"/>
                    </a:lnTo>
                    <a:lnTo>
                      <a:pt x="2" y="241"/>
                    </a:lnTo>
                    <a:lnTo>
                      <a:pt x="0" y="146"/>
                    </a:lnTo>
                    <a:lnTo>
                      <a:pt x="141" y="0"/>
                    </a:lnTo>
                  </a:path>
                </a:pathLst>
              </a:custGeom>
              <a:noFill/>
              <a:ln w="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9" name="未知"/>
              <p:cNvSpPr>
                <a:spLocks noChangeAspect="1"/>
              </p:cNvSpPr>
              <p:nvPr/>
            </p:nvSpPr>
            <p:spPr bwMode="auto">
              <a:xfrm>
                <a:off x="55" y="124"/>
                <a:ext cx="66" cy="66"/>
              </a:xfrm>
              <a:custGeom>
                <a:avLst/>
                <a:gdLst/>
                <a:ahLst/>
                <a:cxnLst>
                  <a:cxn ang="0">
                    <a:pos x="195" y="286"/>
                  </a:cxn>
                  <a:cxn ang="0">
                    <a:pos x="99" y="288"/>
                  </a:cxn>
                  <a:cxn ang="0">
                    <a:pos x="2" y="194"/>
                  </a:cxn>
                  <a:cxn ang="0">
                    <a:pos x="0" y="99"/>
                  </a:cxn>
                  <a:cxn ang="0">
                    <a:pos x="93" y="2"/>
                  </a:cxn>
                  <a:cxn ang="0">
                    <a:pos x="189" y="0"/>
                  </a:cxn>
                  <a:cxn ang="0">
                    <a:pos x="286" y="94"/>
                  </a:cxn>
                  <a:cxn ang="0">
                    <a:pos x="287" y="189"/>
                  </a:cxn>
                  <a:cxn ang="0">
                    <a:pos x="195" y="286"/>
                  </a:cxn>
                </a:cxnLst>
                <a:rect l="0" t="0" r="r" b="b"/>
                <a:pathLst>
                  <a:path w="287" h="288">
                    <a:moveTo>
                      <a:pt x="195" y="286"/>
                    </a:moveTo>
                    <a:lnTo>
                      <a:pt x="99" y="288"/>
                    </a:lnTo>
                    <a:lnTo>
                      <a:pt x="2" y="194"/>
                    </a:lnTo>
                    <a:lnTo>
                      <a:pt x="0" y="99"/>
                    </a:lnTo>
                    <a:lnTo>
                      <a:pt x="93" y="2"/>
                    </a:lnTo>
                    <a:lnTo>
                      <a:pt x="189" y="0"/>
                    </a:lnTo>
                    <a:lnTo>
                      <a:pt x="286" y="94"/>
                    </a:lnTo>
                    <a:lnTo>
                      <a:pt x="287" y="189"/>
                    </a:lnTo>
                    <a:lnTo>
                      <a:pt x="195" y="286"/>
                    </a:lnTo>
                    <a:close/>
                  </a:path>
                </a:pathLst>
              </a:custGeom>
              <a:noFill/>
              <a:ln w="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0" name="Line 33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" y="107"/>
                <a:ext cx="34" cy="9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" name="未知"/>
              <p:cNvSpPr>
                <a:spLocks noChangeAspect="1"/>
              </p:cNvSpPr>
              <p:nvPr/>
            </p:nvSpPr>
            <p:spPr bwMode="auto">
              <a:xfrm>
                <a:off x="108" y="68"/>
                <a:ext cx="67" cy="65"/>
              </a:xfrm>
              <a:custGeom>
                <a:avLst/>
                <a:gdLst/>
                <a:ahLst/>
                <a:cxnLst>
                  <a:cxn ang="0">
                    <a:pos x="2" y="96"/>
                  </a:cxn>
                  <a:cxn ang="0">
                    <a:pos x="0" y="0"/>
                  </a:cxn>
                  <a:cxn ang="0">
                    <a:pos x="291" y="281"/>
                  </a:cxn>
                </a:cxnLst>
                <a:rect l="0" t="0" r="r" b="b"/>
                <a:pathLst>
                  <a:path w="291" h="281">
                    <a:moveTo>
                      <a:pt x="2" y="96"/>
                    </a:moveTo>
                    <a:lnTo>
                      <a:pt x="0" y="0"/>
                    </a:lnTo>
                    <a:lnTo>
                      <a:pt x="291" y="281"/>
                    </a:lnTo>
                  </a:path>
                </a:pathLst>
              </a:custGeom>
              <a:noFill/>
              <a:ln w="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2" name="Line 332"/>
              <p:cNvSpPr>
                <a:spLocks noChangeAspect="1" noChangeShapeType="1"/>
              </p:cNvSpPr>
              <p:nvPr/>
            </p:nvSpPr>
            <p:spPr bwMode="auto">
              <a:xfrm flipV="1">
                <a:off x="165" y="122"/>
                <a:ext cx="22" cy="2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3" name="未知"/>
              <p:cNvSpPr>
                <a:spLocks noChangeAspect="1"/>
              </p:cNvSpPr>
              <p:nvPr/>
            </p:nvSpPr>
            <p:spPr bwMode="auto">
              <a:xfrm>
                <a:off x="152" y="0"/>
                <a:ext cx="67" cy="89"/>
              </a:xfrm>
              <a:custGeom>
                <a:avLst/>
                <a:gdLst/>
                <a:ahLst/>
                <a:cxnLst>
                  <a:cxn ang="0">
                    <a:pos x="293" y="379"/>
                  </a:cxn>
                  <a:cxn ang="0">
                    <a:pos x="197" y="381"/>
                  </a:cxn>
                  <a:cxn ang="0">
                    <a:pos x="149" y="334"/>
                  </a:cxn>
                  <a:cxn ang="0">
                    <a:pos x="146" y="240"/>
                  </a:cxn>
                  <a:cxn ang="0">
                    <a:pos x="240" y="141"/>
                  </a:cxn>
                  <a:cxn ang="0">
                    <a:pos x="238" y="46"/>
                  </a:cxn>
                  <a:cxn ang="0">
                    <a:pos x="189" y="0"/>
                  </a:cxn>
                  <a:cxn ang="0">
                    <a:pos x="94" y="2"/>
                  </a:cxn>
                  <a:cxn ang="0">
                    <a:pos x="0" y="99"/>
                  </a:cxn>
                  <a:cxn ang="0">
                    <a:pos x="2" y="195"/>
                  </a:cxn>
                  <a:cxn ang="0">
                    <a:pos x="52" y="241"/>
                  </a:cxn>
                  <a:cxn ang="0">
                    <a:pos x="146" y="240"/>
                  </a:cxn>
                </a:cxnLst>
                <a:rect l="0" t="0" r="r" b="b"/>
                <a:pathLst>
                  <a:path w="293" h="381">
                    <a:moveTo>
                      <a:pt x="293" y="379"/>
                    </a:moveTo>
                    <a:lnTo>
                      <a:pt x="197" y="381"/>
                    </a:lnTo>
                    <a:lnTo>
                      <a:pt x="149" y="334"/>
                    </a:lnTo>
                    <a:lnTo>
                      <a:pt x="146" y="240"/>
                    </a:lnTo>
                    <a:lnTo>
                      <a:pt x="240" y="141"/>
                    </a:lnTo>
                    <a:lnTo>
                      <a:pt x="238" y="46"/>
                    </a:lnTo>
                    <a:lnTo>
                      <a:pt x="189" y="0"/>
                    </a:lnTo>
                    <a:lnTo>
                      <a:pt x="94" y="2"/>
                    </a:lnTo>
                    <a:lnTo>
                      <a:pt x="0" y="99"/>
                    </a:lnTo>
                    <a:lnTo>
                      <a:pt x="2" y="195"/>
                    </a:lnTo>
                    <a:lnTo>
                      <a:pt x="52" y="241"/>
                    </a:lnTo>
                    <a:lnTo>
                      <a:pt x="146" y="240"/>
                    </a:lnTo>
                  </a:path>
                </a:pathLst>
              </a:custGeom>
              <a:noFill/>
              <a:ln w="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4" name="未知"/>
              <p:cNvSpPr>
                <a:spLocks noChangeAspect="1"/>
              </p:cNvSpPr>
              <p:nvPr/>
            </p:nvSpPr>
            <p:spPr bwMode="auto">
              <a:xfrm>
                <a:off x="207" y="34"/>
                <a:ext cx="33" cy="5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5" y="0"/>
                  </a:cxn>
                  <a:cxn ang="0">
                    <a:pos x="144" y="47"/>
                  </a:cxn>
                  <a:cxn ang="0">
                    <a:pos x="145" y="142"/>
                  </a:cxn>
                  <a:cxn ang="0">
                    <a:pos x="53" y="239"/>
                  </a:cxn>
                </a:cxnLst>
                <a:rect l="0" t="0" r="r" b="b"/>
                <a:pathLst>
                  <a:path w="145" h="239">
                    <a:moveTo>
                      <a:pt x="0" y="1"/>
                    </a:moveTo>
                    <a:lnTo>
                      <a:pt x="95" y="0"/>
                    </a:lnTo>
                    <a:lnTo>
                      <a:pt x="144" y="47"/>
                    </a:lnTo>
                    <a:lnTo>
                      <a:pt x="145" y="142"/>
                    </a:lnTo>
                    <a:lnTo>
                      <a:pt x="53" y="239"/>
                    </a:lnTo>
                  </a:path>
                </a:pathLst>
              </a:custGeom>
              <a:noFill/>
              <a:ln w="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34" name="Group 335"/>
            <p:cNvGrpSpPr>
              <a:grpSpLocks noChangeAspect="1"/>
            </p:cNvGrpSpPr>
            <p:nvPr/>
          </p:nvGrpSpPr>
          <p:grpSpPr bwMode="auto">
            <a:xfrm>
              <a:off x="0" y="36"/>
              <a:ext cx="823" cy="856"/>
              <a:chOff x="0" y="0"/>
              <a:chExt cx="823" cy="856"/>
            </a:xfrm>
          </p:grpSpPr>
          <p:sp>
            <p:nvSpPr>
              <p:cNvPr id="335" name="Line 336"/>
              <p:cNvSpPr>
                <a:spLocks noChangeAspect="1" noChangeShapeType="1"/>
              </p:cNvSpPr>
              <p:nvPr/>
            </p:nvSpPr>
            <p:spPr bwMode="auto">
              <a:xfrm flipV="1">
                <a:off x="0" y="0"/>
                <a:ext cx="823" cy="85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6" name="未知"/>
              <p:cNvSpPr>
                <a:spLocks noChangeAspect="1"/>
              </p:cNvSpPr>
              <p:nvPr/>
            </p:nvSpPr>
            <p:spPr bwMode="auto">
              <a:xfrm>
                <a:off x="0" y="776"/>
                <a:ext cx="76" cy="80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329" y="94"/>
                  </a:cxn>
                  <a:cxn ang="0">
                    <a:pos x="0" y="339"/>
                  </a:cxn>
                  <a:cxn ang="0">
                    <a:pos x="232" y="0"/>
                  </a:cxn>
                </a:cxnLst>
                <a:rect l="0" t="0" r="r" b="b"/>
                <a:pathLst>
                  <a:path w="329" h="339">
                    <a:moveTo>
                      <a:pt x="232" y="0"/>
                    </a:moveTo>
                    <a:lnTo>
                      <a:pt x="329" y="94"/>
                    </a:lnTo>
                    <a:lnTo>
                      <a:pt x="0" y="339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" name="未知"/>
              <p:cNvSpPr>
                <a:spLocks noChangeAspect="1"/>
              </p:cNvSpPr>
              <p:nvPr/>
            </p:nvSpPr>
            <p:spPr bwMode="auto">
              <a:xfrm>
                <a:off x="382" y="378"/>
                <a:ext cx="76" cy="77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97" y="340"/>
                  </a:cxn>
                  <a:cxn ang="0">
                    <a:pos x="330" y="0"/>
                  </a:cxn>
                  <a:cxn ang="0">
                    <a:pos x="0" y="246"/>
                  </a:cxn>
                </a:cxnLst>
                <a:rect l="0" t="0" r="r" b="b"/>
                <a:pathLst>
                  <a:path w="330" h="340">
                    <a:moveTo>
                      <a:pt x="0" y="246"/>
                    </a:moveTo>
                    <a:lnTo>
                      <a:pt x="97" y="340"/>
                    </a:lnTo>
                    <a:lnTo>
                      <a:pt x="330" y="0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45" name="Group 339"/>
          <p:cNvGrpSpPr>
            <a:grpSpLocks noChangeAspect="1"/>
          </p:cNvGrpSpPr>
          <p:nvPr/>
        </p:nvGrpSpPr>
        <p:grpSpPr bwMode="auto">
          <a:xfrm>
            <a:off x="6804793" y="3703117"/>
            <a:ext cx="1447800" cy="650875"/>
            <a:chOff x="0" y="0"/>
            <a:chExt cx="912" cy="410"/>
          </a:xfrm>
        </p:grpSpPr>
        <p:sp>
          <p:nvSpPr>
            <p:cNvPr id="346" name="未知"/>
            <p:cNvSpPr>
              <a:spLocks noChangeAspect="1"/>
            </p:cNvSpPr>
            <p:nvPr/>
          </p:nvSpPr>
          <p:spPr bwMode="auto">
            <a:xfrm>
              <a:off x="30" y="61"/>
              <a:ext cx="141" cy="284"/>
            </a:xfrm>
            <a:custGeom>
              <a:avLst/>
              <a:gdLst/>
              <a:ahLst/>
              <a:cxnLst>
                <a:cxn ang="0">
                  <a:pos x="617" y="0"/>
                </a:cxn>
                <a:cxn ang="0">
                  <a:pos x="528" y="7"/>
                </a:cxn>
                <a:cxn ang="0">
                  <a:pos x="443" y="25"/>
                </a:cxn>
                <a:cxn ang="0">
                  <a:pos x="360" y="56"/>
                </a:cxn>
                <a:cxn ang="0">
                  <a:pos x="283" y="97"/>
                </a:cxn>
                <a:cxn ang="0">
                  <a:pos x="213" y="151"/>
                </a:cxn>
                <a:cxn ang="0">
                  <a:pos x="151" y="213"/>
                </a:cxn>
                <a:cxn ang="0">
                  <a:pos x="97" y="283"/>
                </a:cxn>
                <a:cxn ang="0">
                  <a:pos x="56" y="360"/>
                </a:cxn>
                <a:cxn ang="0">
                  <a:pos x="25" y="442"/>
                </a:cxn>
                <a:cxn ang="0">
                  <a:pos x="6" y="528"/>
                </a:cxn>
                <a:cxn ang="0">
                  <a:pos x="0" y="615"/>
                </a:cxn>
                <a:cxn ang="0">
                  <a:pos x="6" y="704"/>
                </a:cxn>
                <a:cxn ang="0">
                  <a:pos x="25" y="790"/>
                </a:cxn>
                <a:cxn ang="0">
                  <a:pos x="56" y="872"/>
                </a:cxn>
                <a:cxn ang="0">
                  <a:pos x="97" y="949"/>
                </a:cxn>
                <a:cxn ang="0">
                  <a:pos x="151" y="1019"/>
                </a:cxn>
                <a:cxn ang="0">
                  <a:pos x="213" y="1081"/>
                </a:cxn>
                <a:cxn ang="0">
                  <a:pos x="283" y="1135"/>
                </a:cxn>
                <a:cxn ang="0">
                  <a:pos x="360" y="1176"/>
                </a:cxn>
                <a:cxn ang="0">
                  <a:pos x="443" y="1207"/>
                </a:cxn>
                <a:cxn ang="0">
                  <a:pos x="528" y="1225"/>
                </a:cxn>
                <a:cxn ang="0">
                  <a:pos x="617" y="1232"/>
                </a:cxn>
              </a:cxnLst>
              <a:rect l="0" t="0" r="r" b="b"/>
              <a:pathLst>
                <a:path w="617" h="1232">
                  <a:moveTo>
                    <a:pt x="617" y="0"/>
                  </a:moveTo>
                  <a:lnTo>
                    <a:pt x="528" y="7"/>
                  </a:lnTo>
                  <a:lnTo>
                    <a:pt x="443" y="25"/>
                  </a:lnTo>
                  <a:lnTo>
                    <a:pt x="360" y="56"/>
                  </a:lnTo>
                  <a:lnTo>
                    <a:pt x="283" y="97"/>
                  </a:lnTo>
                  <a:lnTo>
                    <a:pt x="213" y="151"/>
                  </a:lnTo>
                  <a:lnTo>
                    <a:pt x="151" y="213"/>
                  </a:lnTo>
                  <a:lnTo>
                    <a:pt x="97" y="283"/>
                  </a:lnTo>
                  <a:lnTo>
                    <a:pt x="56" y="360"/>
                  </a:lnTo>
                  <a:lnTo>
                    <a:pt x="25" y="442"/>
                  </a:lnTo>
                  <a:lnTo>
                    <a:pt x="6" y="528"/>
                  </a:lnTo>
                  <a:lnTo>
                    <a:pt x="0" y="615"/>
                  </a:lnTo>
                  <a:lnTo>
                    <a:pt x="6" y="704"/>
                  </a:lnTo>
                  <a:lnTo>
                    <a:pt x="25" y="790"/>
                  </a:lnTo>
                  <a:lnTo>
                    <a:pt x="56" y="872"/>
                  </a:lnTo>
                  <a:lnTo>
                    <a:pt x="97" y="949"/>
                  </a:lnTo>
                  <a:lnTo>
                    <a:pt x="151" y="1019"/>
                  </a:lnTo>
                  <a:lnTo>
                    <a:pt x="213" y="1081"/>
                  </a:lnTo>
                  <a:lnTo>
                    <a:pt x="283" y="1135"/>
                  </a:lnTo>
                  <a:lnTo>
                    <a:pt x="360" y="1176"/>
                  </a:lnTo>
                  <a:lnTo>
                    <a:pt x="443" y="1207"/>
                  </a:lnTo>
                  <a:lnTo>
                    <a:pt x="528" y="1225"/>
                  </a:lnTo>
                  <a:lnTo>
                    <a:pt x="617" y="123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7" name="未知"/>
            <p:cNvSpPr>
              <a:spLocks noChangeAspect="1"/>
            </p:cNvSpPr>
            <p:nvPr/>
          </p:nvSpPr>
          <p:spPr bwMode="auto">
            <a:xfrm>
              <a:off x="772" y="61"/>
              <a:ext cx="140" cy="284"/>
            </a:xfrm>
            <a:custGeom>
              <a:avLst/>
              <a:gdLst/>
              <a:ahLst/>
              <a:cxnLst>
                <a:cxn ang="0">
                  <a:pos x="0" y="1232"/>
                </a:cxn>
                <a:cxn ang="0">
                  <a:pos x="89" y="1225"/>
                </a:cxn>
                <a:cxn ang="0">
                  <a:pos x="175" y="1207"/>
                </a:cxn>
                <a:cxn ang="0">
                  <a:pos x="257" y="1176"/>
                </a:cxn>
                <a:cxn ang="0">
                  <a:pos x="334" y="1135"/>
                </a:cxn>
                <a:cxn ang="0">
                  <a:pos x="404" y="1081"/>
                </a:cxn>
                <a:cxn ang="0">
                  <a:pos x="466" y="1019"/>
                </a:cxn>
                <a:cxn ang="0">
                  <a:pos x="520" y="949"/>
                </a:cxn>
                <a:cxn ang="0">
                  <a:pos x="561" y="872"/>
                </a:cxn>
                <a:cxn ang="0">
                  <a:pos x="592" y="790"/>
                </a:cxn>
                <a:cxn ang="0">
                  <a:pos x="611" y="704"/>
                </a:cxn>
                <a:cxn ang="0">
                  <a:pos x="617" y="615"/>
                </a:cxn>
                <a:cxn ang="0">
                  <a:pos x="611" y="528"/>
                </a:cxn>
                <a:cxn ang="0">
                  <a:pos x="592" y="442"/>
                </a:cxn>
                <a:cxn ang="0">
                  <a:pos x="561" y="360"/>
                </a:cxn>
                <a:cxn ang="0">
                  <a:pos x="520" y="283"/>
                </a:cxn>
                <a:cxn ang="0">
                  <a:pos x="466" y="213"/>
                </a:cxn>
                <a:cxn ang="0">
                  <a:pos x="404" y="151"/>
                </a:cxn>
                <a:cxn ang="0">
                  <a:pos x="334" y="97"/>
                </a:cxn>
                <a:cxn ang="0">
                  <a:pos x="257" y="56"/>
                </a:cxn>
                <a:cxn ang="0">
                  <a:pos x="175" y="25"/>
                </a:cxn>
                <a:cxn ang="0">
                  <a:pos x="89" y="7"/>
                </a:cxn>
                <a:cxn ang="0">
                  <a:pos x="0" y="0"/>
                </a:cxn>
              </a:cxnLst>
              <a:rect l="0" t="0" r="r" b="b"/>
              <a:pathLst>
                <a:path w="617" h="1232">
                  <a:moveTo>
                    <a:pt x="0" y="1232"/>
                  </a:moveTo>
                  <a:lnTo>
                    <a:pt x="89" y="1225"/>
                  </a:lnTo>
                  <a:lnTo>
                    <a:pt x="175" y="1207"/>
                  </a:lnTo>
                  <a:lnTo>
                    <a:pt x="257" y="1176"/>
                  </a:lnTo>
                  <a:lnTo>
                    <a:pt x="334" y="1135"/>
                  </a:lnTo>
                  <a:lnTo>
                    <a:pt x="404" y="1081"/>
                  </a:lnTo>
                  <a:lnTo>
                    <a:pt x="466" y="1019"/>
                  </a:lnTo>
                  <a:lnTo>
                    <a:pt x="520" y="949"/>
                  </a:lnTo>
                  <a:lnTo>
                    <a:pt x="561" y="872"/>
                  </a:lnTo>
                  <a:lnTo>
                    <a:pt x="592" y="790"/>
                  </a:lnTo>
                  <a:lnTo>
                    <a:pt x="611" y="704"/>
                  </a:lnTo>
                  <a:lnTo>
                    <a:pt x="617" y="615"/>
                  </a:lnTo>
                  <a:lnTo>
                    <a:pt x="611" y="528"/>
                  </a:lnTo>
                  <a:lnTo>
                    <a:pt x="592" y="442"/>
                  </a:lnTo>
                  <a:lnTo>
                    <a:pt x="561" y="360"/>
                  </a:lnTo>
                  <a:lnTo>
                    <a:pt x="520" y="283"/>
                  </a:lnTo>
                  <a:lnTo>
                    <a:pt x="466" y="213"/>
                  </a:lnTo>
                  <a:lnTo>
                    <a:pt x="404" y="151"/>
                  </a:lnTo>
                  <a:lnTo>
                    <a:pt x="334" y="97"/>
                  </a:lnTo>
                  <a:lnTo>
                    <a:pt x="257" y="56"/>
                  </a:lnTo>
                  <a:lnTo>
                    <a:pt x="175" y="25"/>
                  </a:lnTo>
                  <a:lnTo>
                    <a:pt x="89" y="7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" name="Line 342"/>
            <p:cNvSpPr>
              <a:spLocks noChangeAspect="1" noChangeShapeType="1"/>
            </p:cNvSpPr>
            <p:nvPr/>
          </p:nvSpPr>
          <p:spPr bwMode="auto">
            <a:xfrm>
              <a:off x="171" y="61"/>
              <a:ext cx="60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" name="Line 343"/>
            <p:cNvSpPr>
              <a:spLocks noChangeAspect="1" noChangeShapeType="1"/>
            </p:cNvSpPr>
            <p:nvPr/>
          </p:nvSpPr>
          <p:spPr bwMode="auto">
            <a:xfrm>
              <a:off x="171" y="345"/>
              <a:ext cx="60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" name="Line 344"/>
            <p:cNvSpPr>
              <a:spLocks noChangeAspect="1" noChangeShapeType="1"/>
            </p:cNvSpPr>
            <p:nvPr/>
          </p:nvSpPr>
          <p:spPr bwMode="auto">
            <a:xfrm>
              <a:off x="171" y="0"/>
              <a:ext cx="0" cy="1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1" name="Line 345"/>
            <p:cNvSpPr>
              <a:spLocks noChangeAspect="1" noChangeShapeType="1"/>
            </p:cNvSpPr>
            <p:nvPr/>
          </p:nvSpPr>
          <p:spPr bwMode="auto">
            <a:xfrm>
              <a:off x="171" y="19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2" name="Line 346"/>
            <p:cNvSpPr>
              <a:spLocks noChangeAspect="1" noChangeShapeType="1"/>
            </p:cNvSpPr>
            <p:nvPr/>
          </p:nvSpPr>
          <p:spPr bwMode="auto">
            <a:xfrm>
              <a:off x="171" y="222"/>
              <a:ext cx="0" cy="1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3" name="Line 347"/>
            <p:cNvSpPr>
              <a:spLocks noChangeAspect="1" noChangeShapeType="1"/>
            </p:cNvSpPr>
            <p:nvPr/>
          </p:nvSpPr>
          <p:spPr bwMode="auto">
            <a:xfrm>
              <a:off x="471" y="0"/>
              <a:ext cx="0" cy="1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4" name="Line 348"/>
            <p:cNvSpPr>
              <a:spLocks noChangeAspect="1" noChangeShapeType="1"/>
            </p:cNvSpPr>
            <p:nvPr/>
          </p:nvSpPr>
          <p:spPr bwMode="auto">
            <a:xfrm>
              <a:off x="471" y="19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5" name="Line 349"/>
            <p:cNvSpPr>
              <a:spLocks noChangeAspect="1" noChangeShapeType="1"/>
            </p:cNvSpPr>
            <p:nvPr/>
          </p:nvSpPr>
          <p:spPr bwMode="auto">
            <a:xfrm>
              <a:off x="471" y="222"/>
              <a:ext cx="0" cy="1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6" name="Line 350"/>
            <p:cNvSpPr>
              <a:spLocks noChangeAspect="1" noChangeShapeType="1"/>
            </p:cNvSpPr>
            <p:nvPr/>
          </p:nvSpPr>
          <p:spPr bwMode="auto">
            <a:xfrm>
              <a:off x="772" y="0"/>
              <a:ext cx="0" cy="1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7" name="Line 351"/>
            <p:cNvSpPr>
              <a:spLocks noChangeAspect="1" noChangeShapeType="1"/>
            </p:cNvSpPr>
            <p:nvPr/>
          </p:nvSpPr>
          <p:spPr bwMode="auto">
            <a:xfrm>
              <a:off x="772" y="199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8" name="Line 352"/>
            <p:cNvSpPr>
              <a:spLocks noChangeAspect="1" noChangeShapeType="1"/>
            </p:cNvSpPr>
            <p:nvPr/>
          </p:nvSpPr>
          <p:spPr bwMode="auto">
            <a:xfrm>
              <a:off x="772" y="223"/>
              <a:ext cx="0" cy="1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9" name="Line 353"/>
            <p:cNvSpPr>
              <a:spLocks noChangeAspect="1" noChangeShapeType="1"/>
            </p:cNvSpPr>
            <p:nvPr/>
          </p:nvSpPr>
          <p:spPr bwMode="auto">
            <a:xfrm flipH="1">
              <a:off x="694" y="205"/>
              <a:ext cx="17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0" name="Line 354"/>
            <p:cNvSpPr>
              <a:spLocks noChangeAspect="1" noChangeShapeType="1"/>
            </p:cNvSpPr>
            <p:nvPr/>
          </p:nvSpPr>
          <p:spPr bwMode="auto">
            <a:xfrm flipH="1">
              <a:off x="670" y="205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1" name="Line 355"/>
            <p:cNvSpPr>
              <a:spLocks noChangeAspect="1" noChangeShapeType="1"/>
            </p:cNvSpPr>
            <p:nvPr/>
          </p:nvSpPr>
          <p:spPr bwMode="auto">
            <a:xfrm flipH="1">
              <a:off x="454" y="205"/>
              <a:ext cx="2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2" name="Line 356"/>
            <p:cNvSpPr>
              <a:spLocks noChangeAspect="1" noChangeShapeType="1"/>
            </p:cNvSpPr>
            <p:nvPr/>
          </p:nvSpPr>
          <p:spPr bwMode="auto">
            <a:xfrm flipH="1">
              <a:off x="431" y="205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3" name="Line 357"/>
            <p:cNvSpPr>
              <a:spLocks noChangeAspect="1" noChangeShapeType="1"/>
            </p:cNvSpPr>
            <p:nvPr/>
          </p:nvSpPr>
          <p:spPr bwMode="auto">
            <a:xfrm flipH="1">
              <a:off x="213" y="205"/>
              <a:ext cx="20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4" name="Line 358"/>
            <p:cNvSpPr>
              <a:spLocks noChangeAspect="1" noChangeShapeType="1"/>
            </p:cNvSpPr>
            <p:nvPr/>
          </p:nvSpPr>
          <p:spPr bwMode="auto">
            <a:xfrm flipH="1">
              <a:off x="190" y="205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5" name="Line 359"/>
            <p:cNvSpPr>
              <a:spLocks noChangeAspect="1" noChangeShapeType="1"/>
            </p:cNvSpPr>
            <p:nvPr/>
          </p:nvSpPr>
          <p:spPr bwMode="auto">
            <a:xfrm flipH="1">
              <a:off x="0" y="205"/>
              <a:ext cx="1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6" name="未知"/>
            <p:cNvSpPr>
              <a:spLocks noChangeAspect="1"/>
            </p:cNvSpPr>
            <p:nvPr/>
          </p:nvSpPr>
          <p:spPr bwMode="auto">
            <a:xfrm>
              <a:off x="303" y="146"/>
              <a:ext cx="10" cy="58"/>
            </a:xfrm>
            <a:custGeom>
              <a:avLst/>
              <a:gdLst/>
              <a:ahLst/>
              <a:cxnLst>
                <a:cxn ang="0">
                  <a:pos x="54" y="249"/>
                </a:cxn>
                <a:cxn ang="0">
                  <a:pos x="47" y="162"/>
                </a:cxn>
                <a:cxn ang="0">
                  <a:pos x="29" y="77"/>
                </a:cxn>
                <a:cxn ang="0">
                  <a:pos x="0" y="0"/>
                </a:cxn>
              </a:cxnLst>
              <a:rect l="0" t="0" r="r" b="b"/>
              <a:pathLst>
                <a:path w="54" h="249">
                  <a:moveTo>
                    <a:pt x="54" y="249"/>
                  </a:moveTo>
                  <a:lnTo>
                    <a:pt x="47" y="162"/>
                  </a:lnTo>
                  <a:lnTo>
                    <a:pt x="29" y="77"/>
                  </a:lnTo>
                  <a:lnTo>
                    <a:pt x="0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7" name="未知"/>
            <p:cNvSpPr>
              <a:spLocks noChangeAspect="1"/>
            </p:cNvSpPr>
            <p:nvPr/>
          </p:nvSpPr>
          <p:spPr bwMode="auto">
            <a:xfrm>
              <a:off x="242" y="80"/>
              <a:ext cx="44" cy="40"/>
            </a:xfrm>
            <a:custGeom>
              <a:avLst/>
              <a:gdLst/>
              <a:ahLst/>
              <a:cxnLst>
                <a:cxn ang="0">
                  <a:pos x="189" y="171"/>
                </a:cxn>
                <a:cxn ang="0">
                  <a:pos x="158" y="129"/>
                </a:cxn>
                <a:cxn ang="0">
                  <a:pos x="96" y="67"/>
                </a:cxn>
                <a:cxn ang="0">
                  <a:pos x="25" y="14"/>
                </a:cxn>
                <a:cxn ang="0">
                  <a:pos x="0" y="0"/>
                </a:cxn>
              </a:cxnLst>
              <a:rect l="0" t="0" r="r" b="b"/>
              <a:pathLst>
                <a:path w="189" h="171">
                  <a:moveTo>
                    <a:pt x="189" y="171"/>
                  </a:moveTo>
                  <a:lnTo>
                    <a:pt x="158" y="129"/>
                  </a:lnTo>
                  <a:lnTo>
                    <a:pt x="96" y="67"/>
                  </a:lnTo>
                  <a:lnTo>
                    <a:pt x="25" y="14"/>
                  </a:lnTo>
                  <a:lnTo>
                    <a:pt x="0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8" name="未知"/>
            <p:cNvSpPr>
              <a:spLocks noChangeAspect="1"/>
            </p:cNvSpPr>
            <p:nvPr/>
          </p:nvSpPr>
          <p:spPr bwMode="auto">
            <a:xfrm>
              <a:off x="156" y="61"/>
              <a:ext cx="60" cy="7"/>
            </a:xfrm>
            <a:custGeom>
              <a:avLst/>
              <a:gdLst/>
              <a:ahLst/>
              <a:cxnLst>
                <a:cxn ang="0">
                  <a:pos x="253" y="32"/>
                </a:cxn>
                <a:cxn ang="0">
                  <a:pos x="237" y="25"/>
                </a:cxn>
                <a:cxn ang="0">
                  <a:pos x="152" y="7"/>
                </a:cxn>
                <a:cxn ang="0">
                  <a:pos x="63" y="0"/>
                </a:cxn>
                <a:cxn ang="0">
                  <a:pos x="0" y="4"/>
                </a:cxn>
              </a:cxnLst>
              <a:rect l="0" t="0" r="r" b="b"/>
              <a:pathLst>
                <a:path w="253" h="32">
                  <a:moveTo>
                    <a:pt x="253" y="32"/>
                  </a:moveTo>
                  <a:lnTo>
                    <a:pt x="237" y="25"/>
                  </a:lnTo>
                  <a:lnTo>
                    <a:pt x="152" y="7"/>
                  </a:lnTo>
                  <a:lnTo>
                    <a:pt x="63" y="0"/>
                  </a:lnTo>
                  <a:lnTo>
                    <a:pt x="0" y="4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9" name="未知"/>
            <p:cNvSpPr>
              <a:spLocks noChangeAspect="1"/>
            </p:cNvSpPr>
            <p:nvPr/>
          </p:nvSpPr>
          <p:spPr bwMode="auto">
            <a:xfrm>
              <a:off x="77" y="68"/>
              <a:ext cx="50" cy="29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155" y="24"/>
                </a:cxn>
                <a:cxn ang="0">
                  <a:pos x="79" y="66"/>
                </a:cxn>
                <a:cxn ang="0">
                  <a:pos x="8" y="119"/>
                </a:cxn>
                <a:cxn ang="0">
                  <a:pos x="0" y="127"/>
                </a:cxn>
              </a:cxnLst>
              <a:rect l="0" t="0" r="r" b="b"/>
              <a:pathLst>
                <a:path w="222" h="127">
                  <a:moveTo>
                    <a:pt x="222" y="0"/>
                  </a:moveTo>
                  <a:lnTo>
                    <a:pt x="155" y="24"/>
                  </a:lnTo>
                  <a:lnTo>
                    <a:pt x="79" y="66"/>
                  </a:lnTo>
                  <a:lnTo>
                    <a:pt x="8" y="119"/>
                  </a:lnTo>
                  <a:lnTo>
                    <a:pt x="0" y="127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0" name="未知"/>
            <p:cNvSpPr>
              <a:spLocks noChangeAspect="1"/>
            </p:cNvSpPr>
            <p:nvPr/>
          </p:nvSpPr>
          <p:spPr bwMode="auto">
            <a:xfrm>
              <a:off x="32" y="120"/>
              <a:ext cx="25" cy="5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83" y="28"/>
                </a:cxn>
                <a:cxn ang="0">
                  <a:pos x="42" y="105"/>
                </a:cxn>
                <a:cxn ang="0">
                  <a:pos x="10" y="188"/>
                </a:cxn>
                <a:cxn ang="0">
                  <a:pos x="0" y="233"/>
                </a:cxn>
              </a:cxnLst>
              <a:rect l="0" t="0" r="r" b="b"/>
              <a:pathLst>
                <a:path w="104" h="233">
                  <a:moveTo>
                    <a:pt x="104" y="0"/>
                  </a:moveTo>
                  <a:lnTo>
                    <a:pt x="83" y="28"/>
                  </a:lnTo>
                  <a:lnTo>
                    <a:pt x="42" y="105"/>
                  </a:lnTo>
                  <a:lnTo>
                    <a:pt x="10" y="188"/>
                  </a:lnTo>
                  <a:lnTo>
                    <a:pt x="0" y="233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1" name="未知"/>
            <p:cNvSpPr>
              <a:spLocks noChangeAspect="1"/>
            </p:cNvSpPr>
            <p:nvPr/>
          </p:nvSpPr>
          <p:spPr bwMode="auto">
            <a:xfrm>
              <a:off x="30" y="204"/>
              <a:ext cx="10" cy="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9"/>
                </a:cxn>
                <a:cxn ang="0">
                  <a:pos x="24" y="174"/>
                </a:cxn>
                <a:cxn ang="0">
                  <a:pos x="54" y="251"/>
                </a:cxn>
              </a:cxnLst>
              <a:rect l="0" t="0" r="r" b="b"/>
              <a:pathLst>
                <a:path w="54" h="251">
                  <a:moveTo>
                    <a:pt x="0" y="0"/>
                  </a:moveTo>
                  <a:lnTo>
                    <a:pt x="6" y="89"/>
                  </a:lnTo>
                  <a:lnTo>
                    <a:pt x="24" y="174"/>
                  </a:lnTo>
                  <a:lnTo>
                    <a:pt x="54" y="251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2" name="未知"/>
            <p:cNvSpPr>
              <a:spLocks noChangeAspect="1"/>
            </p:cNvSpPr>
            <p:nvPr/>
          </p:nvSpPr>
          <p:spPr bwMode="auto">
            <a:xfrm>
              <a:off x="57" y="286"/>
              <a:ext cx="44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43"/>
                </a:cxn>
                <a:cxn ang="0">
                  <a:pos x="94" y="105"/>
                </a:cxn>
                <a:cxn ang="0">
                  <a:pos x="165" y="158"/>
                </a:cxn>
                <a:cxn ang="0">
                  <a:pos x="190" y="172"/>
                </a:cxn>
              </a:cxnLst>
              <a:rect l="0" t="0" r="r" b="b"/>
              <a:pathLst>
                <a:path w="190" h="172">
                  <a:moveTo>
                    <a:pt x="0" y="0"/>
                  </a:moveTo>
                  <a:lnTo>
                    <a:pt x="32" y="43"/>
                  </a:lnTo>
                  <a:lnTo>
                    <a:pt x="94" y="105"/>
                  </a:lnTo>
                  <a:lnTo>
                    <a:pt x="165" y="158"/>
                  </a:lnTo>
                  <a:lnTo>
                    <a:pt x="190" y="172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3" name="未知"/>
            <p:cNvSpPr>
              <a:spLocks noChangeAspect="1"/>
            </p:cNvSpPr>
            <p:nvPr/>
          </p:nvSpPr>
          <p:spPr bwMode="auto">
            <a:xfrm>
              <a:off x="127" y="338"/>
              <a:ext cx="60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7"/>
                </a:cxn>
                <a:cxn ang="0">
                  <a:pos x="101" y="25"/>
                </a:cxn>
                <a:cxn ang="0">
                  <a:pos x="188" y="32"/>
                </a:cxn>
                <a:cxn ang="0">
                  <a:pos x="253" y="27"/>
                </a:cxn>
              </a:cxnLst>
              <a:rect l="0" t="0" r="r" b="b"/>
              <a:pathLst>
                <a:path w="253" h="32">
                  <a:moveTo>
                    <a:pt x="0" y="0"/>
                  </a:moveTo>
                  <a:lnTo>
                    <a:pt x="16" y="7"/>
                  </a:lnTo>
                  <a:lnTo>
                    <a:pt x="101" y="25"/>
                  </a:lnTo>
                  <a:lnTo>
                    <a:pt x="188" y="32"/>
                  </a:lnTo>
                  <a:lnTo>
                    <a:pt x="253" y="27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4" name="未知"/>
            <p:cNvSpPr>
              <a:spLocks noChangeAspect="1"/>
            </p:cNvSpPr>
            <p:nvPr/>
          </p:nvSpPr>
          <p:spPr bwMode="auto">
            <a:xfrm>
              <a:off x="216" y="309"/>
              <a:ext cx="50" cy="2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67" y="104"/>
                </a:cxn>
                <a:cxn ang="0">
                  <a:pos x="143" y="62"/>
                </a:cxn>
                <a:cxn ang="0">
                  <a:pos x="214" y="9"/>
                </a:cxn>
                <a:cxn ang="0">
                  <a:pos x="222" y="0"/>
                </a:cxn>
              </a:cxnLst>
              <a:rect l="0" t="0" r="r" b="b"/>
              <a:pathLst>
                <a:path w="222" h="128">
                  <a:moveTo>
                    <a:pt x="0" y="128"/>
                  </a:moveTo>
                  <a:lnTo>
                    <a:pt x="67" y="104"/>
                  </a:lnTo>
                  <a:lnTo>
                    <a:pt x="143" y="62"/>
                  </a:lnTo>
                  <a:lnTo>
                    <a:pt x="214" y="9"/>
                  </a:lnTo>
                  <a:lnTo>
                    <a:pt x="222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5" name="未知"/>
            <p:cNvSpPr>
              <a:spLocks noChangeAspect="1"/>
            </p:cNvSpPr>
            <p:nvPr/>
          </p:nvSpPr>
          <p:spPr bwMode="auto">
            <a:xfrm>
              <a:off x="286" y="233"/>
              <a:ext cx="25" cy="53"/>
            </a:xfrm>
            <a:custGeom>
              <a:avLst/>
              <a:gdLst/>
              <a:ahLst/>
              <a:cxnLst>
                <a:cxn ang="0">
                  <a:pos x="0" y="233"/>
                </a:cxn>
                <a:cxn ang="0">
                  <a:pos x="22" y="206"/>
                </a:cxn>
                <a:cxn ang="0">
                  <a:pos x="63" y="129"/>
                </a:cxn>
                <a:cxn ang="0">
                  <a:pos x="94" y="46"/>
                </a:cxn>
                <a:cxn ang="0">
                  <a:pos x="103" y="0"/>
                </a:cxn>
              </a:cxnLst>
              <a:rect l="0" t="0" r="r" b="b"/>
              <a:pathLst>
                <a:path w="103" h="233">
                  <a:moveTo>
                    <a:pt x="0" y="233"/>
                  </a:moveTo>
                  <a:lnTo>
                    <a:pt x="22" y="206"/>
                  </a:lnTo>
                  <a:lnTo>
                    <a:pt x="63" y="129"/>
                  </a:lnTo>
                  <a:lnTo>
                    <a:pt x="94" y="46"/>
                  </a:lnTo>
                  <a:lnTo>
                    <a:pt x="103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6" name="未知"/>
            <p:cNvSpPr>
              <a:spLocks noChangeAspect="1"/>
            </p:cNvSpPr>
            <p:nvPr/>
          </p:nvSpPr>
          <p:spPr bwMode="auto">
            <a:xfrm>
              <a:off x="901" y="146"/>
              <a:ext cx="11" cy="58"/>
            </a:xfrm>
            <a:custGeom>
              <a:avLst/>
              <a:gdLst/>
              <a:ahLst/>
              <a:cxnLst>
                <a:cxn ang="0">
                  <a:pos x="54" y="249"/>
                </a:cxn>
                <a:cxn ang="0">
                  <a:pos x="48" y="162"/>
                </a:cxn>
                <a:cxn ang="0">
                  <a:pos x="30" y="77"/>
                </a:cxn>
                <a:cxn ang="0">
                  <a:pos x="0" y="0"/>
                </a:cxn>
              </a:cxnLst>
              <a:rect l="0" t="0" r="r" b="b"/>
              <a:pathLst>
                <a:path w="54" h="249">
                  <a:moveTo>
                    <a:pt x="54" y="249"/>
                  </a:moveTo>
                  <a:lnTo>
                    <a:pt x="48" y="162"/>
                  </a:lnTo>
                  <a:lnTo>
                    <a:pt x="30" y="77"/>
                  </a:lnTo>
                  <a:lnTo>
                    <a:pt x="0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7" name="未知"/>
            <p:cNvSpPr>
              <a:spLocks noChangeAspect="1"/>
            </p:cNvSpPr>
            <p:nvPr/>
          </p:nvSpPr>
          <p:spPr bwMode="auto">
            <a:xfrm>
              <a:off x="843" y="80"/>
              <a:ext cx="43" cy="40"/>
            </a:xfrm>
            <a:custGeom>
              <a:avLst/>
              <a:gdLst/>
              <a:ahLst/>
              <a:cxnLst>
                <a:cxn ang="0">
                  <a:pos x="190" y="171"/>
                </a:cxn>
                <a:cxn ang="0">
                  <a:pos x="158" y="129"/>
                </a:cxn>
                <a:cxn ang="0">
                  <a:pos x="96" y="67"/>
                </a:cxn>
                <a:cxn ang="0">
                  <a:pos x="25" y="14"/>
                </a:cxn>
                <a:cxn ang="0">
                  <a:pos x="0" y="0"/>
                </a:cxn>
              </a:cxnLst>
              <a:rect l="0" t="0" r="r" b="b"/>
              <a:pathLst>
                <a:path w="190" h="171">
                  <a:moveTo>
                    <a:pt x="190" y="171"/>
                  </a:moveTo>
                  <a:lnTo>
                    <a:pt x="158" y="129"/>
                  </a:lnTo>
                  <a:lnTo>
                    <a:pt x="96" y="67"/>
                  </a:lnTo>
                  <a:lnTo>
                    <a:pt x="25" y="14"/>
                  </a:lnTo>
                  <a:lnTo>
                    <a:pt x="0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" name="未知"/>
            <p:cNvSpPr>
              <a:spLocks noChangeAspect="1"/>
            </p:cNvSpPr>
            <p:nvPr/>
          </p:nvSpPr>
          <p:spPr bwMode="auto">
            <a:xfrm>
              <a:off x="756" y="61"/>
              <a:ext cx="60" cy="7"/>
            </a:xfrm>
            <a:custGeom>
              <a:avLst/>
              <a:gdLst/>
              <a:ahLst/>
              <a:cxnLst>
                <a:cxn ang="0">
                  <a:pos x="254" y="32"/>
                </a:cxn>
                <a:cxn ang="0">
                  <a:pos x="237" y="25"/>
                </a:cxn>
                <a:cxn ang="0">
                  <a:pos x="152" y="7"/>
                </a:cxn>
                <a:cxn ang="0">
                  <a:pos x="64" y="0"/>
                </a:cxn>
                <a:cxn ang="0">
                  <a:pos x="0" y="4"/>
                </a:cxn>
              </a:cxnLst>
              <a:rect l="0" t="0" r="r" b="b"/>
              <a:pathLst>
                <a:path w="254" h="32">
                  <a:moveTo>
                    <a:pt x="254" y="32"/>
                  </a:moveTo>
                  <a:lnTo>
                    <a:pt x="237" y="25"/>
                  </a:lnTo>
                  <a:lnTo>
                    <a:pt x="152" y="7"/>
                  </a:lnTo>
                  <a:lnTo>
                    <a:pt x="64" y="0"/>
                  </a:lnTo>
                  <a:lnTo>
                    <a:pt x="0" y="4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9" name="未知"/>
            <p:cNvSpPr>
              <a:spLocks noChangeAspect="1"/>
            </p:cNvSpPr>
            <p:nvPr/>
          </p:nvSpPr>
          <p:spPr bwMode="auto">
            <a:xfrm>
              <a:off x="676" y="68"/>
              <a:ext cx="51" cy="29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155" y="24"/>
                </a:cxn>
                <a:cxn ang="0">
                  <a:pos x="79" y="66"/>
                </a:cxn>
                <a:cxn ang="0">
                  <a:pos x="8" y="119"/>
                </a:cxn>
                <a:cxn ang="0">
                  <a:pos x="0" y="127"/>
                </a:cxn>
              </a:cxnLst>
              <a:rect l="0" t="0" r="r" b="b"/>
              <a:pathLst>
                <a:path w="222" h="127">
                  <a:moveTo>
                    <a:pt x="222" y="0"/>
                  </a:moveTo>
                  <a:lnTo>
                    <a:pt x="155" y="24"/>
                  </a:lnTo>
                  <a:lnTo>
                    <a:pt x="79" y="66"/>
                  </a:lnTo>
                  <a:lnTo>
                    <a:pt x="8" y="119"/>
                  </a:lnTo>
                  <a:lnTo>
                    <a:pt x="0" y="127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0" name="未知"/>
            <p:cNvSpPr>
              <a:spLocks noChangeAspect="1"/>
            </p:cNvSpPr>
            <p:nvPr/>
          </p:nvSpPr>
          <p:spPr bwMode="auto">
            <a:xfrm>
              <a:off x="632" y="120"/>
              <a:ext cx="24" cy="5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82" y="28"/>
                </a:cxn>
                <a:cxn ang="0">
                  <a:pos x="41" y="105"/>
                </a:cxn>
                <a:cxn ang="0">
                  <a:pos x="10" y="188"/>
                </a:cxn>
                <a:cxn ang="0">
                  <a:pos x="0" y="233"/>
                </a:cxn>
              </a:cxnLst>
              <a:rect l="0" t="0" r="r" b="b"/>
              <a:pathLst>
                <a:path w="104" h="233">
                  <a:moveTo>
                    <a:pt x="104" y="0"/>
                  </a:moveTo>
                  <a:lnTo>
                    <a:pt x="82" y="28"/>
                  </a:lnTo>
                  <a:lnTo>
                    <a:pt x="41" y="105"/>
                  </a:lnTo>
                  <a:lnTo>
                    <a:pt x="10" y="188"/>
                  </a:lnTo>
                  <a:lnTo>
                    <a:pt x="0" y="233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1" name="未知"/>
            <p:cNvSpPr>
              <a:spLocks noChangeAspect="1"/>
            </p:cNvSpPr>
            <p:nvPr/>
          </p:nvSpPr>
          <p:spPr bwMode="auto">
            <a:xfrm>
              <a:off x="629" y="204"/>
              <a:ext cx="12" cy="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25" y="174"/>
                </a:cxn>
                <a:cxn ang="0">
                  <a:pos x="54" y="251"/>
                </a:cxn>
              </a:cxnLst>
              <a:rect l="0" t="0" r="r" b="b"/>
              <a:pathLst>
                <a:path w="54" h="251">
                  <a:moveTo>
                    <a:pt x="0" y="0"/>
                  </a:moveTo>
                  <a:lnTo>
                    <a:pt x="7" y="89"/>
                  </a:lnTo>
                  <a:lnTo>
                    <a:pt x="25" y="174"/>
                  </a:lnTo>
                  <a:lnTo>
                    <a:pt x="54" y="251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" name="未知"/>
            <p:cNvSpPr>
              <a:spLocks noChangeAspect="1"/>
            </p:cNvSpPr>
            <p:nvPr/>
          </p:nvSpPr>
          <p:spPr bwMode="auto">
            <a:xfrm>
              <a:off x="656" y="286"/>
              <a:ext cx="4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43"/>
                </a:cxn>
                <a:cxn ang="0">
                  <a:pos x="93" y="105"/>
                </a:cxn>
                <a:cxn ang="0">
                  <a:pos x="164" y="158"/>
                </a:cxn>
                <a:cxn ang="0">
                  <a:pos x="189" y="172"/>
                </a:cxn>
              </a:cxnLst>
              <a:rect l="0" t="0" r="r" b="b"/>
              <a:pathLst>
                <a:path w="189" h="172">
                  <a:moveTo>
                    <a:pt x="0" y="0"/>
                  </a:moveTo>
                  <a:lnTo>
                    <a:pt x="32" y="43"/>
                  </a:lnTo>
                  <a:lnTo>
                    <a:pt x="93" y="105"/>
                  </a:lnTo>
                  <a:lnTo>
                    <a:pt x="164" y="158"/>
                  </a:lnTo>
                  <a:lnTo>
                    <a:pt x="189" y="172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3" name="未知"/>
            <p:cNvSpPr>
              <a:spLocks noChangeAspect="1"/>
            </p:cNvSpPr>
            <p:nvPr/>
          </p:nvSpPr>
          <p:spPr bwMode="auto">
            <a:xfrm>
              <a:off x="727" y="338"/>
              <a:ext cx="5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7"/>
                </a:cxn>
                <a:cxn ang="0">
                  <a:pos x="101" y="25"/>
                </a:cxn>
                <a:cxn ang="0">
                  <a:pos x="189" y="32"/>
                </a:cxn>
                <a:cxn ang="0">
                  <a:pos x="253" y="27"/>
                </a:cxn>
              </a:cxnLst>
              <a:rect l="0" t="0" r="r" b="b"/>
              <a:pathLst>
                <a:path w="253" h="32">
                  <a:moveTo>
                    <a:pt x="0" y="0"/>
                  </a:moveTo>
                  <a:lnTo>
                    <a:pt x="16" y="7"/>
                  </a:lnTo>
                  <a:lnTo>
                    <a:pt x="101" y="25"/>
                  </a:lnTo>
                  <a:lnTo>
                    <a:pt x="189" y="32"/>
                  </a:lnTo>
                  <a:lnTo>
                    <a:pt x="253" y="27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4" name="未知"/>
            <p:cNvSpPr>
              <a:spLocks noChangeAspect="1"/>
            </p:cNvSpPr>
            <p:nvPr/>
          </p:nvSpPr>
          <p:spPr bwMode="auto">
            <a:xfrm>
              <a:off x="816" y="309"/>
              <a:ext cx="49" cy="2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66" y="104"/>
                </a:cxn>
                <a:cxn ang="0">
                  <a:pos x="142" y="62"/>
                </a:cxn>
                <a:cxn ang="0">
                  <a:pos x="213" y="9"/>
                </a:cxn>
                <a:cxn ang="0">
                  <a:pos x="221" y="0"/>
                </a:cxn>
              </a:cxnLst>
              <a:rect l="0" t="0" r="r" b="b"/>
              <a:pathLst>
                <a:path w="221" h="128">
                  <a:moveTo>
                    <a:pt x="0" y="128"/>
                  </a:moveTo>
                  <a:lnTo>
                    <a:pt x="66" y="104"/>
                  </a:lnTo>
                  <a:lnTo>
                    <a:pt x="142" y="62"/>
                  </a:lnTo>
                  <a:lnTo>
                    <a:pt x="213" y="9"/>
                  </a:lnTo>
                  <a:lnTo>
                    <a:pt x="221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5" name="未知"/>
            <p:cNvSpPr>
              <a:spLocks noChangeAspect="1"/>
            </p:cNvSpPr>
            <p:nvPr/>
          </p:nvSpPr>
          <p:spPr bwMode="auto">
            <a:xfrm>
              <a:off x="886" y="233"/>
              <a:ext cx="24" cy="53"/>
            </a:xfrm>
            <a:custGeom>
              <a:avLst/>
              <a:gdLst/>
              <a:ahLst/>
              <a:cxnLst>
                <a:cxn ang="0">
                  <a:pos x="0" y="233"/>
                </a:cxn>
                <a:cxn ang="0">
                  <a:pos x="21" y="206"/>
                </a:cxn>
                <a:cxn ang="0">
                  <a:pos x="62" y="129"/>
                </a:cxn>
                <a:cxn ang="0">
                  <a:pos x="94" y="46"/>
                </a:cxn>
                <a:cxn ang="0">
                  <a:pos x="103" y="0"/>
                </a:cxn>
              </a:cxnLst>
              <a:rect l="0" t="0" r="r" b="b"/>
              <a:pathLst>
                <a:path w="103" h="233">
                  <a:moveTo>
                    <a:pt x="0" y="233"/>
                  </a:moveTo>
                  <a:lnTo>
                    <a:pt x="21" y="206"/>
                  </a:lnTo>
                  <a:lnTo>
                    <a:pt x="62" y="129"/>
                  </a:lnTo>
                  <a:lnTo>
                    <a:pt x="94" y="46"/>
                  </a:lnTo>
                  <a:lnTo>
                    <a:pt x="103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6" name="Group 380"/>
          <p:cNvGrpSpPr>
            <a:grpSpLocks noChangeAspect="1"/>
          </p:cNvGrpSpPr>
          <p:nvPr/>
        </p:nvGrpSpPr>
        <p:grpSpPr bwMode="auto">
          <a:xfrm>
            <a:off x="7631881" y="3409429"/>
            <a:ext cx="1044575" cy="955675"/>
            <a:chOff x="0" y="0"/>
            <a:chExt cx="658" cy="602"/>
          </a:xfrm>
        </p:grpSpPr>
        <p:grpSp>
          <p:nvGrpSpPr>
            <p:cNvPr id="387" name="Group 381"/>
            <p:cNvGrpSpPr>
              <a:grpSpLocks noChangeAspect="1"/>
            </p:cNvGrpSpPr>
            <p:nvPr/>
          </p:nvGrpSpPr>
          <p:grpSpPr bwMode="auto">
            <a:xfrm>
              <a:off x="504" y="0"/>
              <a:ext cx="66" cy="101"/>
              <a:chOff x="0" y="0"/>
              <a:chExt cx="66" cy="101"/>
            </a:xfrm>
          </p:grpSpPr>
          <p:sp>
            <p:nvSpPr>
              <p:cNvPr id="394" name="未知"/>
              <p:cNvSpPr>
                <a:spLocks noChangeAspect="1"/>
              </p:cNvSpPr>
              <p:nvPr/>
            </p:nvSpPr>
            <p:spPr bwMode="auto">
              <a:xfrm>
                <a:off x="0" y="16"/>
                <a:ext cx="66" cy="69"/>
              </a:xfrm>
              <a:custGeom>
                <a:avLst/>
                <a:gdLst/>
                <a:ahLst/>
                <a:cxnLst>
                  <a:cxn ang="0">
                    <a:pos x="182" y="292"/>
                  </a:cxn>
                  <a:cxn ang="0">
                    <a:pos x="88" y="284"/>
                  </a:cxn>
                  <a:cxn ang="0">
                    <a:pos x="0" y="182"/>
                  </a:cxn>
                  <a:cxn ang="0">
                    <a:pos x="8" y="87"/>
                  </a:cxn>
                  <a:cxn ang="0">
                    <a:pos x="110" y="0"/>
                  </a:cxn>
                  <a:cxn ang="0">
                    <a:pos x="205" y="7"/>
                  </a:cxn>
                  <a:cxn ang="0">
                    <a:pos x="293" y="110"/>
                  </a:cxn>
                  <a:cxn ang="0">
                    <a:pos x="285" y="205"/>
                  </a:cxn>
                  <a:cxn ang="0">
                    <a:pos x="182" y="292"/>
                  </a:cxn>
                </a:cxnLst>
                <a:rect l="0" t="0" r="r" b="b"/>
                <a:pathLst>
                  <a:path w="293" h="292">
                    <a:moveTo>
                      <a:pt x="182" y="292"/>
                    </a:moveTo>
                    <a:lnTo>
                      <a:pt x="88" y="284"/>
                    </a:lnTo>
                    <a:lnTo>
                      <a:pt x="0" y="182"/>
                    </a:lnTo>
                    <a:lnTo>
                      <a:pt x="8" y="87"/>
                    </a:lnTo>
                    <a:lnTo>
                      <a:pt x="110" y="0"/>
                    </a:lnTo>
                    <a:lnTo>
                      <a:pt x="205" y="7"/>
                    </a:lnTo>
                    <a:lnTo>
                      <a:pt x="293" y="110"/>
                    </a:lnTo>
                    <a:lnTo>
                      <a:pt x="285" y="205"/>
                    </a:lnTo>
                    <a:lnTo>
                      <a:pt x="182" y="292"/>
                    </a:lnTo>
                    <a:close/>
                  </a:path>
                </a:pathLst>
              </a:custGeom>
              <a:noFill/>
              <a:ln w="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5" name="Line 3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" y="0"/>
                <a:ext cx="25" cy="10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88" name="Group 384"/>
            <p:cNvGrpSpPr>
              <a:grpSpLocks noChangeAspect="1"/>
            </p:cNvGrpSpPr>
            <p:nvPr/>
          </p:nvGrpSpPr>
          <p:grpSpPr bwMode="auto">
            <a:xfrm>
              <a:off x="0" y="39"/>
              <a:ext cx="658" cy="563"/>
              <a:chOff x="0" y="0"/>
              <a:chExt cx="658" cy="563"/>
            </a:xfrm>
          </p:grpSpPr>
          <p:sp>
            <p:nvSpPr>
              <p:cNvPr id="389" name="Line 385"/>
              <p:cNvSpPr>
                <a:spLocks noChangeAspect="1" noChangeShapeType="1"/>
              </p:cNvSpPr>
              <p:nvPr/>
            </p:nvSpPr>
            <p:spPr bwMode="auto">
              <a:xfrm flipH="1">
                <a:off x="429" y="0"/>
                <a:ext cx="229" cy="19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" name="Line 386"/>
              <p:cNvSpPr>
                <a:spLocks noChangeAspect="1" noChangeShapeType="1"/>
              </p:cNvSpPr>
              <p:nvPr/>
            </p:nvSpPr>
            <p:spPr bwMode="auto">
              <a:xfrm flipH="1">
                <a:off x="0" y="502"/>
                <a:ext cx="71" cy="6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1" name="Line 387"/>
              <p:cNvSpPr>
                <a:spLocks noChangeAspect="1" noChangeShapeType="1"/>
              </p:cNvSpPr>
              <p:nvPr/>
            </p:nvSpPr>
            <p:spPr bwMode="auto">
              <a:xfrm flipV="1">
                <a:off x="142" y="256"/>
                <a:ext cx="216" cy="18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2" name="未知"/>
              <p:cNvSpPr>
                <a:spLocks noChangeAspect="1"/>
              </p:cNvSpPr>
              <p:nvPr/>
            </p:nvSpPr>
            <p:spPr bwMode="auto">
              <a:xfrm>
                <a:off x="60" y="441"/>
                <a:ext cx="82" cy="74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89" y="314"/>
                  </a:cxn>
                  <a:cxn ang="0">
                    <a:pos x="351" y="0"/>
                  </a:cxn>
                  <a:cxn ang="0">
                    <a:pos x="0" y="211"/>
                  </a:cxn>
                </a:cxnLst>
                <a:rect l="0" t="0" r="r" b="b"/>
                <a:pathLst>
                  <a:path w="351" h="314">
                    <a:moveTo>
                      <a:pt x="0" y="211"/>
                    </a:moveTo>
                    <a:lnTo>
                      <a:pt x="89" y="314"/>
                    </a:lnTo>
                    <a:lnTo>
                      <a:pt x="351" y="0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3" name="未知"/>
              <p:cNvSpPr>
                <a:spLocks noChangeAspect="1"/>
              </p:cNvSpPr>
              <p:nvPr/>
            </p:nvSpPr>
            <p:spPr bwMode="auto">
              <a:xfrm>
                <a:off x="358" y="184"/>
                <a:ext cx="81" cy="72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352" y="102"/>
                  </a:cxn>
                  <a:cxn ang="0">
                    <a:pos x="0" y="314"/>
                  </a:cxn>
                  <a:cxn ang="0">
                    <a:pos x="264" y="0"/>
                  </a:cxn>
                </a:cxnLst>
                <a:rect l="0" t="0" r="r" b="b"/>
                <a:pathLst>
                  <a:path w="352" h="314">
                    <a:moveTo>
                      <a:pt x="264" y="0"/>
                    </a:moveTo>
                    <a:lnTo>
                      <a:pt x="352" y="102"/>
                    </a:lnTo>
                    <a:lnTo>
                      <a:pt x="0" y="31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218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尺寸完整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28414" y="1412776"/>
            <a:ext cx="3743786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被截切的基本体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  <p:sp>
        <p:nvSpPr>
          <p:cNvPr id="181" name="AutoShape 36"/>
          <p:cNvSpPr>
            <a:spLocks noChangeArrowheads="1"/>
          </p:cNvSpPr>
          <p:nvPr/>
        </p:nvSpPr>
        <p:spPr bwMode="auto">
          <a:xfrm>
            <a:off x="792163" y="1988840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66"/>
                </a:solidFill>
                <a:ea typeface="华文行楷" pitchFamily="2" charset="-122"/>
              </a:rPr>
              <a:t>注意</a:t>
            </a:r>
            <a:endParaRPr lang="zh-CN" altLang="en-US" b="1" dirty="0">
              <a:solidFill>
                <a:srgbClr val="FFFF66"/>
              </a:solidFill>
              <a:ea typeface="华文行楷" pitchFamily="2" charset="-122"/>
            </a:endParaRPr>
          </a:p>
        </p:txBody>
      </p:sp>
      <p:sp>
        <p:nvSpPr>
          <p:cNvPr id="182" name="Text Box 138"/>
          <p:cNvSpPr txBox="1">
            <a:spLocks noChangeArrowheads="1"/>
          </p:cNvSpPr>
          <p:nvPr/>
        </p:nvSpPr>
        <p:spPr bwMode="auto">
          <a:xfrm>
            <a:off x="2051720" y="1995259"/>
            <a:ext cx="647950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 eaLnBrk="0" hangingPunct="0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/>
              <a:t>    不能在截交线上直接注尺寸，而是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标注截切位置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82634" name="ShockwaveFlash1" r:id="rId2" imgW="5616076" imgH="3406820"/>
        </mc:Choice>
        <mc:Fallback>
          <p:control name="ShockwaveFlash1" r:id="rId2" imgW="5616076" imgH="3406820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95513" y="2924175"/>
                  <a:ext cx="5616575" cy="3406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241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4.4.2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尺寸完整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28414" y="1412776"/>
            <a:ext cx="3743786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被截切的基本体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  <p:sp>
        <p:nvSpPr>
          <p:cNvPr id="181" name="AutoShape 36"/>
          <p:cNvSpPr>
            <a:spLocks noChangeArrowheads="1"/>
          </p:cNvSpPr>
          <p:nvPr/>
        </p:nvSpPr>
        <p:spPr bwMode="auto">
          <a:xfrm>
            <a:off x="792163" y="1988840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66"/>
                </a:solidFill>
                <a:ea typeface="华文行楷" pitchFamily="2" charset="-122"/>
              </a:rPr>
              <a:t>注意</a:t>
            </a:r>
            <a:endParaRPr lang="zh-CN" altLang="en-US" b="1" dirty="0">
              <a:solidFill>
                <a:srgbClr val="FFFF66"/>
              </a:solidFill>
              <a:ea typeface="华文行楷" pitchFamily="2" charset="-122"/>
            </a:endParaRPr>
          </a:p>
        </p:txBody>
      </p:sp>
      <p:sp>
        <p:nvSpPr>
          <p:cNvPr id="182" name="Text Box 138"/>
          <p:cNvSpPr txBox="1">
            <a:spLocks noChangeArrowheads="1"/>
          </p:cNvSpPr>
          <p:nvPr/>
        </p:nvSpPr>
        <p:spPr bwMode="auto">
          <a:xfrm>
            <a:off x="2051720" y="1995259"/>
            <a:ext cx="647950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 eaLnBrk="0" hangingPunct="0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/>
              <a:t>    不能在截交线上直接注尺寸，而是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标注截切位置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V="1">
            <a:off x="816426" y="2996950"/>
            <a:ext cx="7920879" cy="33123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5010348" y="4011637"/>
            <a:ext cx="473075" cy="477837"/>
            <a:chOff x="652" y="2648"/>
            <a:chExt cx="298" cy="301"/>
          </a:xfrm>
        </p:grpSpPr>
        <p:sp>
          <p:nvSpPr>
            <p:cNvPr id="10" name="Line 4"/>
            <p:cNvSpPr>
              <a:spLocks noChangeShapeType="1"/>
            </p:cNvSpPr>
            <p:nvPr/>
          </p:nvSpPr>
          <p:spPr bwMode="auto">
            <a:xfrm flipH="1">
              <a:off x="785" y="2670"/>
              <a:ext cx="165" cy="0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H="1">
              <a:off x="785" y="2904"/>
              <a:ext cx="162" cy="0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807" y="2655"/>
              <a:ext cx="1" cy="264"/>
            </a:xfrm>
            <a:custGeom>
              <a:avLst/>
              <a:gdLst>
                <a:gd name="T0" fmla="*/ 0 w 1"/>
                <a:gd name="T1" fmla="*/ 0 h 264"/>
                <a:gd name="T2" fmla="*/ 0 w 1"/>
                <a:gd name="T3" fmla="*/ 264 h 264"/>
                <a:gd name="T4" fmla="*/ 0 60000 65536"/>
                <a:gd name="T5" fmla="*/ 0 60000 65536"/>
                <a:gd name="T6" fmla="*/ 0 w 1"/>
                <a:gd name="T7" fmla="*/ 0 h 264"/>
                <a:gd name="T8" fmla="*/ 1 w 1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64">
                  <a:moveTo>
                    <a:pt x="0" y="0"/>
                  </a:moveTo>
                  <a:lnTo>
                    <a:pt x="0" y="264"/>
                  </a:lnTo>
                </a:path>
              </a:pathLst>
            </a:custGeom>
            <a:noFill/>
            <a:ln w="9525">
              <a:solidFill>
                <a:srgbClr val="990033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 rot="-5400000">
              <a:off x="607" y="2693"/>
              <a:ext cx="3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rgbClr val="990033"/>
                  </a:solidFill>
                  <a:latin typeface="ISOCP" pitchFamily="2" charset="0"/>
                </a:rPr>
                <a:t>18</a:t>
              </a: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6572448" y="5465787"/>
            <a:ext cx="384175" cy="415925"/>
            <a:chOff x="1636" y="3564"/>
            <a:chExt cx="242" cy="262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1636" y="3572"/>
              <a:ext cx="233" cy="0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636" y="3808"/>
              <a:ext cx="233" cy="0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825" y="3564"/>
              <a:ext cx="1" cy="262"/>
            </a:xfrm>
            <a:custGeom>
              <a:avLst/>
              <a:gdLst>
                <a:gd name="T0" fmla="*/ 0 w 1"/>
                <a:gd name="T1" fmla="*/ 0 h 262"/>
                <a:gd name="T2" fmla="*/ 0 w 1"/>
                <a:gd name="T3" fmla="*/ 262 h 262"/>
                <a:gd name="T4" fmla="*/ 0 60000 65536"/>
                <a:gd name="T5" fmla="*/ 0 60000 65536"/>
                <a:gd name="T6" fmla="*/ 0 w 1"/>
                <a:gd name="T7" fmla="*/ 0 h 262"/>
                <a:gd name="T8" fmla="*/ 1 w 1"/>
                <a:gd name="T9" fmla="*/ 262 h 2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62">
                  <a:moveTo>
                    <a:pt x="0" y="0"/>
                  </a:moveTo>
                  <a:lnTo>
                    <a:pt x="0" y="262"/>
                  </a:lnTo>
                </a:path>
              </a:pathLst>
            </a:custGeom>
            <a:noFill/>
            <a:ln w="9525">
              <a:solidFill>
                <a:srgbClr val="990033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 rot="-5400000">
              <a:off x="1658" y="3593"/>
              <a:ext cx="2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rgbClr val="990033"/>
                  </a:solidFill>
                  <a:latin typeface="ISOCP" pitchFamily="2" charset="0"/>
                </a:rPr>
                <a:t>18</a:t>
              </a:r>
            </a:p>
          </p:txBody>
        </p:sp>
      </p:grp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1640086" y="3259162"/>
            <a:ext cx="390525" cy="458787"/>
            <a:chOff x="703" y="1666"/>
            <a:chExt cx="246" cy="289"/>
          </a:xfrm>
        </p:grpSpPr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942" y="1804"/>
              <a:ext cx="0" cy="15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707" y="1825"/>
              <a:ext cx="22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703" y="1666"/>
              <a:ext cx="2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accent2"/>
                  </a:solidFill>
                  <a:latin typeface="ISOCP" pitchFamily="2" charset="0"/>
                </a:rPr>
                <a:t>20</a:t>
              </a:r>
            </a:p>
          </p:txBody>
        </p:sp>
      </p:grp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2740223" y="3675087"/>
            <a:ext cx="649288" cy="1141412"/>
            <a:chOff x="1791" y="1359"/>
            <a:chExt cx="409" cy="719"/>
          </a:xfrm>
        </p:grpSpPr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1791" y="1372"/>
              <a:ext cx="397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1817" y="2064"/>
              <a:ext cx="37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2151" y="1359"/>
              <a:ext cx="1" cy="719"/>
            </a:xfrm>
            <a:custGeom>
              <a:avLst/>
              <a:gdLst>
                <a:gd name="T0" fmla="*/ 0 w 1"/>
                <a:gd name="T1" fmla="*/ 0 h 719"/>
                <a:gd name="T2" fmla="*/ 0 w 1"/>
                <a:gd name="T3" fmla="*/ 719 h 719"/>
                <a:gd name="T4" fmla="*/ 0 60000 65536"/>
                <a:gd name="T5" fmla="*/ 0 60000 65536"/>
                <a:gd name="T6" fmla="*/ 0 w 1"/>
                <a:gd name="T7" fmla="*/ 0 h 719"/>
                <a:gd name="T8" fmla="*/ 1 w 1"/>
                <a:gd name="T9" fmla="*/ 719 h 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19">
                  <a:moveTo>
                    <a:pt x="0" y="0"/>
                  </a:moveTo>
                  <a:lnTo>
                    <a:pt x="0" y="719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 rot="-5400000">
              <a:off x="1922" y="1625"/>
              <a:ext cx="3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accent2"/>
                  </a:solidFill>
                  <a:latin typeface="ISOCP" pitchFamily="2" charset="0"/>
                  <a:sym typeface="Symbol" pitchFamily="18" charset="2"/>
                </a:rPr>
                <a:t></a:t>
              </a:r>
              <a:r>
                <a:rPr lang="en-US" altLang="zh-CN" sz="1600">
                  <a:solidFill>
                    <a:schemeClr val="accent2"/>
                  </a:solidFill>
                  <a:latin typeface="ISOCP" pitchFamily="2" charset="0"/>
                </a:rPr>
                <a:t>56</a:t>
              </a:r>
            </a:p>
          </p:txBody>
        </p:sp>
      </p:grp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1638498" y="3009924"/>
            <a:ext cx="1125538" cy="1057275"/>
            <a:chOff x="702" y="1509"/>
            <a:chExt cx="709" cy="666"/>
          </a:xfrm>
        </p:grpSpPr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V="1">
              <a:off x="702" y="1644"/>
              <a:ext cx="0" cy="53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 flipV="1">
              <a:off x="1403" y="1644"/>
              <a:ext cx="0" cy="29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710" y="1665"/>
              <a:ext cx="70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939" y="1509"/>
              <a:ext cx="2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accent2"/>
                  </a:solidFill>
                  <a:latin typeface="ISOCP" pitchFamily="2" charset="0"/>
                </a:rPr>
                <a:t>50</a:t>
              </a:r>
            </a:p>
          </p:txBody>
        </p:sp>
      </p:grpSp>
      <p:grpSp>
        <p:nvGrpSpPr>
          <p:cNvPr id="33" name="Group 27"/>
          <p:cNvGrpSpPr>
            <a:grpSpLocks/>
          </p:cNvGrpSpPr>
          <p:nvPr/>
        </p:nvGrpSpPr>
        <p:grpSpPr bwMode="auto">
          <a:xfrm>
            <a:off x="2379861" y="4794274"/>
            <a:ext cx="393700" cy="708025"/>
            <a:chOff x="1169" y="2633"/>
            <a:chExt cx="248" cy="446"/>
          </a:xfrm>
        </p:grpSpPr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H="1">
              <a:off x="1169" y="2769"/>
              <a:ext cx="2" cy="7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V="1">
              <a:off x="1403" y="2769"/>
              <a:ext cx="0" cy="31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>
              <a:off x="1171" y="2790"/>
              <a:ext cx="2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1171" y="2633"/>
              <a:ext cx="2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accent2"/>
                  </a:solidFill>
                  <a:latin typeface="ISOCP" pitchFamily="2" charset="0"/>
                </a:rPr>
                <a:t>20</a:t>
              </a:r>
            </a:p>
          </p:txBody>
        </p:sp>
      </p:grpSp>
      <p:grpSp>
        <p:nvGrpSpPr>
          <p:cNvPr id="38" name="Group 32"/>
          <p:cNvGrpSpPr>
            <a:grpSpLocks/>
          </p:cNvGrpSpPr>
          <p:nvPr/>
        </p:nvGrpSpPr>
        <p:grpSpPr bwMode="auto">
          <a:xfrm>
            <a:off x="1533723" y="3629049"/>
            <a:ext cx="3181350" cy="2608263"/>
            <a:chOff x="1031" y="1330"/>
            <a:chExt cx="2004" cy="1643"/>
          </a:xfrm>
        </p:grpSpPr>
        <p:grpSp>
          <p:nvGrpSpPr>
            <p:cNvPr id="39" name="Group 33"/>
            <p:cNvGrpSpPr>
              <a:grpSpLocks/>
            </p:cNvGrpSpPr>
            <p:nvPr/>
          </p:nvGrpSpPr>
          <p:grpSpPr bwMode="auto">
            <a:xfrm>
              <a:off x="2165" y="1330"/>
              <a:ext cx="870" cy="800"/>
              <a:chOff x="1770" y="2424"/>
              <a:chExt cx="916" cy="800"/>
            </a:xfrm>
          </p:grpSpPr>
          <p:sp>
            <p:nvSpPr>
              <p:cNvPr id="66" name="Oval 34"/>
              <p:cNvSpPr>
                <a:spLocks noChangeArrowheads="1"/>
              </p:cNvSpPr>
              <p:nvPr/>
            </p:nvSpPr>
            <p:spPr bwMode="auto">
              <a:xfrm>
                <a:off x="1833" y="2466"/>
                <a:ext cx="792" cy="69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" name="Line 35"/>
              <p:cNvSpPr>
                <a:spLocks noChangeShapeType="1"/>
              </p:cNvSpPr>
              <p:nvPr/>
            </p:nvSpPr>
            <p:spPr bwMode="auto">
              <a:xfrm>
                <a:off x="1770" y="2815"/>
                <a:ext cx="9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" name="Line 36"/>
              <p:cNvSpPr>
                <a:spLocks noChangeShapeType="1"/>
              </p:cNvSpPr>
              <p:nvPr/>
            </p:nvSpPr>
            <p:spPr bwMode="auto">
              <a:xfrm>
                <a:off x="2232" y="2424"/>
                <a:ext cx="0" cy="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" name="Freeform 37"/>
              <p:cNvSpPr>
                <a:spLocks/>
              </p:cNvSpPr>
              <p:nvPr/>
            </p:nvSpPr>
            <p:spPr bwMode="auto">
              <a:xfrm>
                <a:off x="1847" y="2698"/>
                <a:ext cx="771" cy="1"/>
              </a:xfrm>
              <a:custGeom>
                <a:avLst/>
                <a:gdLst>
                  <a:gd name="T0" fmla="*/ 0 w 771"/>
                  <a:gd name="T1" fmla="*/ 0 h 1"/>
                  <a:gd name="T2" fmla="*/ 771 w 771"/>
                  <a:gd name="T3" fmla="*/ 0 h 1"/>
                  <a:gd name="T4" fmla="*/ 0 60000 65536"/>
                  <a:gd name="T5" fmla="*/ 0 60000 65536"/>
                  <a:gd name="T6" fmla="*/ 0 w 771"/>
                  <a:gd name="T7" fmla="*/ 0 h 1"/>
                  <a:gd name="T8" fmla="*/ 771 w 77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71" h="1">
                    <a:moveTo>
                      <a:pt x="0" y="0"/>
                    </a:moveTo>
                    <a:lnTo>
                      <a:pt x="77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" name="Freeform 38"/>
              <p:cNvSpPr>
                <a:spLocks/>
              </p:cNvSpPr>
              <p:nvPr/>
            </p:nvSpPr>
            <p:spPr bwMode="auto">
              <a:xfrm>
                <a:off x="1852" y="2934"/>
                <a:ext cx="771" cy="1"/>
              </a:xfrm>
              <a:custGeom>
                <a:avLst/>
                <a:gdLst>
                  <a:gd name="T0" fmla="*/ 0 w 771"/>
                  <a:gd name="T1" fmla="*/ 0 h 1"/>
                  <a:gd name="T2" fmla="*/ 771 w 771"/>
                  <a:gd name="T3" fmla="*/ 0 h 1"/>
                  <a:gd name="T4" fmla="*/ 0 60000 65536"/>
                  <a:gd name="T5" fmla="*/ 0 60000 65536"/>
                  <a:gd name="T6" fmla="*/ 0 w 771"/>
                  <a:gd name="T7" fmla="*/ 0 h 1"/>
                  <a:gd name="T8" fmla="*/ 771 w 77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71" h="1">
                    <a:moveTo>
                      <a:pt x="0" y="0"/>
                    </a:moveTo>
                    <a:lnTo>
                      <a:pt x="77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" name="Freeform 39"/>
              <p:cNvSpPr>
                <a:spLocks/>
              </p:cNvSpPr>
              <p:nvPr/>
            </p:nvSpPr>
            <p:spPr bwMode="auto">
              <a:xfrm>
                <a:off x="2109" y="2480"/>
                <a:ext cx="1" cy="662"/>
              </a:xfrm>
              <a:custGeom>
                <a:avLst/>
                <a:gdLst>
                  <a:gd name="T0" fmla="*/ 0 w 1"/>
                  <a:gd name="T1" fmla="*/ 0 h 662"/>
                  <a:gd name="T2" fmla="*/ 0 w 1"/>
                  <a:gd name="T3" fmla="*/ 662 h 662"/>
                  <a:gd name="T4" fmla="*/ 0 60000 65536"/>
                  <a:gd name="T5" fmla="*/ 0 60000 65536"/>
                  <a:gd name="T6" fmla="*/ 0 w 1"/>
                  <a:gd name="T7" fmla="*/ 0 h 662"/>
                  <a:gd name="T8" fmla="*/ 1 w 1"/>
                  <a:gd name="T9" fmla="*/ 662 h 6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662">
                    <a:moveTo>
                      <a:pt x="0" y="0"/>
                    </a:moveTo>
                    <a:lnTo>
                      <a:pt x="0" y="66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" name="Freeform 40"/>
              <p:cNvSpPr>
                <a:spLocks/>
              </p:cNvSpPr>
              <p:nvPr/>
            </p:nvSpPr>
            <p:spPr bwMode="auto">
              <a:xfrm>
                <a:off x="2359" y="2485"/>
                <a:ext cx="1" cy="662"/>
              </a:xfrm>
              <a:custGeom>
                <a:avLst/>
                <a:gdLst>
                  <a:gd name="T0" fmla="*/ 0 w 1"/>
                  <a:gd name="T1" fmla="*/ 0 h 662"/>
                  <a:gd name="T2" fmla="*/ 0 w 1"/>
                  <a:gd name="T3" fmla="*/ 662 h 662"/>
                  <a:gd name="T4" fmla="*/ 0 60000 65536"/>
                  <a:gd name="T5" fmla="*/ 0 60000 65536"/>
                  <a:gd name="T6" fmla="*/ 0 w 1"/>
                  <a:gd name="T7" fmla="*/ 0 h 662"/>
                  <a:gd name="T8" fmla="*/ 1 w 1"/>
                  <a:gd name="T9" fmla="*/ 662 h 6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662">
                    <a:moveTo>
                      <a:pt x="0" y="0"/>
                    </a:moveTo>
                    <a:lnTo>
                      <a:pt x="0" y="66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0" name="Group 41"/>
            <p:cNvGrpSpPr>
              <a:grpSpLocks/>
            </p:cNvGrpSpPr>
            <p:nvPr/>
          </p:nvGrpSpPr>
          <p:grpSpPr bwMode="auto">
            <a:xfrm>
              <a:off x="1047" y="1372"/>
              <a:ext cx="825" cy="693"/>
              <a:chOff x="892" y="2436"/>
              <a:chExt cx="825" cy="693"/>
            </a:xfrm>
          </p:grpSpPr>
          <p:sp>
            <p:nvSpPr>
              <p:cNvPr id="54" name="Freeform 42"/>
              <p:cNvSpPr>
                <a:spLocks/>
              </p:cNvSpPr>
              <p:nvPr/>
            </p:nvSpPr>
            <p:spPr bwMode="auto">
              <a:xfrm>
                <a:off x="1411" y="3099"/>
                <a:ext cx="232" cy="1"/>
              </a:xfrm>
              <a:custGeom>
                <a:avLst/>
                <a:gdLst>
                  <a:gd name="T0" fmla="*/ 232 w 232"/>
                  <a:gd name="T1" fmla="*/ 0 h 1"/>
                  <a:gd name="T2" fmla="*/ 0 w 232"/>
                  <a:gd name="T3" fmla="*/ 0 h 1"/>
                  <a:gd name="T4" fmla="*/ 0 60000 65536"/>
                  <a:gd name="T5" fmla="*/ 0 60000 65536"/>
                  <a:gd name="T6" fmla="*/ 0 w 232"/>
                  <a:gd name="T7" fmla="*/ 0 h 1"/>
                  <a:gd name="T8" fmla="*/ 232 w 23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2" h="1">
                    <a:moveTo>
                      <a:pt x="232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" name="Line 43"/>
              <p:cNvSpPr>
                <a:spLocks noChangeShapeType="1"/>
              </p:cNvSpPr>
              <p:nvPr/>
            </p:nvSpPr>
            <p:spPr bwMode="auto">
              <a:xfrm flipH="1">
                <a:off x="1184" y="2436"/>
                <a:ext cx="46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" name="Freeform 44"/>
              <p:cNvSpPr>
                <a:spLocks/>
              </p:cNvSpPr>
              <p:nvPr/>
            </p:nvSpPr>
            <p:spPr bwMode="auto">
              <a:xfrm>
                <a:off x="1184" y="3128"/>
                <a:ext cx="467" cy="1"/>
              </a:xfrm>
              <a:custGeom>
                <a:avLst/>
                <a:gdLst>
                  <a:gd name="T0" fmla="*/ 467 w 467"/>
                  <a:gd name="T1" fmla="*/ 0 h 1"/>
                  <a:gd name="T2" fmla="*/ 0 w 467"/>
                  <a:gd name="T3" fmla="*/ 0 h 1"/>
                  <a:gd name="T4" fmla="*/ 0 60000 65536"/>
                  <a:gd name="T5" fmla="*/ 0 60000 65536"/>
                  <a:gd name="T6" fmla="*/ 0 w 467"/>
                  <a:gd name="T7" fmla="*/ 0 h 1"/>
                  <a:gd name="T8" fmla="*/ 467 w 467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67" h="1">
                    <a:moveTo>
                      <a:pt x="467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7" name="Line 45"/>
              <p:cNvSpPr>
                <a:spLocks noChangeShapeType="1"/>
              </p:cNvSpPr>
              <p:nvPr/>
            </p:nvSpPr>
            <p:spPr bwMode="auto">
              <a:xfrm>
                <a:off x="1639" y="2436"/>
                <a:ext cx="0" cy="69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8" name="Freeform 46"/>
              <p:cNvSpPr>
                <a:spLocks/>
              </p:cNvSpPr>
              <p:nvPr/>
            </p:nvSpPr>
            <p:spPr bwMode="auto">
              <a:xfrm>
                <a:off x="948" y="2669"/>
                <a:ext cx="245" cy="1"/>
              </a:xfrm>
              <a:custGeom>
                <a:avLst/>
                <a:gdLst>
                  <a:gd name="T0" fmla="*/ 245 w 245"/>
                  <a:gd name="T1" fmla="*/ 1 h 1"/>
                  <a:gd name="T2" fmla="*/ 0 w 245"/>
                  <a:gd name="T3" fmla="*/ 0 h 1"/>
                  <a:gd name="T4" fmla="*/ 0 60000 65536"/>
                  <a:gd name="T5" fmla="*/ 0 60000 65536"/>
                  <a:gd name="T6" fmla="*/ 0 w 245"/>
                  <a:gd name="T7" fmla="*/ 0 h 1"/>
                  <a:gd name="T8" fmla="*/ 245 w 24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5" h="1">
                    <a:moveTo>
                      <a:pt x="245" y="1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9" name="Line 47"/>
              <p:cNvSpPr>
                <a:spLocks noChangeShapeType="1"/>
              </p:cNvSpPr>
              <p:nvPr/>
            </p:nvSpPr>
            <p:spPr bwMode="auto">
              <a:xfrm flipH="1">
                <a:off x="948" y="2904"/>
                <a:ext cx="2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Line 48"/>
              <p:cNvSpPr>
                <a:spLocks noChangeShapeType="1"/>
              </p:cNvSpPr>
              <p:nvPr/>
            </p:nvSpPr>
            <p:spPr bwMode="auto">
              <a:xfrm flipV="1">
                <a:off x="948" y="2668"/>
                <a:ext cx="0" cy="2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" name="Line 49"/>
              <p:cNvSpPr>
                <a:spLocks noChangeShapeType="1"/>
              </p:cNvSpPr>
              <p:nvPr/>
            </p:nvSpPr>
            <p:spPr bwMode="auto">
              <a:xfrm>
                <a:off x="1184" y="2904"/>
                <a:ext cx="0" cy="22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Line 50"/>
              <p:cNvSpPr>
                <a:spLocks noChangeShapeType="1"/>
              </p:cNvSpPr>
              <p:nvPr/>
            </p:nvSpPr>
            <p:spPr bwMode="auto">
              <a:xfrm flipV="1">
                <a:off x="1184" y="2436"/>
                <a:ext cx="0" cy="23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Line 51"/>
              <p:cNvSpPr>
                <a:spLocks noChangeShapeType="1"/>
              </p:cNvSpPr>
              <p:nvPr/>
            </p:nvSpPr>
            <p:spPr bwMode="auto">
              <a:xfrm flipH="1">
                <a:off x="892" y="2785"/>
                <a:ext cx="8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4" name="Freeform 52"/>
              <p:cNvSpPr>
                <a:spLocks/>
              </p:cNvSpPr>
              <p:nvPr/>
            </p:nvSpPr>
            <p:spPr bwMode="auto">
              <a:xfrm>
                <a:off x="1411" y="2466"/>
                <a:ext cx="225" cy="1"/>
              </a:xfrm>
              <a:custGeom>
                <a:avLst/>
                <a:gdLst>
                  <a:gd name="T0" fmla="*/ 225 w 225"/>
                  <a:gd name="T1" fmla="*/ 0 h 1"/>
                  <a:gd name="T2" fmla="*/ 0 w 225"/>
                  <a:gd name="T3" fmla="*/ 0 h 1"/>
                  <a:gd name="T4" fmla="*/ 0 60000 65536"/>
                  <a:gd name="T5" fmla="*/ 0 60000 65536"/>
                  <a:gd name="T6" fmla="*/ 0 w 225"/>
                  <a:gd name="T7" fmla="*/ 0 h 1"/>
                  <a:gd name="T8" fmla="*/ 225 w 22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5" h="1">
                    <a:moveTo>
                      <a:pt x="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" name="Freeform 53"/>
              <p:cNvSpPr>
                <a:spLocks/>
              </p:cNvSpPr>
              <p:nvPr/>
            </p:nvSpPr>
            <p:spPr bwMode="auto">
              <a:xfrm>
                <a:off x="1418" y="2459"/>
                <a:ext cx="1" cy="647"/>
              </a:xfrm>
              <a:custGeom>
                <a:avLst/>
                <a:gdLst>
                  <a:gd name="T0" fmla="*/ 0 w 1"/>
                  <a:gd name="T1" fmla="*/ 0 h 647"/>
                  <a:gd name="T2" fmla="*/ 0 w 1"/>
                  <a:gd name="T3" fmla="*/ 647 h 647"/>
                  <a:gd name="T4" fmla="*/ 0 60000 65536"/>
                  <a:gd name="T5" fmla="*/ 0 60000 65536"/>
                  <a:gd name="T6" fmla="*/ 0 w 1"/>
                  <a:gd name="T7" fmla="*/ 0 h 647"/>
                  <a:gd name="T8" fmla="*/ 1 w 1"/>
                  <a:gd name="T9" fmla="*/ 647 h 64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647">
                    <a:moveTo>
                      <a:pt x="0" y="0"/>
                    </a:moveTo>
                    <a:lnTo>
                      <a:pt x="0" y="647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1" name="Group 54"/>
            <p:cNvGrpSpPr>
              <a:grpSpLocks/>
            </p:cNvGrpSpPr>
            <p:nvPr/>
          </p:nvGrpSpPr>
          <p:grpSpPr bwMode="auto">
            <a:xfrm>
              <a:off x="1031" y="2276"/>
              <a:ext cx="825" cy="697"/>
              <a:chOff x="876" y="3340"/>
              <a:chExt cx="825" cy="697"/>
            </a:xfrm>
          </p:grpSpPr>
          <p:sp>
            <p:nvSpPr>
              <p:cNvPr id="42" name="Freeform 55"/>
              <p:cNvSpPr>
                <a:spLocks/>
              </p:cNvSpPr>
              <p:nvPr/>
            </p:nvSpPr>
            <p:spPr bwMode="auto">
              <a:xfrm flipH="1">
                <a:off x="950" y="4003"/>
                <a:ext cx="232" cy="1"/>
              </a:xfrm>
              <a:custGeom>
                <a:avLst/>
                <a:gdLst>
                  <a:gd name="T0" fmla="*/ 232 w 232"/>
                  <a:gd name="T1" fmla="*/ 0 h 1"/>
                  <a:gd name="T2" fmla="*/ 0 w 232"/>
                  <a:gd name="T3" fmla="*/ 0 h 1"/>
                  <a:gd name="T4" fmla="*/ 0 60000 65536"/>
                  <a:gd name="T5" fmla="*/ 0 60000 65536"/>
                  <a:gd name="T6" fmla="*/ 0 w 232"/>
                  <a:gd name="T7" fmla="*/ 0 h 1"/>
                  <a:gd name="T8" fmla="*/ 232 w 23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2" h="1">
                    <a:moveTo>
                      <a:pt x="232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" name="Line 56"/>
              <p:cNvSpPr>
                <a:spLocks noChangeShapeType="1"/>
              </p:cNvSpPr>
              <p:nvPr/>
            </p:nvSpPr>
            <p:spPr bwMode="auto">
              <a:xfrm>
                <a:off x="947" y="3340"/>
                <a:ext cx="46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" name="Freeform 57"/>
              <p:cNvSpPr>
                <a:spLocks/>
              </p:cNvSpPr>
              <p:nvPr/>
            </p:nvSpPr>
            <p:spPr bwMode="auto">
              <a:xfrm flipH="1">
                <a:off x="942" y="4032"/>
                <a:ext cx="467" cy="1"/>
              </a:xfrm>
              <a:custGeom>
                <a:avLst/>
                <a:gdLst>
                  <a:gd name="T0" fmla="*/ 467 w 467"/>
                  <a:gd name="T1" fmla="*/ 0 h 1"/>
                  <a:gd name="T2" fmla="*/ 0 w 467"/>
                  <a:gd name="T3" fmla="*/ 0 h 1"/>
                  <a:gd name="T4" fmla="*/ 0 60000 65536"/>
                  <a:gd name="T5" fmla="*/ 0 60000 65536"/>
                  <a:gd name="T6" fmla="*/ 0 w 467"/>
                  <a:gd name="T7" fmla="*/ 0 h 1"/>
                  <a:gd name="T8" fmla="*/ 467 w 467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67" h="1">
                    <a:moveTo>
                      <a:pt x="467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Line 58"/>
              <p:cNvSpPr>
                <a:spLocks noChangeShapeType="1"/>
              </p:cNvSpPr>
              <p:nvPr/>
            </p:nvSpPr>
            <p:spPr bwMode="auto">
              <a:xfrm flipH="1">
                <a:off x="947" y="3340"/>
                <a:ext cx="0" cy="69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Freeform 59"/>
              <p:cNvSpPr>
                <a:spLocks/>
              </p:cNvSpPr>
              <p:nvPr/>
            </p:nvSpPr>
            <p:spPr bwMode="auto">
              <a:xfrm flipH="1">
                <a:off x="1407" y="3573"/>
                <a:ext cx="245" cy="1"/>
              </a:xfrm>
              <a:custGeom>
                <a:avLst/>
                <a:gdLst>
                  <a:gd name="T0" fmla="*/ 245 w 245"/>
                  <a:gd name="T1" fmla="*/ 1 h 1"/>
                  <a:gd name="T2" fmla="*/ 0 w 245"/>
                  <a:gd name="T3" fmla="*/ 0 h 1"/>
                  <a:gd name="T4" fmla="*/ 0 60000 65536"/>
                  <a:gd name="T5" fmla="*/ 0 60000 65536"/>
                  <a:gd name="T6" fmla="*/ 0 w 245"/>
                  <a:gd name="T7" fmla="*/ 0 h 1"/>
                  <a:gd name="T8" fmla="*/ 245 w 24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5" h="1">
                    <a:moveTo>
                      <a:pt x="245" y="1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" name="Line 60"/>
              <p:cNvSpPr>
                <a:spLocks noChangeShapeType="1"/>
              </p:cNvSpPr>
              <p:nvPr/>
            </p:nvSpPr>
            <p:spPr bwMode="auto">
              <a:xfrm>
                <a:off x="1409" y="3808"/>
                <a:ext cx="2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" name="Freeform 61"/>
              <p:cNvSpPr>
                <a:spLocks/>
              </p:cNvSpPr>
              <p:nvPr/>
            </p:nvSpPr>
            <p:spPr bwMode="auto">
              <a:xfrm>
                <a:off x="1636" y="3571"/>
                <a:ext cx="1" cy="247"/>
              </a:xfrm>
              <a:custGeom>
                <a:avLst/>
                <a:gdLst>
                  <a:gd name="T0" fmla="*/ 0 w 1"/>
                  <a:gd name="T1" fmla="*/ 247 h 247"/>
                  <a:gd name="T2" fmla="*/ 0 w 1"/>
                  <a:gd name="T3" fmla="*/ 0 h 247"/>
                  <a:gd name="T4" fmla="*/ 0 60000 65536"/>
                  <a:gd name="T5" fmla="*/ 0 60000 65536"/>
                  <a:gd name="T6" fmla="*/ 0 w 1"/>
                  <a:gd name="T7" fmla="*/ 0 h 247"/>
                  <a:gd name="T8" fmla="*/ 1 w 1"/>
                  <a:gd name="T9" fmla="*/ 247 h 24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47">
                    <a:moveTo>
                      <a:pt x="0" y="247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" name="Freeform 62"/>
              <p:cNvSpPr>
                <a:spLocks/>
              </p:cNvSpPr>
              <p:nvPr/>
            </p:nvSpPr>
            <p:spPr bwMode="auto">
              <a:xfrm>
                <a:off x="1411" y="3808"/>
                <a:ext cx="1" cy="229"/>
              </a:xfrm>
              <a:custGeom>
                <a:avLst/>
                <a:gdLst>
                  <a:gd name="T0" fmla="*/ 0 w 1"/>
                  <a:gd name="T1" fmla="*/ 0 h 229"/>
                  <a:gd name="T2" fmla="*/ 0 w 1"/>
                  <a:gd name="T3" fmla="*/ 229 h 229"/>
                  <a:gd name="T4" fmla="*/ 0 60000 65536"/>
                  <a:gd name="T5" fmla="*/ 0 60000 65536"/>
                  <a:gd name="T6" fmla="*/ 0 w 1"/>
                  <a:gd name="T7" fmla="*/ 0 h 229"/>
                  <a:gd name="T8" fmla="*/ 1 w 1"/>
                  <a:gd name="T9" fmla="*/ 229 h 2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29">
                    <a:moveTo>
                      <a:pt x="0" y="0"/>
                    </a:moveTo>
                    <a:lnTo>
                      <a:pt x="0" y="229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" name="Line 63"/>
              <p:cNvSpPr>
                <a:spLocks noChangeShapeType="1"/>
              </p:cNvSpPr>
              <p:nvPr/>
            </p:nvSpPr>
            <p:spPr bwMode="auto">
              <a:xfrm flipH="1" flipV="1">
                <a:off x="1409" y="3340"/>
                <a:ext cx="0" cy="23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" name="Line 64"/>
              <p:cNvSpPr>
                <a:spLocks noChangeShapeType="1"/>
              </p:cNvSpPr>
              <p:nvPr/>
            </p:nvSpPr>
            <p:spPr bwMode="auto">
              <a:xfrm>
                <a:off x="876" y="3689"/>
                <a:ext cx="8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" name="Freeform 65"/>
              <p:cNvSpPr>
                <a:spLocks/>
              </p:cNvSpPr>
              <p:nvPr/>
            </p:nvSpPr>
            <p:spPr bwMode="auto">
              <a:xfrm flipH="1">
                <a:off x="957" y="3370"/>
                <a:ext cx="225" cy="1"/>
              </a:xfrm>
              <a:custGeom>
                <a:avLst/>
                <a:gdLst>
                  <a:gd name="T0" fmla="*/ 225 w 225"/>
                  <a:gd name="T1" fmla="*/ 0 h 1"/>
                  <a:gd name="T2" fmla="*/ 0 w 225"/>
                  <a:gd name="T3" fmla="*/ 0 h 1"/>
                  <a:gd name="T4" fmla="*/ 0 60000 65536"/>
                  <a:gd name="T5" fmla="*/ 0 60000 65536"/>
                  <a:gd name="T6" fmla="*/ 0 w 225"/>
                  <a:gd name="T7" fmla="*/ 0 h 1"/>
                  <a:gd name="T8" fmla="*/ 225 w 22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5" h="1">
                    <a:moveTo>
                      <a:pt x="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3" name="Freeform 66"/>
              <p:cNvSpPr>
                <a:spLocks/>
              </p:cNvSpPr>
              <p:nvPr/>
            </p:nvSpPr>
            <p:spPr bwMode="auto">
              <a:xfrm flipH="1">
                <a:off x="1174" y="3363"/>
                <a:ext cx="1" cy="647"/>
              </a:xfrm>
              <a:custGeom>
                <a:avLst/>
                <a:gdLst>
                  <a:gd name="T0" fmla="*/ 0 w 1"/>
                  <a:gd name="T1" fmla="*/ 0 h 647"/>
                  <a:gd name="T2" fmla="*/ 0 w 1"/>
                  <a:gd name="T3" fmla="*/ 647 h 647"/>
                  <a:gd name="T4" fmla="*/ 0 60000 65536"/>
                  <a:gd name="T5" fmla="*/ 0 60000 65536"/>
                  <a:gd name="T6" fmla="*/ 0 w 1"/>
                  <a:gd name="T7" fmla="*/ 0 h 647"/>
                  <a:gd name="T8" fmla="*/ 1 w 1"/>
                  <a:gd name="T9" fmla="*/ 647 h 64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647">
                    <a:moveTo>
                      <a:pt x="0" y="0"/>
                    </a:moveTo>
                    <a:lnTo>
                      <a:pt x="0" y="647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3" name="Text Box 67"/>
          <p:cNvSpPr txBox="1">
            <a:spLocks noChangeArrowheads="1"/>
          </p:cNvSpPr>
          <p:nvPr/>
        </p:nvSpPr>
        <p:spPr bwMode="auto">
          <a:xfrm>
            <a:off x="2810073" y="4173562"/>
            <a:ext cx="388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chemeClr val="tx2"/>
                </a:solidFill>
                <a:latin typeface="ISOCP" pitchFamily="2" charset="0"/>
              </a:rPr>
              <a:t>×</a:t>
            </a:r>
          </a:p>
        </p:txBody>
      </p:sp>
      <p:sp>
        <p:nvSpPr>
          <p:cNvPr id="74" name="Text Box 68"/>
          <p:cNvSpPr txBox="1">
            <a:spLocks noChangeArrowheads="1"/>
          </p:cNvSpPr>
          <p:nvPr/>
        </p:nvSpPr>
        <p:spPr bwMode="auto">
          <a:xfrm>
            <a:off x="1178123" y="5621362"/>
            <a:ext cx="388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chemeClr val="tx2"/>
                </a:solidFill>
                <a:latin typeface="ISOCP" pitchFamily="2" charset="0"/>
              </a:rPr>
              <a:t>×</a:t>
            </a:r>
          </a:p>
        </p:txBody>
      </p:sp>
      <p:grpSp>
        <p:nvGrpSpPr>
          <p:cNvPr id="75" name="Group 69"/>
          <p:cNvGrpSpPr>
            <a:grpSpLocks/>
          </p:cNvGrpSpPr>
          <p:nvPr/>
        </p:nvGrpSpPr>
        <p:grpSpPr bwMode="auto">
          <a:xfrm>
            <a:off x="2741811" y="3721124"/>
            <a:ext cx="381000" cy="1049338"/>
            <a:chOff x="3958" y="2452"/>
            <a:chExt cx="240" cy="661"/>
          </a:xfrm>
        </p:grpSpPr>
        <p:sp>
          <p:nvSpPr>
            <p:cNvPr id="76" name="Line 70"/>
            <p:cNvSpPr>
              <a:spLocks noChangeShapeType="1"/>
            </p:cNvSpPr>
            <p:nvPr/>
          </p:nvSpPr>
          <p:spPr bwMode="auto">
            <a:xfrm>
              <a:off x="3958" y="2465"/>
              <a:ext cx="21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" name="Line 71"/>
            <p:cNvSpPr>
              <a:spLocks noChangeShapeType="1"/>
            </p:cNvSpPr>
            <p:nvPr/>
          </p:nvSpPr>
          <p:spPr bwMode="auto">
            <a:xfrm>
              <a:off x="3965" y="3099"/>
              <a:ext cx="20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4152" y="2452"/>
              <a:ext cx="1" cy="661"/>
            </a:xfrm>
            <a:custGeom>
              <a:avLst/>
              <a:gdLst>
                <a:gd name="T0" fmla="*/ 0 w 1"/>
                <a:gd name="T1" fmla="*/ 0 h 661"/>
                <a:gd name="T2" fmla="*/ 0 w 1"/>
                <a:gd name="T3" fmla="*/ 661 h 661"/>
                <a:gd name="T4" fmla="*/ 0 60000 65536"/>
                <a:gd name="T5" fmla="*/ 0 60000 65536"/>
                <a:gd name="T6" fmla="*/ 0 w 1"/>
                <a:gd name="T7" fmla="*/ 0 h 661"/>
                <a:gd name="T8" fmla="*/ 1 w 1"/>
                <a:gd name="T9" fmla="*/ 661 h 6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61">
                  <a:moveTo>
                    <a:pt x="0" y="0"/>
                  </a:moveTo>
                  <a:lnTo>
                    <a:pt x="0" y="66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Text Box 73"/>
            <p:cNvSpPr txBox="1">
              <a:spLocks noChangeArrowheads="1"/>
            </p:cNvSpPr>
            <p:nvPr/>
          </p:nvSpPr>
          <p:spPr bwMode="auto">
            <a:xfrm rot="-5400000">
              <a:off x="3969" y="2690"/>
              <a:ext cx="2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rgbClr val="FF0000"/>
                  </a:solidFill>
                  <a:latin typeface="ISOCP" pitchFamily="2" charset="0"/>
                </a:rPr>
                <a:t>52</a:t>
              </a:r>
            </a:p>
          </p:txBody>
        </p:sp>
      </p:grpSp>
      <p:grpSp>
        <p:nvGrpSpPr>
          <p:cNvPr id="80" name="Group 74"/>
          <p:cNvGrpSpPr>
            <a:grpSpLocks/>
          </p:cNvGrpSpPr>
          <p:nvPr/>
        </p:nvGrpSpPr>
        <p:grpSpPr bwMode="auto">
          <a:xfrm>
            <a:off x="1163836" y="5151462"/>
            <a:ext cx="500062" cy="1062037"/>
            <a:chOff x="2724" y="2858"/>
            <a:chExt cx="315" cy="669"/>
          </a:xfrm>
        </p:grpSpPr>
        <p:sp>
          <p:nvSpPr>
            <p:cNvPr id="81" name="Line 75"/>
            <p:cNvSpPr>
              <a:spLocks noChangeShapeType="1"/>
            </p:cNvSpPr>
            <p:nvPr/>
          </p:nvSpPr>
          <p:spPr bwMode="auto">
            <a:xfrm flipH="1">
              <a:off x="2843" y="2873"/>
              <a:ext cx="19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" name="Line 76"/>
            <p:cNvSpPr>
              <a:spLocks noChangeShapeType="1"/>
            </p:cNvSpPr>
            <p:nvPr/>
          </p:nvSpPr>
          <p:spPr bwMode="auto">
            <a:xfrm flipH="1">
              <a:off x="2843" y="3506"/>
              <a:ext cx="19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2879" y="2858"/>
              <a:ext cx="1" cy="669"/>
            </a:xfrm>
            <a:custGeom>
              <a:avLst/>
              <a:gdLst>
                <a:gd name="T0" fmla="*/ 0 w 1"/>
                <a:gd name="T1" fmla="*/ 0 h 669"/>
                <a:gd name="T2" fmla="*/ 0 w 1"/>
                <a:gd name="T3" fmla="*/ 669 h 669"/>
                <a:gd name="T4" fmla="*/ 0 60000 65536"/>
                <a:gd name="T5" fmla="*/ 0 60000 65536"/>
                <a:gd name="T6" fmla="*/ 0 w 1"/>
                <a:gd name="T7" fmla="*/ 0 h 669"/>
                <a:gd name="T8" fmla="*/ 1 w 1"/>
                <a:gd name="T9" fmla="*/ 669 h 6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69">
                  <a:moveTo>
                    <a:pt x="0" y="0"/>
                  </a:moveTo>
                  <a:lnTo>
                    <a:pt x="0" y="66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" name="Text Box 78"/>
            <p:cNvSpPr txBox="1">
              <a:spLocks noChangeArrowheads="1"/>
            </p:cNvSpPr>
            <p:nvPr/>
          </p:nvSpPr>
          <p:spPr bwMode="auto">
            <a:xfrm rot="-5400000">
              <a:off x="2707" y="3095"/>
              <a:ext cx="2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rgbClr val="FF0000"/>
                  </a:solidFill>
                  <a:latin typeface="ISOCP" pitchFamily="2" charset="0"/>
                </a:rPr>
                <a:t>52</a:t>
              </a:r>
            </a:p>
          </p:txBody>
        </p:sp>
      </p:grpSp>
      <p:grpSp>
        <p:nvGrpSpPr>
          <p:cNvPr id="85" name="Group 79"/>
          <p:cNvGrpSpPr>
            <a:grpSpLocks/>
          </p:cNvGrpSpPr>
          <p:nvPr/>
        </p:nvGrpSpPr>
        <p:grpSpPr bwMode="auto">
          <a:xfrm>
            <a:off x="5346898" y="2987699"/>
            <a:ext cx="3257550" cy="3227388"/>
            <a:chOff x="3433" y="926"/>
            <a:chExt cx="2052" cy="2033"/>
          </a:xfrm>
        </p:grpSpPr>
        <p:grpSp>
          <p:nvGrpSpPr>
            <p:cNvPr id="86" name="Group 80"/>
            <p:cNvGrpSpPr>
              <a:grpSpLocks/>
            </p:cNvGrpSpPr>
            <p:nvPr/>
          </p:nvGrpSpPr>
          <p:grpSpPr bwMode="auto">
            <a:xfrm>
              <a:off x="3433" y="1316"/>
              <a:ext cx="2052" cy="1643"/>
              <a:chOff x="3433" y="1316"/>
              <a:chExt cx="2052" cy="1643"/>
            </a:xfrm>
          </p:grpSpPr>
          <p:grpSp>
            <p:nvGrpSpPr>
              <p:cNvPr id="106" name="Group 81"/>
              <p:cNvGrpSpPr>
                <a:grpSpLocks/>
              </p:cNvGrpSpPr>
              <p:nvPr/>
            </p:nvGrpSpPr>
            <p:grpSpPr bwMode="auto">
              <a:xfrm>
                <a:off x="4644" y="1316"/>
                <a:ext cx="841" cy="800"/>
                <a:chOff x="1770" y="2424"/>
                <a:chExt cx="916" cy="800"/>
              </a:xfrm>
            </p:grpSpPr>
            <p:sp>
              <p:nvSpPr>
                <p:cNvPr id="133" name="Oval 82"/>
                <p:cNvSpPr>
                  <a:spLocks noChangeArrowheads="1"/>
                </p:cNvSpPr>
                <p:nvPr/>
              </p:nvSpPr>
              <p:spPr bwMode="auto">
                <a:xfrm>
                  <a:off x="1833" y="2466"/>
                  <a:ext cx="792" cy="691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4" name="Line 83"/>
                <p:cNvSpPr>
                  <a:spLocks noChangeShapeType="1"/>
                </p:cNvSpPr>
                <p:nvPr/>
              </p:nvSpPr>
              <p:spPr bwMode="auto">
                <a:xfrm>
                  <a:off x="1770" y="2815"/>
                  <a:ext cx="91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5" name="Line 84"/>
                <p:cNvSpPr>
                  <a:spLocks noChangeShapeType="1"/>
                </p:cNvSpPr>
                <p:nvPr/>
              </p:nvSpPr>
              <p:spPr bwMode="auto">
                <a:xfrm>
                  <a:off x="2232" y="2424"/>
                  <a:ext cx="0" cy="8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6" name="Freeform 85"/>
                <p:cNvSpPr>
                  <a:spLocks/>
                </p:cNvSpPr>
                <p:nvPr/>
              </p:nvSpPr>
              <p:spPr bwMode="auto">
                <a:xfrm>
                  <a:off x="1847" y="2698"/>
                  <a:ext cx="771" cy="1"/>
                </a:xfrm>
                <a:custGeom>
                  <a:avLst/>
                  <a:gdLst>
                    <a:gd name="T0" fmla="*/ 0 w 771"/>
                    <a:gd name="T1" fmla="*/ 0 h 1"/>
                    <a:gd name="T2" fmla="*/ 771 w 771"/>
                    <a:gd name="T3" fmla="*/ 0 h 1"/>
                    <a:gd name="T4" fmla="*/ 0 60000 65536"/>
                    <a:gd name="T5" fmla="*/ 0 60000 65536"/>
                    <a:gd name="T6" fmla="*/ 0 w 771"/>
                    <a:gd name="T7" fmla="*/ 0 h 1"/>
                    <a:gd name="T8" fmla="*/ 771 w 77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71" h="1">
                      <a:moveTo>
                        <a:pt x="0" y="0"/>
                      </a:moveTo>
                      <a:lnTo>
                        <a:pt x="771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86"/>
                <p:cNvSpPr>
                  <a:spLocks/>
                </p:cNvSpPr>
                <p:nvPr/>
              </p:nvSpPr>
              <p:spPr bwMode="auto">
                <a:xfrm>
                  <a:off x="1852" y="2934"/>
                  <a:ext cx="771" cy="1"/>
                </a:xfrm>
                <a:custGeom>
                  <a:avLst/>
                  <a:gdLst>
                    <a:gd name="T0" fmla="*/ 0 w 771"/>
                    <a:gd name="T1" fmla="*/ 0 h 1"/>
                    <a:gd name="T2" fmla="*/ 771 w 771"/>
                    <a:gd name="T3" fmla="*/ 0 h 1"/>
                    <a:gd name="T4" fmla="*/ 0 60000 65536"/>
                    <a:gd name="T5" fmla="*/ 0 60000 65536"/>
                    <a:gd name="T6" fmla="*/ 0 w 771"/>
                    <a:gd name="T7" fmla="*/ 0 h 1"/>
                    <a:gd name="T8" fmla="*/ 771 w 77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71" h="1">
                      <a:moveTo>
                        <a:pt x="0" y="0"/>
                      </a:moveTo>
                      <a:lnTo>
                        <a:pt x="771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8" name="Freeform 87"/>
                <p:cNvSpPr>
                  <a:spLocks/>
                </p:cNvSpPr>
                <p:nvPr/>
              </p:nvSpPr>
              <p:spPr bwMode="auto">
                <a:xfrm>
                  <a:off x="2109" y="2480"/>
                  <a:ext cx="1" cy="662"/>
                </a:xfrm>
                <a:custGeom>
                  <a:avLst/>
                  <a:gdLst>
                    <a:gd name="T0" fmla="*/ 0 w 1"/>
                    <a:gd name="T1" fmla="*/ 0 h 662"/>
                    <a:gd name="T2" fmla="*/ 0 w 1"/>
                    <a:gd name="T3" fmla="*/ 662 h 662"/>
                    <a:gd name="T4" fmla="*/ 0 60000 65536"/>
                    <a:gd name="T5" fmla="*/ 0 60000 65536"/>
                    <a:gd name="T6" fmla="*/ 0 w 1"/>
                    <a:gd name="T7" fmla="*/ 0 h 662"/>
                    <a:gd name="T8" fmla="*/ 1 w 1"/>
                    <a:gd name="T9" fmla="*/ 662 h 66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662">
                      <a:moveTo>
                        <a:pt x="0" y="0"/>
                      </a:moveTo>
                      <a:lnTo>
                        <a:pt x="0" y="66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9" name="Freeform 88"/>
                <p:cNvSpPr>
                  <a:spLocks/>
                </p:cNvSpPr>
                <p:nvPr/>
              </p:nvSpPr>
              <p:spPr bwMode="auto">
                <a:xfrm>
                  <a:off x="2359" y="2485"/>
                  <a:ext cx="1" cy="662"/>
                </a:xfrm>
                <a:custGeom>
                  <a:avLst/>
                  <a:gdLst>
                    <a:gd name="T0" fmla="*/ 0 w 1"/>
                    <a:gd name="T1" fmla="*/ 0 h 662"/>
                    <a:gd name="T2" fmla="*/ 0 w 1"/>
                    <a:gd name="T3" fmla="*/ 662 h 662"/>
                    <a:gd name="T4" fmla="*/ 0 60000 65536"/>
                    <a:gd name="T5" fmla="*/ 0 60000 65536"/>
                    <a:gd name="T6" fmla="*/ 0 w 1"/>
                    <a:gd name="T7" fmla="*/ 0 h 662"/>
                    <a:gd name="T8" fmla="*/ 1 w 1"/>
                    <a:gd name="T9" fmla="*/ 662 h 66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662">
                      <a:moveTo>
                        <a:pt x="0" y="0"/>
                      </a:moveTo>
                      <a:lnTo>
                        <a:pt x="0" y="66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7" name="Group 89"/>
              <p:cNvGrpSpPr>
                <a:grpSpLocks/>
              </p:cNvGrpSpPr>
              <p:nvPr/>
            </p:nvGrpSpPr>
            <p:grpSpPr bwMode="auto">
              <a:xfrm>
                <a:off x="3449" y="1358"/>
                <a:ext cx="825" cy="693"/>
                <a:chOff x="2974" y="1939"/>
                <a:chExt cx="825" cy="693"/>
              </a:xfrm>
            </p:grpSpPr>
            <p:sp>
              <p:nvSpPr>
                <p:cNvPr id="121" name="Freeform 90"/>
                <p:cNvSpPr>
                  <a:spLocks/>
                </p:cNvSpPr>
                <p:nvPr/>
              </p:nvSpPr>
              <p:spPr bwMode="auto">
                <a:xfrm>
                  <a:off x="3493" y="2602"/>
                  <a:ext cx="232" cy="1"/>
                </a:xfrm>
                <a:custGeom>
                  <a:avLst/>
                  <a:gdLst>
                    <a:gd name="T0" fmla="*/ 232 w 232"/>
                    <a:gd name="T1" fmla="*/ 0 h 1"/>
                    <a:gd name="T2" fmla="*/ 0 w 232"/>
                    <a:gd name="T3" fmla="*/ 0 h 1"/>
                    <a:gd name="T4" fmla="*/ 0 60000 65536"/>
                    <a:gd name="T5" fmla="*/ 0 60000 65536"/>
                    <a:gd name="T6" fmla="*/ 0 w 232"/>
                    <a:gd name="T7" fmla="*/ 0 h 1"/>
                    <a:gd name="T8" fmla="*/ 232 w 232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2" h="1">
                      <a:moveTo>
                        <a:pt x="232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3266" y="1939"/>
                  <a:ext cx="46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92"/>
                <p:cNvSpPr>
                  <a:spLocks/>
                </p:cNvSpPr>
                <p:nvPr/>
              </p:nvSpPr>
              <p:spPr bwMode="auto">
                <a:xfrm>
                  <a:off x="3266" y="2631"/>
                  <a:ext cx="467" cy="1"/>
                </a:xfrm>
                <a:custGeom>
                  <a:avLst/>
                  <a:gdLst>
                    <a:gd name="T0" fmla="*/ 467 w 467"/>
                    <a:gd name="T1" fmla="*/ 0 h 1"/>
                    <a:gd name="T2" fmla="*/ 0 w 467"/>
                    <a:gd name="T3" fmla="*/ 0 h 1"/>
                    <a:gd name="T4" fmla="*/ 0 60000 65536"/>
                    <a:gd name="T5" fmla="*/ 0 60000 65536"/>
                    <a:gd name="T6" fmla="*/ 0 w 467"/>
                    <a:gd name="T7" fmla="*/ 0 h 1"/>
                    <a:gd name="T8" fmla="*/ 467 w 46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67" h="1">
                      <a:moveTo>
                        <a:pt x="4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" name="Line 93"/>
                <p:cNvSpPr>
                  <a:spLocks noChangeShapeType="1"/>
                </p:cNvSpPr>
                <p:nvPr/>
              </p:nvSpPr>
              <p:spPr bwMode="auto">
                <a:xfrm>
                  <a:off x="3721" y="1939"/>
                  <a:ext cx="0" cy="69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" name="Freeform 94"/>
                <p:cNvSpPr>
                  <a:spLocks/>
                </p:cNvSpPr>
                <p:nvPr/>
              </p:nvSpPr>
              <p:spPr bwMode="auto">
                <a:xfrm>
                  <a:off x="3030" y="2172"/>
                  <a:ext cx="245" cy="1"/>
                </a:xfrm>
                <a:custGeom>
                  <a:avLst/>
                  <a:gdLst>
                    <a:gd name="T0" fmla="*/ 245 w 245"/>
                    <a:gd name="T1" fmla="*/ 1 h 1"/>
                    <a:gd name="T2" fmla="*/ 0 w 245"/>
                    <a:gd name="T3" fmla="*/ 0 h 1"/>
                    <a:gd name="T4" fmla="*/ 0 60000 65536"/>
                    <a:gd name="T5" fmla="*/ 0 60000 65536"/>
                    <a:gd name="T6" fmla="*/ 0 w 245"/>
                    <a:gd name="T7" fmla="*/ 0 h 1"/>
                    <a:gd name="T8" fmla="*/ 245 w 245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5" h="1">
                      <a:moveTo>
                        <a:pt x="245" y="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6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3030" y="2407"/>
                  <a:ext cx="23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7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3030" y="2171"/>
                  <a:ext cx="0" cy="2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8" name="Line 97"/>
                <p:cNvSpPr>
                  <a:spLocks noChangeShapeType="1"/>
                </p:cNvSpPr>
                <p:nvPr/>
              </p:nvSpPr>
              <p:spPr bwMode="auto">
                <a:xfrm>
                  <a:off x="3266" y="2407"/>
                  <a:ext cx="0" cy="22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9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3266" y="1939"/>
                  <a:ext cx="0" cy="23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2974" y="2288"/>
                  <a:ext cx="8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1" name="Freeform 100"/>
                <p:cNvSpPr>
                  <a:spLocks/>
                </p:cNvSpPr>
                <p:nvPr/>
              </p:nvSpPr>
              <p:spPr bwMode="auto">
                <a:xfrm>
                  <a:off x="3493" y="1969"/>
                  <a:ext cx="225" cy="1"/>
                </a:xfrm>
                <a:custGeom>
                  <a:avLst/>
                  <a:gdLst>
                    <a:gd name="T0" fmla="*/ 225 w 225"/>
                    <a:gd name="T1" fmla="*/ 0 h 1"/>
                    <a:gd name="T2" fmla="*/ 0 w 225"/>
                    <a:gd name="T3" fmla="*/ 0 h 1"/>
                    <a:gd name="T4" fmla="*/ 0 60000 65536"/>
                    <a:gd name="T5" fmla="*/ 0 60000 65536"/>
                    <a:gd name="T6" fmla="*/ 0 w 225"/>
                    <a:gd name="T7" fmla="*/ 0 h 1"/>
                    <a:gd name="T8" fmla="*/ 225 w 225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25" h="1">
                      <a:moveTo>
                        <a:pt x="2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101"/>
                <p:cNvSpPr>
                  <a:spLocks/>
                </p:cNvSpPr>
                <p:nvPr/>
              </p:nvSpPr>
              <p:spPr bwMode="auto">
                <a:xfrm>
                  <a:off x="3500" y="1962"/>
                  <a:ext cx="1" cy="647"/>
                </a:xfrm>
                <a:custGeom>
                  <a:avLst/>
                  <a:gdLst>
                    <a:gd name="T0" fmla="*/ 0 w 1"/>
                    <a:gd name="T1" fmla="*/ 0 h 647"/>
                    <a:gd name="T2" fmla="*/ 0 w 1"/>
                    <a:gd name="T3" fmla="*/ 647 h 647"/>
                    <a:gd name="T4" fmla="*/ 0 60000 65536"/>
                    <a:gd name="T5" fmla="*/ 0 60000 65536"/>
                    <a:gd name="T6" fmla="*/ 0 w 1"/>
                    <a:gd name="T7" fmla="*/ 0 h 647"/>
                    <a:gd name="T8" fmla="*/ 1 w 1"/>
                    <a:gd name="T9" fmla="*/ 647 h 64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647">
                      <a:moveTo>
                        <a:pt x="0" y="0"/>
                      </a:moveTo>
                      <a:lnTo>
                        <a:pt x="0" y="647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8" name="Group 102"/>
              <p:cNvGrpSpPr>
                <a:grpSpLocks/>
              </p:cNvGrpSpPr>
              <p:nvPr/>
            </p:nvGrpSpPr>
            <p:grpSpPr bwMode="auto">
              <a:xfrm>
                <a:off x="3433" y="2262"/>
                <a:ext cx="825" cy="697"/>
                <a:chOff x="3433" y="2262"/>
                <a:chExt cx="825" cy="697"/>
              </a:xfrm>
            </p:grpSpPr>
            <p:sp>
              <p:nvSpPr>
                <p:cNvPr id="109" name="Freeform 103"/>
                <p:cNvSpPr>
                  <a:spLocks/>
                </p:cNvSpPr>
                <p:nvPr/>
              </p:nvSpPr>
              <p:spPr bwMode="auto">
                <a:xfrm flipH="1">
                  <a:off x="3507" y="2918"/>
                  <a:ext cx="232" cy="1"/>
                </a:xfrm>
                <a:custGeom>
                  <a:avLst/>
                  <a:gdLst>
                    <a:gd name="T0" fmla="*/ 232 w 232"/>
                    <a:gd name="T1" fmla="*/ 0 h 1"/>
                    <a:gd name="T2" fmla="*/ 0 w 232"/>
                    <a:gd name="T3" fmla="*/ 0 h 1"/>
                    <a:gd name="T4" fmla="*/ 0 60000 65536"/>
                    <a:gd name="T5" fmla="*/ 0 60000 65536"/>
                    <a:gd name="T6" fmla="*/ 0 w 232"/>
                    <a:gd name="T7" fmla="*/ 0 h 1"/>
                    <a:gd name="T8" fmla="*/ 232 w 232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2" h="1">
                      <a:moveTo>
                        <a:pt x="232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Line 104"/>
                <p:cNvSpPr>
                  <a:spLocks noChangeShapeType="1"/>
                </p:cNvSpPr>
                <p:nvPr/>
              </p:nvSpPr>
              <p:spPr bwMode="auto">
                <a:xfrm>
                  <a:off x="3504" y="2262"/>
                  <a:ext cx="46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Freeform 105"/>
                <p:cNvSpPr>
                  <a:spLocks/>
                </p:cNvSpPr>
                <p:nvPr/>
              </p:nvSpPr>
              <p:spPr bwMode="auto">
                <a:xfrm flipH="1">
                  <a:off x="3506" y="2954"/>
                  <a:ext cx="467" cy="1"/>
                </a:xfrm>
                <a:custGeom>
                  <a:avLst/>
                  <a:gdLst>
                    <a:gd name="T0" fmla="*/ 467 w 467"/>
                    <a:gd name="T1" fmla="*/ 0 h 1"/>
                    <a:gd name="T2" fmla="*/ 0 w 467"/>
                    <a:gd name="T3" fmla="*/ 0 h 1"/>
                    <a:gd name="T4" fmla="*/ 0 60000 65536"/>
                    <a:gd name="T5" fmla="*/ 0 60000 65536"/>
                    <a:gd name="T6" fmla="*/ 0 w 467"/>
                    <a:gd name="T7" fmla="*/ 0 h 1"/>
                    <a:gd name="T8" fmla="*/ 467 w 46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67" h="1">
                      <a:moveTo>
                        <a:pt x="4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3504" y="2262"/>
                  <a:ext cx="0" cy="69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" name="Freeform 107"/>
                <p:cNvSpPr>
                  <a:spLocks/>
                </p:cNvSpPr>
                <p:nvPr/>
              </p:nvSpPr>
              <p:spPr bwMode="auto">
                <a:xfrm flipH="1">
                  <a:off x="3964" y="2495"/>
                  <a:ext cx="245" cy="1"/>
                </a:xfrm>
                <a:custGeom>
                  <a:avLst/>
                  <a:gdLst>
                    <a:gd name="T0" fmla="*/ 245 w 245"/>
                    <a:gd name="T1" fmla="*/ 1 h 1"/>
                    <a:gd name="T2" fmla="*/ 0 w 245"/>
                    <a:gd name="T3" fmla="*/ 0 h 1"/>
                    <a:gd name="T4" fmla="*/ 0 60000 65536"/>
                    <a:gd name="T5" fmla="*/ 0 60000 65536"/>
                    <a:gd name="T6" fmla="*/ 0 w 245"/>
                    <a:gd name="T7" fmla="*/ 0 h 1"/>
                    <a:gd name="T8" fmla="*/ 245 w 245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5" h="1">
                      <a:moveTo>
                        <a:pt x="245" y="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" name="Line 108"/>
                <p:cNvSpPr>
                  <a:spLocks noChangeShapeType="1"/>
                </p:cNvSpPr>
                <p:nvPr/>
              </p:nvSpPr>
              <p:spPr bwMode="auto">
                <a:xfrm>
                  <a:off x="3966" y="2730"/>
                  <a:ext cx="23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" name="Freeform 109"/>
                <p:cNvSpPr>
                  <a:spLocks/>
                </p:cNvSpPr>
                <p:nvPr/>
              </p:nvSpPr>
              <p:spPr bwMode="auto">
                <a:xfrm>
                  <a:off x="4196" y="2494"/>
                  <a:ext cx="1" cy="248"/>
                </a:xfrm>
                <a:custGeom>
                  <a:avLst/>
                  <a:gdLst>
                    <a:gd name="T0" fmla="*/ 0 w 1"/>
                    <a:gd name="T1" fmla="*/ 248 h 248"/>
                    <a:gd name="T2" fmla="*/ 0 w 1"/>
                    <a:gd name="T3" fmla="*/ 0 h 248"/>
                    <a:gd name="T4" fmla="*/ 0 60000 65536"/>
                    <a:gd name="T5" fmla="*/ 0 60000 65536"/>
                    <a:gd name="T6" fmla="*/ 0 w 1"/>
                    <a:gd name="T7" fmla="*/ 0 h 248"/>
                    <a:gd name="T8" fmla="*/ 1 w 1"/>
                    <a:gd name="T9" fmla="*/ 248 h 24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248">
                      <a:moveTo>
                        <a:pt x="0" y="24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6" name="Freeform 110"/>
                <p:cNvSpPr>
                  <a:spLocks/>
                </p:cNvSpPr>
                <p:nvPr/>
              </p:nvSpPr>
              <p:spPr bwMode="auto">
                <a:xfrm>
                  <a:off x="3968" y="2730"/>
                  <a:ext cx="1" cy="229"/>
                </a:xfrm>
                <a:custGeom>
                  <a:avLst/>
                  <a:gdLst>
                    <a:gd name="T0" fmla="*/ 0 w 1"/>
                    <a:gd name="T1" fmla="*/ 0 h 229"/>
                    <a:gd name="T2" fmla="*/ 0 w 1"/>
                    <a:gd name="T3" fmla="*/ 229 h 229"/>
                    <a:gd name="T4" fmla="*/ 0 60000 65536"/>
                    <a:gd name="T5" fmla="*/ 0 60000 65536"/>
                    <a:gd name="T6" fmla="*/ 0 w 1"/>
                    <a:gd name="T7" fmla="*/ 0 h 229"/>
                    <a:gd name="T8" fmla="*/ 1 w 1"/>
                    <a:gd name="T9" fmla="*/ 229 h 22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229">
                      <a:moveTo>
                        <a:pt x="0" y="0"/>
                      </a:moveTo>
                      <a:lnTo>
                        <a:pt x="0" y="229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7" name="Line 111"/>
                <p:cNvSpPr>
                  <a:spLocks noChangeShapeType="1"/>
                </p:cNvSpPr>
                <p:nvPr/>
              </p:nvSpPr>
              <p:spPr bwMode="auto">
                <a:xfrm flipH="1" flipV="1">
                  <a:off x="3966" y="2262"/>
                  <a:ext cx="0" cy="23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8" name="Line 112"/>
                <p:cNvSpPr>
                  <a:spLocks noChangeShapeType="1"/>
                </p:cNvSpPr>
                <p:nvPr/>
              </p:nvSpPr>
              <p:spPr bwMode="auto">
                <a:xfrm>
                  <a:off x="3433" y="2611"/>
                  <a:ext cx="8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Freeform 113"/>
                <p:cNvSpPr>
                  <a:spLocks/>
                </p:cNvSpPr>
                <p:nvPr/>
              </p:nvSpPr>
              <p:spPr bwMode="auto">
                <a:xfrm flipH="1">
                  <a:off x="3514" y="2292"/>
                  <a:ext cx="225" cy="1"/>
                </a:xfrm>
                <a:custGeom>
                  <a:avLst/>
                  <a:gdLst>
                    <a:gd name="T0" fmla="*/ 225 w 225"/>
                    <a:gd name="T1" fmla="*/ 0 h 1"/>
                    <a:gd name="T2" fmla="*/ 0 w 225"/>
                    <a:gd name="T3" fmla="*/ 0 h 1"/>
                    <a:gd name="T4" fmla="*/ 0 60000 65536"/>
                    <a:gd name="T5" fmla="*/ 0 60000 65536"/>
                    <a:gd name="T6" fmla="*/ 0 w 225"/>
                    <a:gd name="T7" fmla="*/ 0 h 1"/>
                    <a:gd name="T8" fmla="*/ 225 w 225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25" h="1">
                      <a:moveTo>
                        <a:pt x="2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Freeform 114"/>
                <p:cNvSpPr>
                  <a:spLocks/>
                </p:cNvSpPr>
                <p:nvPr/>
              </p:nvSpPr>
              <p:spPr bwMode="auto">
                <a:xfrm flipH="1">
                  <a:off x="3731" y="2285"/>
                  <a:ext cx="1" cy="647"/>
                </a:xfrm>
                <a:custGeom>
                  <a:avLst/>
                  <a:gdLst>
                    <a:gd name="T0" fmla="*/ 0 w 1"/>
                    <a:gd name="T1" fmla="*/ 0 h 647"/>
                    <a:gd name="T2" fmla="*/ 0 w 1"/>
                    <a:gd name="T3" fmla="*/ 647 h 647"/>
                    <a:gd name="T4" fmla="*/ 0 60000 65536"/>
                    <a:gd name="T5" fmla="*/ 0 60000 65536"/>
                    <a:gd name="T6" fmla="*/ 0 w 1"/>
                    <a:gd name="T7" fmla="*/ 0 h 647"/>
                    <a:gd name="T8" fmla="*/ 1 w 1"/>
                    <a:gd name="T9" fmla="*/ 647 h 64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647">
                      <a:moveTo>
                        <a:pt x="0" y="0"/>
                      </a:moveTo>
                      <a:lnTo>
                        <a:pt x="0" y="647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87" name="Group 115"/>
            <p:cNvGrpSpPr>
              <a:grpSpLocks/>
            </p:cNvGrpSpPr>
            <p:nvPr/>
          </p:nvGrpSpPr>
          <p:grpSpPr bwMode="auto">
            <a:xfrm>
              <a:off x="3500" y="1083"/>
              <a:ext cx="246" cy="289"/>
              <a:chOff x="703" y="1666"/>
              <a:chExt cx="246" cy="289"/>
            </a:xfrm>
          </p:grpSpPr>
          <p:sp>
            <p:nvSpPr>
              <p:cNvPr id="103" name="Line 116"/>
              <p:cNvSpPr>
                <a:spLocks noChangeShapeType="1"/>
              </p:cNvSpPr>
              <p:nvPr/>
            </p:nvSpPr>
            <p:spPr bwMode="auto">
              <a:xfrm flipV="1">
                <a:off x="942" y="1804"/>
                <a:ext cx="0" cy="151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" name="Line 117"/>
              <p:cNvSpPr>
                <a:spLocks noChangeShapeType="1"/>
              </p:cNvSpPr>
              <p:nvPr/>
            </p:nvSpPr>
            <p:spPr bwMode="auto">
              <a:xfrm>
                <a:off x="707" y="1825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" name="Text Box 118"/>
              <p:cNvSpPr txBox="1">
                <a:spLocks noChangeArrowheads="1"/>
              </p:cNvSpPr>
              <p:nvPr/>
            </p:nvSpPr>
            <p:spPr bwMode="auto">
              <a:xfrm>
                <a:off x="703" y="1666"/>
                <a:ext cx="2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>
                    <a:solidFill>
                      <a:schemeClr val="accent2"/>
                    </a:solidFill>
                    <a:latin typeface="ISOCP" pitchFamily="2" charset="0"/>
                  </a:rPr>
                  <a:t>20</a:t>
                </a:r>
              </a:p>
            </p:txBody>
          </p:sp>
        </p:grpSp>
        <p:grpSp>
          <p:nvGrpSpPr>
            <p:cNvPr id="88" name="Group 119"/>
            <p:cNvGrpSpPr>
              <a:grpSpLocks/>
            </p:cNvGrpSpPr>
            <p:nvPr/>
          </p:nvGrpSpPr>
          <p:grpSpPr bwMode="auto">
            <a:xfrm>
              <a:off x="4193" y="1358"/>
              <a:ext cx="425" cy="706"/>
              <a:chOff x="3718" y="1939"/>
              <a:chExt cx="425" cy="706"/>
            </a:xfrm>
          </p:grpSpPr>
          <p:sp>
            <p:nvSpPr>
              <p:cNvPr id="99" name="Line 120"/>
              <p:cNvSpPr>
                <a:spLocks noChangeShapeType="1"/>
              </p:cNvSpPr>
              <p:nvPr/>
            </p:nvSpPr>
            <p:spPr bwMode="auto">
              <a:xfrm>
                <a:off x="3718" y="1952"/>
                <a:ext cx="41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0" name="Line 121"/>
              <p:cNvSpPr>
                <a:spLocks noChangeShapeType="1"/>
              </p:cNvSpPr>
              <p:nvPr/>
            </p:nvSpPr>
            <p:spPr bwMode="auto">
              <a:xfrm>
                <a:off x="3744" y="2631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1" name="Freeform 122"/>
              <p:cNvSpPr>
                <a:spLocks/>
              </p:cNvSpPr>
              <p:nvPr/>
            </p:nvSpPr>
            <p:spPr bwMode="auto">
              <a:xfrm>
                <a:off x="4089" y="1939"/>
                <a:ext cx="2" cy="706"/>
              </a:xfrm>
              <a:custGeom>
                <a:avLst/>
                <a:gdLst>
                  <a:gd name="T0" fmla="*/ 0 w 1"/>
                  <a:gd name="T1" fmla="*/ 0 h 719"/>
                  <a:gd name="T2" fmla="*/ 0 w 1"/>
                  <a:gd name="T3" fmla="*/ 567 h 719"/>
                  <a:gd name="T4" fmla="*/ 0 60000 65536"/>
                  <a:gd name="T5" fmla="*/ 0 60000 65536"/>
                  <a:gd name="T6" fmla="*/ 0 w 1"/>
                  <a:gd name="T7" fmla="*/ 0 h 719"/>
                  <a:gd name="T8" fmla="*/ 1 w 1"/>
                  <a:gd name="T9" fmla="*/ 719 h 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19">
                    <a:moveTo>
                      <a:pt x="0" y="0"/>
                    </a:moveTo>
                    <a:lnTo>
                      <a:pt x="0" y="719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 type="triangl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" name="Text Box 123"/>
              <p:cNvSpPr txBox="1">
                <a:spLocks noChangeArrowheads="1"/>
              </p:cNvSpPr>
              <p:nvPr/>
            </p:nvSpPr>
            <p:spPr bwMode="auto">
              <a:xfrm rot="-5400000">
                <a:off x="3865" y="2176"/>
                <a:ext cx="3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>
                    <a:solidFill>
                      <a:schemeClr val="accent2"/>
                    </a:solidFill>
                    <a:latin typeface="ISOCP" pitchFamily="2" charset="0"/>
                    <a:sym typeface="Symbol" pitchFamily="18" charset="2"/>
                  </a:rPr>
                  <a:t></a:t>
                </a:r>
                <a:r>
                  <a:rPr lang="en-US" altLang="zh-CN" sz="1600">
                    <a:solidFill>
                      <a:schemeClr val="accent2"/>
                    </a:solidFill>
                    <a:latin typeface="ISOCP" pitchFamily="2" charset="0"/>
                  </a:rPr>
                  <a:t>56</a:t>
                </a:r>
              </a:p>
            </p:txBody>
          </p:sp>
        </p:grpSp>
        <p:grpSp>
          <p:nvGrpSpPr>
            <p:cNvPr id="89" name="Group 124"/>
            <p:cNvGrpSpPr>
              <a:grpSpLocks/>
            </p:cNvGrpSpPr>
            <p:nvPr/>
          </p:nvGrpSpPr>
          <p:grpSpPr bwMode="auto">
            <a:xfrm>
              <a:off x="3499" y="926"/>
              <a:ext cx="709" cy="666"/>
              <a:chOff x="702" y="1509"/>
              <a:chExt cx="709" cy="666"/>
            </a:xfrm>
          </p:grpSpPr>
          <p:sp>
            <p:nvSpPr>
              <p:cNvPr id="95" name="Line 125"/>
              <p:cNvSpPr>
                <a:spLocks noChangeShapeType="1"/>
              </p:cNvSpPr>
              <p:nvPr/>
            </p:nvSpPr>
            <p:spPr bwMode="auto">
              <a:xfrm flipV="1">
                <a:off x="702" y="1644"/>
                <a:ext cx="0" cy="531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6" name="Line 126"/>
              <p:cNvSpPr>
                <a:spLocks noChangeShapeType="1"/>
              </p:cNvSpPr>
              <p:nvPr/>
            </p:nvSpPr>
            <p:spPr bwMode="auto">
              <a:xfrm flipV="1">
                <a:off x="1403" y="1644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7" name="Line 127"/>
              <p:cNvSpPr>
                <a:spLocks noChangeShapeType="1"/>
              </p:cNvSpPr>
              <p:nvPr/>
            </p:nvSpPr>
            <p:spPr bwMode="auto">
              <a:xfrm>
                <a:off x="710" y="1665"/>
                <a:ext cx="701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8" name="Text Box 128"/>
              <p:cNvSpPr txBox="1">
                <a:spLocks noChangeArrowheads="1"/>
              </p:cNvSpPr>
              <p:nvPr/>
            </p:nvSpPr>
            <p:spPr bwMode="auto">
              <a:xfrm>
                <a:off x="939" y="1509"/>
                <a:ext cx="2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>
                    <a:solidFill>
                      <a:schemeClr val="accent2"/>
                    </a:solidFill>
                    <a:latin typeface="ISOCP" pitchFamily="2" charset="0"/>
                  </a:rPr>
                  <a:t>50</a:t>
                </a:r>
              </a:p>
            </p:txBody>
          </p:sp>
        </p:grpSp>
        <p:grpSp>
          <p:nvGrpSpPr>
            <p:cNvPr id="90" name="Group 129"/>
            <p:cNvGrpSpPr>
              <a:grpSpLocks/>
            </p:cNvGrpSpPr>
            <p:nvPr/>
          </p:nvGrpSpPr>
          <p:grpSpPr bwMode="auto">
            <a:xfrm>
              <a:off x="3963" y="2036"/>
              <a:ext cx="251" cy="460"/>
              <a:chOff x="3963" y="2036"/>
              <a:chExt cx="251" cy="460"/>
            </a:xfrm>
          </p:grpSpPr>
          <p:sp>
            <p:nvSpPr>
              <p:cNvPr id="91" name="Freeform 130"/>
              <p:cNvSpPr>
                <a:spLocks/>
              </p:cNvSpPr>
              <p:nvPr/>
            </p:nvSpPr>
            <p:spPr bwMode="auto">
              <a:xfrm>
                <a:off x="3963" y="2175"/>
                <a:ext cx="3" cy="87"/>
              </a:xfrm>
              <a:custGeom>
                <a:avLst/>
                <a:gdLst>
                  <a:gd name="T0" fmla="*/ 0 w 3"/>
                  <a:gd name="T1" fmla="*/ 0 h 87"/>
                  <a:gd name="T2" fmla="*/ 3 w 3"/>
                  <a:gd name="T3" fmla="*/ 87 h 87"/>
                  <a:gd name="T4" fmla="*/ 0 60000 65536"/>
                  <a:gd name="T5" fmla="*/ 0 60000 65536"/>
                  <a:gd name="T6" fmla="*/ 0 w 3"/>
                  <a:gd name="T7" fmla="*/ 0 h 87"/>
                  <a:gd name="T8" fmla="*/ 3 w 3"/>
                  <a:gd name="T9" fmla="*/ 87 h 8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87">
                    <a:moveTo>
                      <a:pt x="0" y="0"/>
                    </a:moveTo>
                    <a:lnTo>
                      <a:pt x="3" y="87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" name="Freeform 131"/>
              <p:cNvSpPr>
                <a:spLocks/>
              </p:cNvSpPr>
              <p:nvPr/>
            </p:nvSpPr>
            <p:spPr bwMode="auto">
              <a:xfrm>
                <a:off x="4200" y="2160"/>
                <a:ext cx="3" cy="336"/>
              </a:xfrm>
              <a:custGeom>
                <a:avLst/>
                <a:gdLst>
                  <a:gd name="T0" fmla="*/ 0 w 3"/>
                  <a:gd name="T1" fmla="*/ 336 h 336"/>
                  <a:gd name="T2" fmla="*/ 3 w 3"/>
                  <a:gd name="T3" fmla="*/ 0 h 336"/>
                  <a:gd name="T4" fmla="*/ 0 60000 65536"/>
                  <a:gd name="T5" fmla="*/ 0 60000 65536"/>
                  <a:gd name="T6" fmla="*/ 0 w 3"/>
                  <a:gd name="T7" fmla="*/ 0 h 336"/>
                  <a:gd name="T8" fmla="*/ 3 w 3"/>
                  <a:gd name="T9" fmla="*/ 336 h 3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336">
                    <a:moveTo>
                      <a:pt x="0" y="336"/>
                    </a:moveTo>
                    <a:lnTo>
                      <a:pt x="3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" name="Line 132"/>
              <p:cNvSpPr>
                <a:spLocks noChangeShapeType="1"/>
              </p:cNvSpPr>
              <p:nvPr/>
            </p:nvSpPr>
            <p:spPr bwMode="auto">
              <a:xfrm>
                <a:off x="3968" y="2207"/>
                <a:ext cx="225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4" name="Text Box 133"/>
              <p:cNvSpPr txBox="1">
                <a:spLocks noChangeArrowheads="1"/>
              </p:cNvSpPr>
              <p:nvPr/>
            </p:nvSpPr>
            <p:spPr bwMode="auto">
              <a:xfrm>
                <a:off x="3968" y="2036"/>
                <a:ext cx="2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>
                    <a:solidFill>
                      <a:schemeClr val="accent2"/>
                    </a:solidFill>
                    <a:latin typeface="ISOCP" pitchFamily="2" charset="0"/>
                  </a:rPr>
                  <a:t>20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879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utoUpdateAnimBg="0"/>
      <p:bldP spid="74" grpId="0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10438</TotalTime>
  <Words>475</Words>
  <Application>Microsoft Office PowerPoint</Application>
  <PresentationFormat>全屏显示(4:3)</PresentationFormat>
  <Paragraphs>126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888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CM</dc:creator>
  <cp:lastModifiedBy>Admin</cp:lastModifiedBy>
  <cp:revision>393</cp:revision>
  <dcterms:created xsi:type="dcterms:W3CDTF">2003-08-24T06:37:01Z</dcterms:created>
  <dcterms:modified xsi:type="dcterms:W3CDTF">2017-12-21T03:57:22Z</dcterms:modified>
</cp:coreProperties>
</file>