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ctiveX/activeX1.xml" ContentType="application/vnd.ms-office.activeX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activeX/activeX2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1" r:id="rId2"/>
    <p:sldId id="1454" r:id="rId3"/>
    <p:sldId id="1456" r:id="rId4"/>
    <p:sldId id="1457" r:id="rId5"/>
    <p:sldId id="1458" r:id="rId6"/>
    <p:sldId id="1460" r:id="rId7"/>
    <p:sldId id="1459" r:id="rId8"/>
    <p:sldId id="1461" r:id="rId9"/>
    <p:sldId id="1462" r:id="rId10"/>
    <p:sldId id="1463" r:id="rId11"/>
    <p:sldId id="1464" r:id="rId12"/>
    <p:sldId id="1465" r:id="rId13"/>
    <p:sldId id="1468" r:id="rId14"/>
    <p:sldId id="268" r:id="rId15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楷体_GB2312"/>
        <a:cs typeface="楷体_GB2312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楷体_GB2312"/>
        <a:cs typeface="楷体_GB2312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楷体_GB2312"/>
        <a:cs typeface="楷体_GB2312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楷体_GB2312"/>
        <a:cs typeface="楷体_GB2312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楷体_GB2312"/>
        <a:cs typeface="楷体_GB2312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楷体_GB2312"/>
        <a:cs typeface="楷体_GB2312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楷体_GB2312"/>
        <a:cs typeface="楷体_GB2312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楷体_GB2312"/>
        <a:cs typeface="楷体_GB2312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楷体_GB2312"/>
        <a:cs typeface="楷体_GB2312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F3300"/>
    <a:srgbClr val="FF9999"/>
    <a:srgbClr val="00CCFF"/>
    <a:srgbClr val="00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94624" autoAdjust="0"/>
  </p:normalViewPr>
  <p:slideViewPr>
    <p:cSldViewPr>
      <p:cViewPr varScale="1">
        <p:scale>
          <a:sx n="83" d="100"/>
          <a:sy n="83" d="100"/>
        </p:scale>
        <p:origin x="-1416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楷体_GB2312" pitchFamily="49" charset="-122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楷体_GB2312" pitchFamily="49" charset="-122"/>
                <a:cs typeface="+mn-cs"/>
              </a:defRPr>
            </a:lvl1pPr>
          </a:lstStyle>
          <a:p>
            <a:pPr>
              <a:defRPr/>
            </a:pPr>
            <a:fld id="{5E73AA33-A188-4326-AA18-4E3DA258EE73}" type="datetimeFigureOut">
              <a:rPr lang="zh-CN" altLang="en-US"/>
              <a:pPr>
                <a:defRPr/>
              </a:pPr>
              <a:t>2017/5/8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楷体_GB2312" pitchFamily="49" charset="-122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楷体_GB2312" pitchFamily="49" charset="-122"/>
                <a:cs typeface="+mn-cs"/>
              </a:defRPr>
            </a:lvl1pPr>
          </a:lstStyle>
          <a:p>
            <a:pPr>
              <a:defRPr/>
            </a:pPr>
            <a:fld id="{62B2CDBC-60C4-4870-AE2A-5D1BD09A027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81016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305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7306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9pPr>
          </a:lstStyle>
          <a:p>
            <a:pPr eaLnBrk="1" hangingPunct="1"/>
            <a:fld id="{5EB26995-EE0D-4C73-B764-7B49A5314D72}" type="slidenum">
              <a:rPr lang="zh-CN" altLang="en-US" sz="1200" smtClean="0"/>
              <a:pPr eaLnBrk="1" hangingPunct="1"/>
              <a:t>1</a:t>
            </a:fld>
            <a:endParaRPr lang="zh-CN" altLang="en-US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tuchiok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0" y="2339975"/>
            <a:ext cx="3276600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8" descr="26"/>
          <p:cNvPicPr>
            <a:picLocks noChangeAspect="1" noChangeArrowheads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52600"/>
            <a:ext cx="6858000" cy="1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9"/>
          <p:cNvGrpSpPr>
            <a:grpSpLocks/>
          </p:cNvGrpSpPr>
          <p:nvPr userDrawn="1"/>
        </p:nvGrpSpPr>
        <p:grpSpPr bwMode="auto">
          <a:xfrm>
            <a:off x="1600200" y="4038600"/>
            <a:ext cx="2362200" cy="1905000"/>
            <a:chOff x="960" y="2640"/>
            <a:chExt cx="1488" cy="1200"/>
          </a:xfrm>
        </p:grpSpPr>
        <p:sp>
          <p:nvSpPr>
            <p:cNvPr id="5" name="Oval 10"/>
            <p:cNvSpPr>
              <a:spLocks noChangeArrowheads="1"/>
            </p:cNvSpPr>
            <p:nvPr/>
          </p:nvSpPr>
          <p:spPr bwMode="auto">
            <a:xfrm>
              <a:off x="1344" y="2976"/>
              <a:ext cx="672" cy="672"/>
            </a:xfrm>
            <a:prstGeom prst="ellipse">
              <a:avLst/>
            </a:prstGeom>
            <a:solidFill>
              <a:srgbClr val="3399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algn="ctr"/>
              <a:endParaRPr kumimoji="0"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6" name="Rectangle 11"/>
            <p:cNvSpPr>
              <a:spLocks noChangeArrowheads="1"/>
            </p:cNvSpPr>
            <p:nvPr/>
          </p:nvSpPr>
          <p:spPr bwMode="auto">
            <a:xfrm>
              <a:off x="1728" y="3360"/>
              <a:ext cx="720" cy="480"/>
            </a:xfrm>
            <a:prstGeom prst="rect">
              <a:avLst/>
            </a:prstGeom>
            <a:solidFill>
              <a:srgbClr val="FF99FF">
                <a:alpha val="50195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algn="ctr"/>
              <a:endParaRPr kumimoji="0"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7" name="AutoShape 12"/>
            <p:cNvSpPr>
              <a:spLocks noChangeArrowheads="1"/>
            </p:cNvSpPr>
            <p:nvPr/>
          </p:nvSpPr>
          <p:spPr bwMode="auto">
            <a:xfrm>
              <a:off x="960" y="2640"/>
              <a:ext cx="720" cy="672"/>
            </a:xfrm>
            <a:prstGeom prst="triangle">
              <a:avLst>
                <a:gd name="adj" fmla="val 50000"/>
              </a:avLst>
            </a:prstGeom>
            <a:solidFill>
              <a:srgbClr val="FFFF00">
                <a:alpha val="50195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algn="ctr"/>
              <a:endParaRPr kumimoji="0" lang="zh-CN" altLang="en-US" sz="1800">
                <a:solidFill>
                  <a:srgbClr val="000000"/>
                </a:solidFill>
              </a:endParaRPr>
            </a:p>
          </p:txBody>
        </p:sp>
      </p:grpSp>
      <p:sp>
        <p:nvSpPr>
          <p:cNvPr id="8" name="WordArt 17"/>
          <p:cNvSpPr>
            <a:spLocks noChangeArrowheads="1" noChangeShapeType="1" noTextEdit="1"/>
          </p:cNvSpPr>
          <p:nvPr userDrawn="1"/>
        </p:nvSpPr>
        <p:spPr bwMode="auto">
          <a:xfrm>
            <a:off x="4283075" y="5176192"/>
            <a:ext cx="3325813" cy="62907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zh-CN" altLang="en-US" sz="2800" kern="10" dirty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华文行楷"/>
                <a:ea typeface="华文行楷"/>
              </a:rPr>
              <a:t>机械设计制造及其</a:t>
            </a:r>
            <a:r>
              <a:rPr lang="zh-CN" altLang="en-US" sz="2800" kern="10" dirty="0" smtClean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华文行楷"/>
                <a:ea typeface="华文行楷"/>
              </a:rPr>
              <a:t>自动化</a:t>
            </a:r>
            <a:endParaRPr lang="zh-CN" altLang="en-US" sz="2800" kern="10" dirty="0"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华文行楷"/>
              <a:ea typeface="华文行楷"/>
            </a:endParaRPr>
          </a:p>
        </p:txBody>
      </p:sp>
      <p:sp>
        <p:nvSpPr>
          <p:cNvPr id="9" name="WordArt 18"/>
          <p:cNvSpPr>
            <a:spLocks noChangeArrowheads="1" noChangeShapeType="1" noTextEdit="1"/>
          </p:cNvSpPr>
          <p:nvPr userDrawn="1"/>
        </p:nvSpPr>
        <p:spPr bwMode="auto">
          <a:xfrm>
            <a:off x="7783513" y="5292725"/>
            <a:ext cx="771525" cy="4095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zh-CN" altLang="en-US" sz="28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华文行楷"/>
                <a:ea typeface="华文行楷"/>
              </a:rPr>
              <a:t>专业</a:t>
            </a:r>
          </a:p>
        </p:txBody>
      </p:sp>
    </p:spTree>
    <p:extLst>
      <p:ext uri="{BB962C8B-B14F-4D97-AF65-F5344CB8AC3E}">
        <p14:creationId xmlns:p14="http://schemas.microsoft.com/office/powerpoint/2010/main" val="3509460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1" descr="下一页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6400800"/>
            <a:ext cx="838200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2" descr="目录">
            <a:hlinkClick r:id="" action="ppaction://hlinkshowjump?jump=endshow"/>
          </p:cNvPr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400800"/>
            <a:ext cx="838200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3" descr="上一页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6400800"/>
            <a:ext cx="838200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1869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 userDrawn="1"/>
        </p:nvSpPr>
        <p:spPr bwMode="auto">
          <a:xfrm>
            <a:off x="1403350" y="549275"/>
            <a:ext cx="6858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zh-CN" altLang="en-US" sz="5400">
                <a:solidFill>
                  <a:srgbClr val="0000FF"/>
                </a:solidFill>
                <a:latin typeface="隶书" pitchFamily="49" charset="-122"/>
                <a:ea typeface="隶书" pitchFamily="49" charset="-122"/>
              </a:rPr>
              <a:t>本  章  结  束</a:t>
            </a:r>
          </a:p>
        </p:txBody>
      </p:sp>
      <p:pic>
        <p:nvPicPr>
          <p:cNvPr id="3" name="Picture 4" descr="26"/>
          <p:cNvPicPr>
            <a:picLocks noChangeAspect="1" noChangeArrowheads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828800"/>
            <a:ext cx="6858000" cy="1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tuchiok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025" y="2286000"/>
            <a:ext cx="3581400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5275263"/>
            <a:ext cx="4176712" cy="6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WordArt 7"/>
          <p:cNvSpPr>
            <a:spLocks noChangeArrowheads="1" noChangeShapeType="1" noTextEdit="1"/>
          </p:cNvSpPr>
          <p:nvPr userDrawn="1"/>
        </p:nvSpPr>
        <p:spPr bwMode="auto">
          <a:xfrm>
            <a:off x="5853113" y="5516563"/>
            <a:ext cx="2376487" cy="2651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zh-CN" altLang="en-US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825600"/>
                    </a:gs>
                    <a:gs pos="13000">
                      <a:srgbClr val="FFA800"/>
                    </a:gs>
                    <a:gs pos="28000">
                      <a:srgbClr val="825600"/>
                    </a:gs>
                    <a:gs pos="42999">
                      <a:srgbClr val="FFA800"/>
                    </a:gs>
                    <a:gs pos="58000">
                      <a:srgbClr val="825600"/>
                    </a:gs>
                    <a:gs pos="72000">
                      <a:srgbClr val="FFA800"/>
                    </a:gs>
                    <a:gs pos="87000">
                      <a:srgbClr val="825600"/>
                    </a:gs>
                    <a:gs pos="100000">
                      <a:srgbClr val="FFA800"/>
                    </a:gs>
                  </a:gsLst>
                  <a:lin ang="2700000" scaled="1"/>
                </a:gradFill>
                <a:latin typeface="宋体"/>
                <a:ea typeface="宋体"/>
              </a:rPr>
              <a:t>机电工程学院</a:t>
            </a:r>
          </a:p>
        </p:txBody>
      </p:sp>
    </p:spTree>
    <p:extLst>
      <p:ext uri="{BB962C8B-B14F-4D97-AF65-F5344CB8AC3E}">
        <p14:creationId xmlns:p14="http://schemas.microsoft.com/office/powerpoint/2010/main" val="3245492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灯片编号占位符 4"/>
          <p:cNvSpPr>
            <a:spLocks noGrp="1"/>
          </p:cNvSpPr>
          <p:nvPr>
            <p:ph type="sldNum" sz="quarter" idx="10"/>
          </p:nvPr>
        </p:nvSpPr>
        <p:spPr>
          <a:xfrm>
            <a:off x="8650288" y="6234113"/>
            <a:ext cx="623887" cy="327025"/>
          </a:xfrm>
          <a:prstGeom prst="rect">
            <a:avLst/>
          </a:prstGeom>
        </p:spPr>
        <p:txBody>
          <a:bodyPr/>
          <a:lstStyle>
            <a:lvl1pPr algn="ctr">
              <a:defRPr>
                <a:ea typeface="楷体_GB2312" pitchFamily="49" charset="-122"/>
                <a:cs typeface="+mn-cs"/>
              </a:defRPr>
            </a:lvl1pPr>
          </a:lstStyle>
          <a:p>
            <a:pPr>
              <a:defRPr/>
            </a:pPr>
            <a:fld id="{F12FAA69-4403-4906-B0E6-6B0112D13BFB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036864613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 algn="ctr">
              <a:defRPr>
                <a:ea typeface="宋体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algn="ctr">
              <a:defRPr>
                <a:ea typeface="宋体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50288" y="6234113"/>
            <a:ext cx="623887" cy="327025"/>
          </a:xfrm>
          <a:prstGeom prst="rect">
            <a:avLst/>
          </a:prstGeom>
        </p:spPr>
        <p:txBody>
          <a:bodyPr/>
          <a:lstStyle>
            <a:lvl1pPr algn="ctr">
              <a:defRPr>
                <a:ea typeface="楷体_GB2312" pitchFamily="49" charset="-122"/>
                <a:cs typeface="+mn-cs"/>
              </a:defRPr>
            </a:lvl1pPr>
          </a:lstStyle>
          <a:p>
            <a:pPr>
              <a:defRPr/>
            </a:pPr>
            <a:fld id="{10A41D6F-436B-4F66-8946-536428E9150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00628862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6608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99"/>
            </a:gs>
            <a:gs pos="100000">
              <a:srgbClr val="00CCFF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0"/>
          <p:cNvSpPr txBox="1">
            <a:spLocks noChangeArrowheads="1"/>
          </p:cNvSpPr>
          <p:nvPr userDrawn="1"/>
        </p:nvSpPr>
        <p:spPr bwMode="auto">
          <a:xfrm>
            <a:off x="0" y="0"/>
            <a:ext cx="55399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zh-CN" altLang="en-US" sz="1800" b="1" dirty="0" smtClean="0">
                <a:ea typeface="华文新魏" pitchFamily="2" charset="-122"/>
                <a:cs typeface="+mn-cs"/>
              </a:rPr>
              <a:t> 　机械制图</a:t>
            </a:r>
            <a:r>
              <a:rPr lang="zh-CN" altLang="en-US" dirty="0" smtClean="0">
                <a:ea typeface="宋体" charset="-122"/>
                <a:cs typeface="+mn-cs"/>
              </a:rPr>
              <a:t>  　    </a:t>
            </a:r>
            <a:r>
              <a:rPr lang="zh-CN" altLang="en-US" sz="1800" dirty="0" smtClean="0">
                <a:latin typeface="仿宋_GB2312" pitchFamily="49" charset="-122"/>
                <a:ea typeface="仿宋_GB2312" pitchFamily="49" charset="-122"/>
                <a:cs typeface="+mn-cs"/>
              </a:rPr>
              <a:t>第</a:t>
            </a:r>
            <a:r>
              <a:rPr lang="en-US" altLang="zh-CN" sz="1800" dirty="0" smtClean="0">
                <a:latin typeface="仿宋_GB2312" pitchFamily="49" charset="-122"/>
                <a:ea typeface="仿宋_GB2312" pitchFamily="49" charset="-122"/>
                <a:cs typeface="+mn-cs"/>
              </a:rPr>
              <a:t>9</a:t>
            </a:r>
            <a:r>
              <a:rPr lang="zh-CN" altLang="en-US" sz="1800" dirty="0" smtClean="0">
                <a:latin typeface="仿宋_GB2312" pitchFamily="49" charset="-122"/>
                <a:ea typeface="仿宋_GB2312" pitchFamily="49" charset="-122"/>
                <a:cs typeface="+mn-cs"/>
              </a:rPr>
              <a:t>章　  装配图</a:t>
            </a:r>
            <a:r>
              <a:rPr lang="zh-CN" altLang="en-US" dirty="0" smtClean="0">
                <a:ea typeface="宋体" charset="-122"/>
                <a:cs typeface="+mn-cs"/>
              </a:rPr>
              <a:t>           </a:t>
            </a:r>
            <a:r>
              <a:rPr lang="zh-CN" altLang="en-US" sz="1800" dirty="0" smtClean="0">
                <a:latin typeface="华文新魏" pitchFamily="2" charset="-122"/>
                <a:ea typeface="华文新魏" pitchFamily="2" charset="-122"/>
                <a:cs typeface="+mn-cs"/>
              </a:rPr>
              <a:t>佛山科学技术学院</a:t>
            </a:r>
            <a:r>
              <a:rPr lang="zh-CN" altLang="en-US" sz="1200" dirty="0" smtClean="0">
                <a:latin typeface="宋体" charset="-122"/>
                <a:ea typeface="宋体" charset="-122"/>
                <a:cs typeface="+mn-cs"/>
              </a:rPr>
              <a:t> </a:t>
            </a:r>
          </a:p>
        </p:txBody>
      </p:sp>
      <p:sp>
        <p:nvSpPr>
          <p:cNvPr id="18435" name="Rectangle 21"/>
          <p:cNvSpPr>
            <a:spLocks noChangeArrowheads="1"/>
          </p:cNvSpPr>
          <p:nvPr userDrawn="1"/>
        </p:nvSpPr>
        <p:spPr bwMode="auto">
          <a:xfrm>
            <a:off x="-8313" y="-8313"/>
            <a:ext cx="457201" cy="6872288"/>
          </a:xfrm>
          <a:prstGeom prst="rect">
            <a:avLst/>
          </a:prstGeom>
          <a:solidFill>
            <a:srgbClr val="00CCFF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8" r:id="rId6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png"/><Relationship Id="rId4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0.png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1.png"/><Relationship Id="rId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3.png"/><Relationship Id="rId4" Type="http://schemas.openxmlformats.org/officeDocument/2006/relationships/image" Target="../media/image2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0"/>
          <p:cNvSpPr txBox="1">
            <a:spLocks noChangeArrowheads="1"/>
          </p:cNvSpPr>
          <p:nvPr/>
        </p:nvSpPr>
        <p:spPr bwMode="auto">
          <a:xfrm>
            <a:off x="3717925" y="63023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9pPr>
          </a:lstStyle>
          <a:p>
            <a:pPr eaLnBrk="1" hangingPunct="1"/>
            <a:endParaRPr lang="zh-CN" altLang="zh-CN">
              <a:ea typeface="宋体" pitchFamily="2" charset="-122"/>
            </a:endParaRPr>
          </a:p>
        </p:txBody>
      </p:sp>
      <p:sp>
        <p:nvSpPr>
          <p:cNvPr id="24579" name="Text Box 52"/>
          <p:cNvSpPr txBox="1">
            <a:spLocks noChangeArrowheads="1"/>
          </p:cNvSpPr>
          <p:nvPr/>
        </p:nvSpPr>
        <p:spPr bwMode="auto">
          <a:xfrm>
            <a:off x="3717925" y="63023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9pPr>
          </a:lstStyle>
          <a:p>
            <a:pPr algn="ctr" eaLnBrk="1" hangingPunct="1"/>
            <a:endParaRPr lang="zh-CN" altLang="zh-CN">
              <a:ea typeface="宋体" pitchFamily="2" charset="-122"/>
            </a:endParaRPr>
          </a:p>
        </p:txBody>
      </p:sp>
      <p:sp>
        <p:nvSpPr>
          <p:cNvPr id="5" name="WordArt 53"/>
          <p:cNvSpPr>
            <a:spLocks noChangeArrowheads="1" noChangeShapeType="1" noTextEdit="1"/>
          </p:cNvSpPr>
          <p:nvPr/>
        </p:nvSpPr>
        <p:spPr bwMode="auto">
          <a:xfrm>
            <a:off x="1043608" y="698500"/>
            <a:ext cx="2016224" cy="561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>
              <a:defRPr/>
            </a:pPr>
            <a:r>
              <a:rPr lang="zh-CN" altLang="en-US" sz="44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atin typeface="隶书"/>
                <a:ea typeface="隶书"/>
                <a:cs typeface="+mn-cs"/>
              </a:rPr>
              <a:t>第</a:t>
            </a:r>
            <a:r>
              <a:rPr lang="en-US" altLang="zh-CN" sz="44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atin typeface="隶书"/>
                <a:ea typeface="隶书"/>
                <a:cs typeface="+mn-cs"/>
              </a:rPr>
              <a:t>9</a:t>
            </a:r>
            <a:r>
              <a:rPr lang="zh-CN" altLang="en-US" sz="44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atin typeface="隶书"/>
                <a:ea typeface="隶书"/>
                <a:cs typeface="+mn-cs"/>
              </a:rPr>
              <a:t>章</a:t>
            </a:r>
            <a:endParaRPr lang="zh-CN" altLang="en-US" sz="44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CBCBCB"/>
                  </a:gs>
                  <a:gs pos="13000">
                    <a:srgbClr val="5F5F5F"/>
                  </a:gs>
                  <a:gs pos="21001">
                    <a:srgbClr val="5F5F5F"/>
                  </a:gs>
                  <a:gs pos="63000">
                    <a:srgbClr val="FFFFFF"/>
                  </a:gs>
                  <a:gs pos="67000">
                    <a:srgbClr val="B2B2B2"/>
                  </a:gs>
                  <a:gs pos="69000">
                    <a:srgbClr val="292929"/>
                  </a:gs>
                  <a:gs pos="82001">
                    <a:srgbClr val="777777"/>
                  </a:gs>
                  <a:gs pos="100000">
                    <a:srgbClr val="EAEAEA"/>
                  </a:gs>
                </a:gsLst>
                <a:lin ang="5400000" scaled="1"/>
              </a:gradFill>
              <a:latin typeface="隶书"/>
              <a:ea typeface="隶书"/>
              <a:cs typeface="+mn-cs"/>
            </a:endParaRPr>
          </a:p>
        </p:txBody>
      </p:sp>
      <p:sp>
        <p:nvSpPr>
          <p:cNvPr id="24581" name="WordArt 54" descr="白色大理石"/>
          <p:cNvSpPr>
            <a:spLocks noChangeArrowheads="1" noChangeShapeType="1" noTextEdit="1"/>
          </p:cNvSpPr>
          <p:nvPr/>
        </p:nvSpPr>
        <p:spPr bwMode="auto">
          <a:xfrm>
            <a:off x="3635375" y="668338"/>
            <a:ext cx="4321175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zh-CN" altLang="en-US" sz="4800" kern="10" dirty="0" smtClean="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隶书"/>
                <a:ea typeface="隶书"/>
              </a:rPr>
              <a:t>装配图</a:t>
            </a:r>
            <a:endParaRPr lang="zh-CN" altLang="en-US" sz="4800" kern="10" dirty="0">
              <a:ln w="9525">
                <a:round/>
                <a:headEnd/>
                <a:tailEnd/>
              </a:ln>
              <a:blipFill dpi="0" rotWithShape="0">
                <a:blip r:embed="rId3"/>
                <a:srcRect/>
                <a:tile tx="0" ty="0" sx="100000" sy="100000" flip="none" algn="tl"/>
              </a:blipFill>
              <a:latin typeface="隶书"/>
              <a:ea typeface="隶书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2" name="文本占位符 1"/>
          <p:cNvSpPr txBox="1">
            <a:spLocks/>
          </p:cNvSpPr>
          <p:nvPr/>
        </p:nvSpPr>
        <p:spPr bwMode="auto">
          <a:xfrm>
            <a:off x="1016000" y="188640"/>
            <a:ext cx="748823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9.2.2</a:t>
            </a:r>
            <a:r>
              <a:rPr lang="zh-CN" altLang="en-US" sz="3600" b="1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</a:t>
            </a:r>
            <a:r>
              <a:rPr lang="zh-CN" altLang="en-US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特殊画法</a:t>
            </a:r>
            <a:endParaRPr lang="zh-CN" altLang="en-US" sz="3600" b="1" dirty="0">
              <a:solidFill>
                <a:schemeClr val="accent2"/>
              </a:solidFill>
              <a:latin typeface="隶书" pitchFamily="49" charset="-122"/>
              <a:ea typeface="隶书" pitchFamily="49" charset="-122"/>
            </a:endParaRPr>
          </a:p>
        </p:txBody>
      </p:sp>
      <p:pic>
        <p:nvPicPr>
          <p:cNvPr id="26627" name="Picture 3" descr="26"/>
          <p:cNvPicPr>
            <a:picLocks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980009"/>
            <a:ext cx="7199312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19"/>
          <p:cNvSpPr txBox="1">
            <a:spLocks noChangeArrowheads="1"/>
          </p:cNvSpPr>
          <p:nvPr/>
        </p:nvSpPr>
        <p:spPr bwMode="auto">
          <a:xfrm>
            <a:off x="899592" y="1052736"/>
            <a:ext cx="2952328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>
            <a:defPPr>
              <a:defRPr lang="zh-CN"/>
            </a:defPPr>
            <a:lvl1pPr>
              <a:lnSpc>
                <a:spcPct val="125000"/>
              </a:lnSpc>
              <a:defRPr sz="2800" b="1">
                <a:solidFill>
                  <a:srgbClr val="FF0000"/>
                </a:solidFill>
                <a:latin typeface="隶书" pitchFamily="49" charset="-122"/>
                <a:ea typeface="隶书" pitchFamily="49" charset="-122"/>
                <a:cs typeface="+mn-cs"/>
              </a:defRPr>
            </a:lvl1pPr>
          </a:lstStyle>
          <a:p>
            <a:pPr marL="457200" indent="-457200">
              <a:lnSpc>
                <a:spcPct val="10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zh-CN" altLang="en-US" dirty="0" smtClean="0">
                <a:solidFill>
                  <a:schemeClr val="accent6"/>
                </a:solidFill>
              </a:rPr>
              <a:t>单独画法</a:t>
            </a:r>
            <a:endParaRPr lang="zh-CN" altLang="en-US" dirty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84" name="Text Box 43"/>
          <p:cNvSpPr txBox="1">
            <a:spLocks noChangeArrowheads="1"/>
          </p:cNvSpPr>
          <p:nvPr/>
        </p:nvSpPr>
        <p:spPr bwMode="auto">
          <a:xfrm>
            <a:off x="943769" y="1483623"/>
            <a:ext cx="7632700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>
            <a:defPPr>
              <a:defRPr lang="zh-CN"/>
            </a:defPPr>
            <a:lvl1pPr>
              <a:lnSpc>
                <a:spcPct val="100000"/>
              </a:lnSpc>
              <a:defRPr sz="2800" b="1">
                <a:latin typeface="楷体" panose="02010609060101010101" pitchFamily="49" charset="-122"/>
                <a:ea typeface="楷体" panose="02010609060101010101" pitchFamily="49" charset="-122"/>
                <a:cs typeface="+mn-cs"/>
              </a:defRPr>
            </a:lvl1pPr>
          </a:lstStyle>
          <a:p>
            <a:r>
              <a:rPr lang="en-US" altLang="zh-CN" dirty="0"/>
              <a:t>    </a:t>
            </a:r>
            <a:r>
              <a:rPr lang="zh-CN" altLang="en-US" dirty="0" smtClean="0"/>
              <a:t>在</a:t>
            </a:r>
            <a:r>
              <a:rPr lang="zh-CN" altLang="en-US" dirty="0"/>
              <a:t>装配图中，当某个零件的形状未表达清楚而又对理解装配关系有影响时，可另外单独画出该零件的某一</a:t>
            </a:r>
            <a:r>
              <a:rPr lang="zh-CN" altLang="en-US" dirty="0" smtClean="0"/>
              <a:t>视图；</a:t>
            </a:r>
            <a:endParaRPr lang="zh-CN" altLang="en-US" dirty="0"/>
          </a:p>
        </p:txBody>
      </p:sp>
      <p:pic>
        <p:nvPicPr>
          <p:cNvPr id="38093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478" y="2996952"/>
            <a:ext cx="7723187" cy="3324225"/>
          </a:xfrm>
          <a:prstGeom prst="rect">
            <a:avLst/>
          </a:prstGeom>
          <a:solidFill>
            <a:schemeClr val="accent3"/>
          </a:solidFill>
          <a:ln w="38100">
            <a:solidFill>
              <a:schemeClr val="accent2"/>
            </a:solidFill>
          </a:ln>
          <a:extLst/>
        </p:spPr>
      </p:pic>
      <p:sp>
        <p:nvSpPr>
          <p:cNvPr id="88" name="椭圆 87"/>
          <p:cNvSpPr/>
          <p:nvPr/>
        </p:nvSpPr>
        <p:spPr bwMode="auto">
          <a:xfrm>
            <a:off x="5940152" y="2996952"/>
            <a:ext cx="2636317" cy="2952327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楷体_GB2312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42109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80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4" grpId="0" autoUpdateAnimBg="0"/>
      <p:bldP spid="8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2" name="文本占位符 1"/>
          <p:cNvSpPr txBox="1">
            <a:spLocks/>
          </p:cNvSpPr>
          <p:nvPr/>
        </p:nvSpPr>
        <p:spPr bwMode="auto">
          <a:xfrm>
            <a:off x="1016000" y="188640"/>
            <a:ext cx="748823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9.2.2</a:t>
            </a:r>
            <a:r>
              <a:rPr lang="zh-CN" altLang="en-US" sz="3600" b="1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</a:t>
            </a:r>
            <a:r>
              <a:rPr lang="zh-CN" altLang="en-US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特殊画法</a:t>
            </a:r>
            <a:endParaRPr lang="zh-CN" altLang="en-US" sz="3600" b="1" dirty="0">
              <a:solidFill>
                <a:schemeClr val="accent2"/>
              </a:solidFill>
              <a:latin typeface="隶书" pitchFamily="49" charset="-122"/>
              <a:ea typeface="隶书" pitchFamily="49" charset="-122"/>
            </a:endParaRPr>
          </a:p>
        </p:txBody>
      </p:sp>
      <p:pic>
        <p:nvPicPr>
          <p:cNvPr id="26627" name="Picture 3" descr="26"/>
          <p:cNvPicPr>
            <a:picLocks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980009"/>
            <a:ext cx="7199312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19"/>
          <p:cNvSpPr txBox="1">
            <a:spLocks noChangeArrowheads="1"/>
          </p:cNvSpPr>
          <p:nvPr/>
        </p:nvSpPr>
        <p:spPr bwMode="auto">
          <a:xfrm>
            <a:off x="899592" y="1052736"/>
            <a:ext cx="2952328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>
            <a:defPPr>
              <a:defRPr lang="zh-CN"/>
            </a:defPPr>
            <a:lvl1pPr>
              <a:lnSpc>
                <a:spcPct val="125000"/>
              </a:lnSpc>
              <a:defRPr sz="2800" b="1">
                <a:solidFill>
                  <a:srgbClr val="FF0000"/>
                </a:solidFill>
                <a:latin typeface="隶书" pitchFamily="49" charset="-122"/>
                <a:ea typeface="隶书" pitchFamily="49" charset="-122"/>
                <a:cs typeface="+mn-cs"/>
              </a:defRPr>
            </a:lvl1pPr>
          </a:lstStyle>
          <a:p>
            <a:pPr marL="457200" indent="-457200">
              <a:lnSpc>
                <a:spcPct val="10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zh-CN" altLang="en-US" dirty="0" smtClean="0">
                <a:solidFill>
                  <a:schemeClr val="accent6"/>
                </a:solidFill>
              </a:rPr>
              <a:t>单独画法</a:t>
            </a:r>
            <a:endParaRPr lang="zh-CN" altLang="en-US" dirty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85" name="Rectangle 10"/>
          <p:cNvSpPr>
            <a:spLocks noChangeArrowheads="1"/>
          </p:cNvSpPr>
          <p:nvPr/>
        </p:nvSpPr>
        <p:spPr bwMode="auto">
          <a:xfrm>
            <a:off x="899592" y="1560274"/>
            <a:ext cx="7632848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/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    但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必须在所画视图上方注出该零件的</a:t>
            </a:r>
            <a:r>
              <a:rPr lang="zh-CN" altLang="en-US" sz="2800" b="1" dirty="0">
                <a:solidFill>
                  <a:schemeClr val="accent6"/>
                </a:solidFill>
                <a:latin typeface="隶书" pitchFamily="49" charset="-122"/>
                <a:ea typeface="隶书" pitchFamily="49" charset="-122"/>
                <a:cs typeface="+mn-cs"/>
              </a:rPr>
              <a:t>视图名称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，在相应的视图附近</a:t>
            </a:r>
            <a:r>
              <a:rPr lang="zh-CN" altLang="en-US" sz="2800" b="1" dirty="0">
                <a:solidFill>
                  <a:schemeClr val="accent6"/>
                </a:solidFill>
                <a:latin typeface="隶书" pitchFamily="49" charset="-122"/>
                <a:ea typeface="隶书" pitchFamily="49" charset="-122"/>
                <a:cs typeface="+mn-cs"/>
              </a:rPr>
              <a:t>用箭头指明投射方向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，并</a:t>
            </a:r>
            <a:r>
              <a:rPr lang="zh-CN" altLang="en-US" sz="2800" b="1" dirty="0">
                <a:solidFill>
                  <a:schemeClr val="accent6"/>
                </a:solidFill>
                <a:latin typeface="隶书" pitchFamily="49" charset="-122"/>
                <a:ea typeface="隶书" pitchFamily="49" charset="-122"/>
                <a:cs typeface="+mn-cs"/>
              </a:rPr>
              <a:t>注写相同的字母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pic>
        <p:nvPicPr>
          <p:cNvPr id="38093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478" y="2996952"/>
            <a:ext cx="7723187" cy="3324225"/>
          </a:xfrm>
          <a:prstGeom prst="rect">
            <a:avLst/>
          </a:prstGeom>
          <a:solidFill>
            <a:schemeClr val="accent3"/>
          </a:solidFill>
          <a:ln w="38100">
            <a:solidFill>
              <a:schemeClr val="accent2"/>
            </a:solidFill>
          </a:ln>
          <a:extLst/>
        </p:spPr>
      </p:pic>
      <p:sp>
        <p:nvSpPr>
          <p:cNvPr id="8" name="椭圆 7"/>
          <p:cNvSpPr/>
          <p:nvPr/>
        </p:nvSpPr>
        <p:spPr bwMode="auto">
          <a:xfrm>
            <a:off x="6516215" y="2996953"/>
            <a:ext cx="1584177" cy="576064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楷体_GB2312" pitchFamily="49" charset="-122"/>
            </a:endParaRPr>
          </a:p>
        </p:txBody>
      </p:sp>
      <p:sp>
        <p:nvSpPr>
          <p:cNvPr id="9" name="椭圆 8"/>
          <p:cNvSpPr/>
          <p:nvPr/>
        </p:nvSpPr>
        <p:spPr bwMode="auto">
          <a:xfrm>
            <a:off x="3175943" y="4149080"/>
            <a:ext cx="792088" cy="576064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楷体_GB2312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78213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utoUpdateAnimBg="0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2" name="文本占位符 1"/>
          <p:cNvSpPr txBox="1">
            <a:spLocks/>
          </p:cNvSpPr>
          <p:nvPr/>
        </p:nvSpPr>
        <p:spPr bwMode="auto">
          <a:xfrm>
            <a:off x="1016000" y="188640"/>
            <a:ext cx="748823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9.2.2</a:t>
            </a:r>
            <a:r>
              <a:rPr lang="zh-CN" altLang="en-US" sz="3600" b="1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</a:t>
            </a:r>
            <a:r>
              <a:rPr lang="zh-CN" altLang="en-US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特殊画法</a:t>
            </a:r>
            <a:endParaRPr lang="zh-CN" altLang="en-US" sz="3600" b="1" dirty="0">
              <a:solidFill>
                <a:schemeClr val="accent2"/>
              </a:solidFill>
              <a:latin typeface="隶书" pitchFamily="49" charset="-122"/>
              <a:ea typeface="隶书" pitchFamily="49" charset="-122"/>
            </a:endParaRPr>
          </a:p>
        </p:txBody>
      </p:sp>
      <p:pic>
        <p:nvPicPr>
          <p:cNvPr id="26627" name="Picture 3" descr="26"/>
          <p:cNvPicPr>
            <a:picLocks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980009"/>
            <a:ext cx="7199312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19"/>
          <p:cNvSpPr txBox="1">
            <a:spLocks noChangeArrowheads="1"/>
          </p:cNvSpPr>
          <p:nvPr/>
        </p:nvSpPr>
        <p:spPr bwMode="auto">
          <a:xfrm>
            <a:off x="899592" y="1197913"/>
            <a:ext cx="2952328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>
            <a:defPPr>
              <a:defRPr lang="zh-CN"/>
            </a:defPPr>
            <a:lvl1pPr>
              <a:lnSpc>
                <a:spcPct val="125000"/>
              </a:lnSpc>
              <a:defRPr sz="2800" b="1">
                <a:solidFill>
                  <a:srgbClr val="FF0000"/>
                </a:solidFill>
                <a:latin typeface="隶书" pitchFamily="49" charset="-122"/>
                <a:ea typeface="隶书" pitchFamily="49" charset="-122"/>
                <a:cs typeface="+mn-cs"/>
              </a:defRPr>
            </a:lvl1pPr>
          </a:lstStyle>
          <a:p>
            <a:pPr marL="457200" indent="-457200">
              <a:lnSpc>
                <a:spcPct val="10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zh-CN" altLang="en-US" dirty="0" smtClean="0">
                <a:solidFill>
                  <a:schemeClr val="accent6"/>
                </a:solidFill>
              </a:rPr>
              <a:t>简化画法</a:t>
            </a:r>
            <a:endParaRPr lang="zh-CN" altLang="en-US" dirty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384002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879" y="2060848"/>
            <a:ext cx="4032448" cy="3587775"/>
          </a:xfrm>
          <a:prstGeom prst="rect">
            <a:avLst/>
          </a:prstGeom>
          <a:solidFill>
            <a:schemeClr val="accent3"/>
          </a:solidFill>
          <a:ln w="38100">
            <a:solidFill>
              <a:schemeClr val="accent2"/>
            </a:solidFill>
          </a:ln>
          <a:extLst/>
        </p:spPr>
      </p:pic>
      <p:sp>
        <p:nvSpPr>
          <p:cNvPr id="10" name="Text Box 61"/>
          <p:cNvSpPr txBox="1">
            <a:spLocks noChangeArrowheads="1"/>
          </p:cNvSpPr>
          <p:nvPr/>
        </p:nvSpPr>
        <p:spPr bwMode="auto">
          <a:xfrm>
            <a:off x="755576" y="1998187"/>
            <a:ext cx="3827164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>
            <a:defPPr>
              <a:defRPr lang="zh-CN"/>
            </a:defPPr>
            <a:lvl1pPr marL="457200" indent="-457200">
              <a:lnSpc>
                <a:spcPct val="100000"/>
              </a:lnSpc>
              <a:buClr>
                <a:srgbClr val="FF0000"/>
              </a:buClr>
              <a:buFont typeface="Wingdings" panose="05000000000000000000" pitchFamily="2" charset="2"/>
              <a:buChar char="ü"/>
              <a:defRPr sz="2800" b="1">
                <a:latin typeface="楷体" panose="02010609060101010101" pitchFamily="49" charset="-122"/>
                <a:ea typeface="楷体" panose="02010609060101010101" pitchFamily="49" charset="-122"/>
                <a:cs typeface="+mn-cs"/>
              </a:defRPr>
            </a:lvl1pPr>
          </a:lstStyle>
          <a:p>
            <a:r>
              <a:rPr lang="zh-CN" altLang="en-US" dirty="0" smtClean="0"/>
              <a:t>在</a:t>
            </a:r>
            <a:r>
              <a:rPr lang="zh-CN" altLang="en-US" dirty="0"/>
              <a:t>装配图中，</a:t>
            </a:r>
            <a:r>
              <a:rPr lang="zh-CN" altLang="en-US" dirty="0" smtClean="0"/>
              <a:t>螺栓头</a:t>
            </a:r>
            <a:r>
              <a:rPr lang="zh-CN" altLang="en-US" dirty="0"/>
              <a:t>和螺母允许</a:t>
            </a:r>
            <a:r>
              <a:rPr lang="zh-CN" altLang="en-US" dirty="0" smtClean="0"/>
              <a:t>采用简化画法</a:t>
            </a:r>
            <a:r>
              <a:rPr lang="zh-CN" altLang="en-US" dirty="0"/>
              <a:t>；     </a:t>
            </a:r>
          </a:p>
        </p:txBody>
      </p:sp>
      <p:sp>
        <p:nvSpPr>
          <p:cNvPr id="11" name="Text Box 66"/>
          <p:cNvSpPr txBox="1">
            <a:spLocks noChangeArrowheads="1"/>
          </p:cNvSpPr>
          <p:nvPr/>
        </p:nvSpPr>
        <p:spPr bwMode="auto">
          <a:xfrm>
            <a:off x="755079" y="3507973"/>
            <a:ext cx="4005039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>
            <a:defPPr>
              <a:defRPr lang="zh-CN"/>
            </a:defPPr>
            <a:lvl1pPr marL="457200" indent="-457200">
              <a:lnSpc>
                <a:spcPct val="100000"/>
              </a:lnSpc>
              <a:buClr>
                <a:srgbClr val="FF0000"/>
              </a:buClr>
              <a:buFont typeface="Wingdings" panose="05000000000000000000" pitchFamily="2" charset="2"/>
              <a:buChar char="ü"/>
              <a:defRPr sz="2800" b="1">
                <a:latin typeface="楷体" panose="02010609060101010101" pitchFamily="49" charset="-122"/>
                <a:ea typeface="楷体" panose="02010609060101010101" pitchFamily="49" charset="-122"/>
                <a:cs typeface="+mn-cs"/>
              </a:defRPr>
            </a:lvl1pPr>
          </a:lstStyle>
          <a:p>
            <a:r>
              <a:rPr lang="zh-CN" altLang="en-US" dirty="0" smtClean="0"/>
              <a:t>对于</a:t>
            </a:r>
            <a:r>
              <a:rPr lang="zh-CN" altLang="en-US" dirty="0"/>
              <a:t>装配图中</a:t>
            </a:r>
            <a:r>
              <a:rPr lang="zh-CN" altLang="en-US" dirty="0" smtClean="0"/>
              <a:t>若干组</a:t>
            </a:r>
            <a:r>
              <a:rPr lang="zh-CN" altLang="en-US" dirty="0"/>
              <a:t>相同的螺纹</a:t>
            </a:r>
            <a:r>
              <a:rPr lang="zh-CN" altLang="en-US" dirty="0" smtClean="0"/>
              <a:t>连接件</a:t>
            </a:r>
            <a:r>
              <a:rPr lang="zh-CN" altLang="en-US" dirty="0"/>
              <a:t>时，在不影响</a:t>
            </a:r>
            <a:r>
              <a:rPr lang="zh-CN" altLang="en-US" dirty="0" smtClean="0"/>
              <a:t>理解</a:t>
            </a:r>
            <a:r>
              <a:rPr lang="zh-CN" altLang="en-US" dirty="0"/>
              <a:t>的前提下，</a:t>
            </a:r>
            <a:r>
              <a:rPr lang="zh-CN" altLang="en-US" dirty="0" smtClean="0"/>
              <a:t>允许只</a:t>
            </a:r>
            <a:r>
              <a:rPr lang="zh-CN" altLang="en-US" dirty="0"/>
              <a:t>画出一处，</a:t>
            </a:r>
            <a:r>
              <a:rPr lang="zh-CN" altLang="en-US" dirty="0" smtClean="0"/>
              <a:t>其余只用</a:t>
            </a:r>
            <a:r>
              <a:rPr lang="zh-CN" altLang="en-US" dirty="0"/>
              <a:t>点划线表示</a:t>
            </a:r>
            <a:r>
              <a:rPr lang="zh-CN" altLang="en-US" dirty="0" smtClean="0"/>
              <a:t>其中心</a:t>
            </a:r>
            <a:r>
              <a:rPr lang="zh-CN" altLang="en-US" dirty="0"/>
              <a:t>位置。</a:t>
            </a:r>
          </a:p>
        </p:txBody>
      </p:sp>
      <p:sp>
        <p:nvSpPr>
          <p:cNvPr id="12" name="Oval 67"/>
          <p:cNvSpPr>
            <a:spLocks noChangeArrowheads="1"/>
          </p:cNvSpPr>
          <p:nvPr/>
        </p:nvSpPr>
        <p:spPr bwMode="auto">
          <a:xfrm>
            <a:off x="7389104" y="2492896"/>
            <a:ext cx="431056" cy="575122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" name="Oval 68"/>
          <p:cNvSpPr>
            <a:spLocks noChangeArrowheads="1"/>
          </p:cNvSpPr>
          <p:nvPr/>
        </p:nvSpPr>
        <p:spPr bwMode="auto">
          <a:xfrm>
            <a:off x="6692832" y="2492896"/>
            <a:ext cx="1232035" cy="50261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" name="Oval 68"/>
          <p:cNvSpPr>
            <a:spLocks noChangeArrowheads="1"/>
          </p:cNvSpPr>
          <p:nvPr/>
        </p:nvSpPr>
        <p:spPr bwMode="auto">
          <a:xfrm>
            <a:off x="6692831" y="4941168"/>
            <a:ext cx="1232035" cy="50261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7623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84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utoUpdateAnimBg="0"/>
      <p:bldP spid="11" grpId="0" autoUpdateAnimBg="0"/>
      <p:bldP spid="12" grpId="0" animBg="1"/>
      <p:bldP spid="12" grpId="1" animBg="1"/>
      <p:bldP spid="13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2" name="文本占位符 1"/>
          <p:cNvSpPr txBox="1">
            <a:spLocks/>
          </p:cNvSpPr>
          <p:nvPr/>
        </p:nvSpPr>
        <p:spPr bwMode="auto">
          <a:xfrm>
            <a:off x="1016000" y="188640"/>
            <a:ext cx="748823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9.2.2</a:t>
            </a:r>
            <a:r>
              <a:rPr lang="zh-CN" altLang="en-US" sz="3600" b="1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</a:t>
            </a:r>
            <a:r>
              <a:rPr lang="zh-CN" altLang="en-US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特殊画法</a:t>
            </a:r>
            <a:endParaRPr lang="zh-CN" altLang="en-US" sz="3600" b="1" dirty="0">
              <a:solidFill>
                <a:schemeClr val="accent2"/>
              </a:solidFill>
              <a:latin typeface="隶书" pitchFamily="49" charset="-122"/>
              <a:ea typeface="隶书" pitchFamily="49" charset="-122"/>
            </a:endParaRPr>
          </a:p>
        </p:txBody>
      </p:sp>
      <p:pic>
        <p:nvPicPr>
          <p:cNvPr id="26627" name="Picture 3" descr="26"/>
          <p:cNvPicPr>
            <a:picLocks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980009"/>
            <a:ext cx="7199312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19"/>
          <p:cNvSpPr txBox="1">
            <a:spLocks noChangeArrowheads="1"/>
          </p:cNvSpPr>
          <p:nvPr/>
        </p:nvSpPr>
        <p:spPr bwMode="auto">
          <a:xfrm>
            <a:off x="899592" y="1197913"/>
            <a:ext cx="2952328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>
            <a:defPPr>
              <a:defRPr lang="zh-CN"/>
            </a:defPPr>
            <a:lvl1pPr>
              <a:lnSpc>
                <a:spcPct val="125000"/>
              </a:lnSpc>
              <a:defRPr sz="2800" b="1">
                <a:solidFill>
                  <a:srgbClr val="FF0000"/>
                </a:solidFill>
                <a:latin typeface="隶书" pitchFamily="49" charset="-122"/>
                <a:ea typeface="隶书" pitchFamily="49" charset="-122"/>
                <a:cs typeface="+mn-cs"/>
              </a:defRPr>
            </a:lvl1pPr>
          </a:lstStyle>
          <a:p>
            <a:pPr marL="457200" indent="-457200">
              <a:lnSpc>
                <a:spcPct val="10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zh-CN" altLang="en-US" dirty="0" smtClean="0">
                <a:solidFill>
                  <a:schemeClr val="accent6"/>
                </a:solidFill>
              </a:rPr>
              <a:t>简化画法</a:t>
            </a:r>
            <a:endParaRPr lang="zh-CN" altLang="en-US" dirty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384002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879" y="2060848"/>
            <a:ext cx="4032448" cy="3587775"/>
          </a:xfrm>
          <a:prstGeom prst="rect">
            <a:avLst/>
          </a:prstGeom>
          <a:solidFill>
            <a:schemeClr val="accent3"/>
          </a:solidFill>
          <a:ln w="38100">
            <a:solidFill>
              <a:schemeClr val="accent2"/>
            </a:solidFill>
          </a:ln>
          <a:extLst/>
        </p:spPr>
      </p:pic>
      <p:sp>
        <p:nvSpPr>
          <p:cNvPr id="10" name="Text Box 61"/>
          <p:cNvSpPr txBox="1">
            <a:spLocks noChangeArrowheads="1"/>
          </p:cNvSpPr>
          <p:nvPr/>
        </p:nvSpPr>
        <p:spPr bwMode="auto">
          <a:xfrm>
            <a:off x="755576" y="1998187"/>
            <a:ext cx="3827164" cy="1723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>
            <a:defPPr>
              <a:defRPr lang="zh-CN"/>
            </a:defPPr>
            <a:lvl1pPr marL="457200" indent="-457200">
              <a:lnSpc>
                <a:spcPct val="100000"/>
              </a:lnSpc>
              <a:buClr>
                <a:srgbClr val="FF0000"/>
              </a:buClr>
              <a:buFont typeface="Wingdings" panose="05000000000000000000" pitchFamily="2" charset="2"/>
              <a:buChar char="ü"/>
              <a:defRPr sz="2800" b="1">
                <a:latin typeface="楷体" panose="02010609060101010101" pitchFamily="49" charset="-122"/>
                <a:ea typeface="楷体" panose="02010609060101010101" pitchFamily="49" charset="-122"/>
                <a:cs typeface="+mn-cs"/>
              </a:defRPr>
            </a:lvl1pPr>
          </a:lstStyle>
          <a:p>
            <a:r>
              <a:rPr lang="zh-CN" altLang="en-US" dirty="0" smtClean="0"/>
              <a:t>在</a:t>
            </a:r>
            <a:r>
              <a:rPr lang="zh-CN" altLang="en-US" dirty="0"/>
              <a:t>装配图中，对</a:t>
            </a:r>
            <a:r>
              <a:rPr lang="zh-CN" altLang="en-US" dirty="0" smtClean="0"/>
              <a:t>零件的部分</a:t>
            </a:r>
            <a:r>
              <a:rPr lang="zh-CN" altLang="en-US" dirty="0"/>
              <a:t>工艺结构，</a:t>
            </a:r>
            <a:r>
              <a:rPr lang="zh-CN" altLang="en-US" dirty="0" smtClean="0"/>
              <a:t>如小</a:t>
            </a:r>
            <a:r>
              <a:rPr lang="zh-CN" altLang="en-US" dirty="0"/>
              <a:t>圆角、倒角、退</a:t>
            </a:r>
            <a:r>
              <a:rPr lang="zh-CN" altLang="en-US" dirty="0" smtClean="0"/>
              <a:t>刀槽等</a:t>
            </a:r>
            <a:r>
              <a:rPr lang="zh-CN" altLang="en-US" dirty="0"/>
              <a:t>，可省略不</a:t>
            </a:r>
            <a:r>
              <a:rPr lang="zh-CN" altLang="en-US" dirty="0" smtClean="0"/>
              <a:t>画</a:t>
            </a:r>
            <a:r>
              <a:rPr lang="en-US" altLang="zh-CN" dirty="0" smtClean="0"/>
              <a:t>;</a:t>
            </a:r>
            <a:r>
              <a:rPr lang="zh-CN" altLang="en-US" dirty="0" smtClean="0"/>
              <a:t>    </a:t>
            </a:r>
            <a:endParaRPr lang="zh-CN" altLang="en-US" dirty="0"/>
          </a:p>
        </p:txBody>
      </p:sp>
      <p:sp>
        <p:nvSpPr>
          <p:cNvPr id="11" name="Text Box 66"/>
          <p:cNvSpPr txBox="1">
            <a:spLocks noChangeArrowheads="1"/>
          </p:cNvSpPr>
          <p:nvPr/>
        </p:nvSpPr>
        <p:spPr bwMode="auto">
          <a:xfrm>
            <a:off x="755079" y="3865691"/>
            <a:ext cx="4005039" cy="1723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>
            <a:defPPr>
              <a:defRPr lang="zh-CN"/>
            </a:defPPr>
            <a:lvl1pPr marL="457200" indent="-457200">
              <a:lnSpc>
                <a:spcPct val="100000"/>
              </a:lnSpc>
              <a:buClr>
                <a:srgbClr val="FF0000"/>
              </a:buClr>
              <a:buFont typeface="Wingdings" panose="05000000000000000000" pitchFamily="2" charset="2"/>
              <a:buChar char="ü"/>
              <a:defRPr sz="2800" b="1">
                <a:latin typeface="楷体" panose="02010609060101010101" pitchFamily="49" charset="-122"/>
                <a:ea typeface="楷体" panose="02010609060101010101" pitchFamily="49" charset="-122"/>
                <a:cs typeface="+mn-cs"/>
              </a:defRPr>
            </a:lvl1pPr>
          </a:lstStyle>
          <a:p>
            <a:r>
              <a:rPr lang="zh-CN" altLang="en-US" dirty="0" smtClean="0"/>
              <a:t>在</a:t>
            </a:r>
            <a:r>
              <a:rPr lang="zh-CN" altLang="en-US" dirty="0"/>
              <a:t>剖视图中，表示滚动轴承时，一般</a:t>
            </a:r>
            <a:r>
              <a:rPr lang="zh-CN" altLang="en-US" dirty="0" smtClean="0"/>
              <a:t>一半采用</a:t>
            </a:r>
            <a:r>
              <a:rPr lang="zh-CN" altLang="en-US" dirty="0"/>
              <a:t>规定画法，另</a:t>
            </a:r>
            <a:r>
              <a:rPr lang="zh-CN" altLang="en-US" dirty="0" smtClean="0"/>
              <a:t>一半采用</a:t>
            </a:r>
            <a:r>
              <a:rPr lang="zh-CN" altLang="en-US" dirty="0"/>
              <a:t>通用画法</a:t>
            </a:r>
            <a:r>
              <a:rPr lang="zh-CN" altLang="en-US" dirty="0" smtClean="0"/>
              <a:t>。</a:t>
            </a:r>
            <a:endParaRPr lang="zh-CN" altLang="en-US" dirty="0"/>
          </a:p>
        </p:txBody>
      </p:sp>
      <p:sp>
        <p:nvSpPr>
          <p:cNvPr id="12" name="Oval 67"/>
          <p:cNvSpPr>
            <a:spLocks noChangeArrowheads="1"/>
          </p:cNvSpPr>
          <p:nvPr/>
        </p:nvSpPr>
        <p:spPr bwMode="auto">
          <a:xfrm>
            <a:off x="6156176" y="3356992"/>
            <a:ext cx="431056" cy="1224136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" name="Oval 68"/>
          <p:cNvSpPr>
            <a:spLocks noChangeArrowheads="1"/>
          </p:cNvSpPr>
          <p:nvPr/>
        </p:nvSpPr>
        <p:spPr bwMode="auto">
          <a:xfrm>
            <a:off x="6084168" y="2901180"/>
            <a:ext cx="1336097" cy="82055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" name="Oval 67"/>
          <p:cNvSpPr>
            <a:spLocks noChangeArrowheads="1"/>
          </p:cNvSpPr>
          <p:nvPr/>
        </p:nvSpPr>
        <p:spPr bwMode="auto">
          <a:xfrm>
            <a:off x="6804248" y="3403799"/>
            <a:ext cx="431056" cy="1105321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" name="Oval 68"/>
          <p:cNvSpPr>
            <a:spLocks noChangeArrowheads="1"/>
          </p:cNvSpPr>
          <p:nvPr/>
        </p:nvSpPr>
        <p:spPr bwMode="auto">
          <a:xfrm>
            <a:off x="6068480" y="4221088"/>
            <a:ext cx="1336097" cy="82055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8460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utoUpdateAnimBg="0"/>
      <p:bldP spid="11" grpId="0" autoUpdateAnimBg="0"/>
      <p:bldP spid="12" grpId="0" animBg="1"/>
      <p:bldP spid="12" grpId="1" animBg="1"/>
      <p:bldP spid="13" grpId="0" animBg="1"/>
      <p:bldP spid="14" grpId="0" animBg="1"/>
      <p:bldP spid="14" grpId="1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2" name="文本占位符 1"/>
          <p:cNvSpPr txBox="1">
            <a:spLocks/>
          </p:cNvSpPr>
          <p:nvPr/>
        </p:nvSpPr>
        <p:spPr bwMode="auto">
          <a:xfrm>
            <a:off x="1016000" y="188640"/>
            <a:ext cx="748823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zh-CN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9.2</a:t>
            </a:r>
            <a:r>
              <a:rPr lang="zh-CN" altLang="en-US" sz="3600" b="1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</a:t>
            </a:r>
            <a:r>
              <a:rPr lang="zh-CN" altLang="en-US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装配图的表达方法</a:t>
            </a:r>
            <a:endParaRPr lang="zh-CN" altLang="en-US" sz="3600" b="1" dirty="0">
              <a:solidFill>
                <a:schemeClr val="accent2"/>
              </a:solidFill>
              <a:latin typeface="隶书" pitchFamily="49" charset="-122"/>
              <a:ea typeface="隶书" pitchFamily="49" charset="-122"/>
            </a:endParaRPr>
          </a:p>
        </p:txBody>
      </p:sp>
      <p:pic>
        <p:nvPicPr>
          <p:cNvPr id="26627" name="Picture 3" descr="26"/>
          <p:cNvPicPr>
            <a:picLocks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980009"/>
            <a:ext cx="7199312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31"/>
          <p:cNvSpPr txBox="1">
            <a:spLocks noChangeArrowheads="1"/>
          </p:cNvSpPr>
          <p:nvPr/>
        </p:nvSpPr>
        <p:spPr bwMode="auto">
          <a:xfrm>
            <a:off x="1082536" y="1196752"/>
            <a:ext cx="7421701" cy="184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>
            <a:defPPr>
              <a:defRPr lang="zh-CN"/>
            </a:defPPr>
            <a:lvl1pPr>
              <a:lnSpc>
                <a:spcPct val="125000"/>
              </a:lnSpc>
              <a:defRPr sz="2800" b="1">
                <a:latin typeface="楷体" panose="02010609060101010101" pitchFamily="49" charset="-122"/>
                <a:ea typeface="楷体" panose="02010609060101010101" pitchFamily="49" charset="-122"/>
                <a:cs typeface="+mn-cs"/>
              </a:defRPr>
            </a:lvl1pPr>
          </a:lstStyle>
          <a:p>
            <a:r>
              <a:rPr lang="en-US" altLang="zh-CN" sz="3200" dirty="0"/>
              <a:t>    </a:t>
            </a:r>
            <a:r>
              <a:rPr lang="zh-CN" altLang="en-US" sz="3200" dirty="0"/>
              <a:t>绘制零件图所采用的</a:t>
            </a:r>
            <a:r>
              <a:rPr lang="zh-CN" altLang="en-US" sz="3200" dirty="0">
                <a:solidFill>
                  <a:schemeClr val="accent6"/>
                </a:solidFill>
                <a:latin typeface="隶书" pitchFamily="49" charset="-122"/>
                <a:ea typeface="隶书" pitchFamily="49" charset="-122"/>
              </a:rPr>
              <a:t>视图</a:t>
            </a:r>
            <a:r>
              <a:rPr lang="zh-CN" altLang="en-US" sz="3200" dirty="0"/>
              <a:t>、</a:t>
            </a:r>
            <a:r>
              <a:rPr lang="zh-CN" altLang="en-US" sz="3200" dirty="0">
                <a:solidFill>
                  <a:schemeClr val="accent6"/>
                </a:solidFill>
                <a:latin typeface="隶书" pitchFamily="49" charset="-122"/>
                <a:ea typeface="隶书" pitchFamily="49" charset="-122"/>
              </a:rPr>
              <a:t>剖视图</a:t>
            </a:r>
            <a:r>
              <a:rPr lang="zh-CN" altLang="en-US" sz="3200" dirty="0"/>
              <a:t>、</a:t>
            </a:r>
            <a:r>
              <a:rPr lang="zh-CN" altLang="en-US" sz="3200" dirty="0">
                <a:solidFill>
                  <a:schemeClr val="accent6"/>
                </a:solidFill>
                <a:latin typeface="隶书" pitchFamily="49" charset="-122"/>
                <a:ea typeface="隶书" pitchFamily="49" charset="-122"/>
              </a:rPr>
              <a:t>断面图</a:t>
            </a:r>
            <a:r>
              <a:rPr lang="zh-CN" altLang="en-US" sz="3200" dirty="0"/>
              <a:t>等表达方法，在绘制装配图时，仍可使用。</a:t>
            </a:r>
          </a:p>
        </p:txBody>
      </p:sp>
      <p:sp>
        <p:nvSpPr>
          <p:cNvPr id="11" name="Text Box 32"/>
          <p:cNvSpPr txBox="1">
            <a:spLocks noChangeArrowheads="1"/>
          </p:cNvSpPr>
          <p:nvPr/>
        </p:nvSpPr>
        <p:spPr bwMode="auto">
          <a:xfrm>
            <a:off x="1098032" y="3087538"/>
            <a:ext cx="7344816" cy="3077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>
            <a:defPPr>
              <a:defRPr lang="zh-CN"/>
            </a:defPPr>
            <a:lvl1pPr>
              <a:lnSpc>
                <a:spcPct val="125000"/>
              </a:lnSpc>
              <a:defRPr sz="2800" b="1">
                <a:latin typeface="楷体" panose="02010609060101010101" pitchFamily="49" charset="-122"/>
                <a:ea typeface="楷体" panose="02010609060101010101" pitchFamily="49" charset="-122"/>
                <a:cs typeface="+mn-cs"/>
              </a:defRPr>
            </a:lvl1pPr>
          </a:lstStyle>
          <a:p>
            <a:r>
              <a:rPr lang="en-US" altLang="zh-CN" sz="3200" dirty="0"/>
              <a:t>    </a:t>
            </a:r>
            <a:r>
              <a:rPr lang="zh-CN" altLang="en-US" sz="3200" dirty="0"/>
              <a:t>装配图主要是表达各零件之间的</a:t>
            </a:r>
            <a:r>
              <a:rPr lang="zh-CN" altLang="en-US" sz="3200" dirty="0">
                <a:solidFill>
                  <a:schemeClr val="accent6"/>
                </a:solidFill>
                <a:latin typeface="隶书" pitchFamily="49" charset="-122"/>
                <a:ea typeface="隶书" pitchFamily="49" charset="-122"/>
              </a:rPr>
              <a:t>装配关系</a:t>
            </a:r>
            <a:r>
              <a:rPr lang="zh-CN" altLang="en-US" sz="3200" dirty="0"/>
              <a:t>、</a:t>
            </a:r>
            <a:r>
              <a:rPr lang="zh-CN" altLang="en-US" sz="3200" dirty="0">
                <a:solidFill>
                  <a:schemeClr val="accent6"/>
                </a:solidFill>
                <a:latin typeface="隶书" pitchFamily="49" charset="-122"/>
                <a:ea typeface="隶书" pitchFamily="49" charset="-122"/>
              </a:rPr>
              <a:t>连接方法</a:t>
            </a:r>
            <a:r>
              <a:rPr lang="zh-CN" altLang="en-US" sz="3200" dirty="0"/>
              <a:t>、</a:t>
            </a:r>
            <a:r>
              <a:rPr lang="zh-CN" altLang="en-US" sz="3200" dirty="0">
                <a:solidFill>
                  <a:schemeClr val="accent6"/>
                </a:solidFill>
                <a:latin typeface="隶书" pitchFamily="49" charset="-122"/>
                <a:ea typeface="隶书" pitchFamily="49" charset="-122"/>
              </a:rPr>
              <a:t>相对位置</a:t>
            </a:r>
            <a:r>
              <a:rPr lang="zh-CN" altLang="en-US" sz="3200" dirty="0"/>
              <a:t>、</a:t>
            </a:r>
            <a:r>
              <a:rPr lang="zh-CN" altLang="en-US" sz="3200" dirty="0">
                <a:solidFill>
                  <a:schemeClr val="accent6"/>
                </a:solidFill>
                <a:latin typeface="隶书" pitchFamily="49" charset="-122"/>
                <a:ea typeface="隶书" pitchFamily="49" charset="-122"/>
              </a:rPr>
              <a:t>运动情况</a:t>
            </a:r>
            <a:r>
              <a:rPr lang="zh-CN" altLang="en-US" sz="3200" dirty="0"/>
              <a:t>和零件的</a:t>
            </a:r>
            <a:r>
              <a:rPr lang="zh-CN" altLang="en-US" sz="3200" dirty="0">
                <a:solidFill>
                  <a:schemeClr val="accent6"/>
                </a:solidFill>
                <a:latin typeface="隶书" pitchFamily="49" charset="-122"/>
                <a:ea typeface="隶书" pitchFamily="49" charset="-122"/>
              </a:rPr>
              <a:t>主要结构形状</a:t>
            </a:r>
            <a:r>
              <a:rPr lang="zh-CN" altLang="en-US" sz="3200" dirty="0"/>
              <a:t>，为此，在绘制装配图时，还需采用一些</a:t>
            </a:r>
            <a:r>
              <a:rPr lang="zh-CN" altLang="en-US" sz="3200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规定画法</a:t>
            </a:r>
            <a:r>
              <a:rPr lang="zh-CN" altLang="en-US" sz="3200" dirty="0"/>
              <a:t>和</a:t>
            </a:r>
            <a:r>
              <a:rPr lang="zh-CN" altLang="en-US" sz="3200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特殊表达方法</a:t>
            </a:r>
            <a:r>
              <a:rPr lang="zh-CN" altLang="en-US" sz="3200"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861567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2" grpId="0"/>
      <p:bldP spid="10" grpId="0" build="allAtOnce" autoUpdateAnimBg="0"/>
      <p:bldP spid="11" grpId="0" build="allAtOnce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2" name="文本占位符 1"/>
          <p:cNvSpPr txBox="1">
            <a:spLocks/>
          </p:cNvSpPr>
          <p:nvPr/>
        </p:nvSpPr>
        <p:spPr bwMode="auto">
          <a:xfrm>
            <a:off x="1016000" y="188640"/>
            <a:ext cx="748823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9.2.1</a:t>
            </a:r>
            <a:r>
              <a:rPr lang="zh-CN" altLang="en-US" sz="3600" b="1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</a:t>
            </a:r>
            <a:r>
              <a:rPr lang="zh-CN" altLang="en-US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规定画法</a:t>
            </a:r>
            <a:endParaRPr lang="zh-CN" altLang="en-US" sz="3600" b="1" dirty="0">
              <a:solidFill>
                <a:schemeClr val="accent2"/>
              </a:solidFill>
              <a:latin typeface="隶书" pitchFamily="49" charset="-122"/>
              <a:ea typeface="隶书" pitchFamily="49" charset="-122"/>
            </a:endParaRPr>
          </a:p>
        </p:txBody>
      </p:sp>
      <p:pic>
        <p:nvPicPr>
          <p:cNvPr id="26627" name="Picture 3" descr="26"/>
          <p:cNvPicPr>
            <a:picLocks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980009"/>
            <a:ext cx="7199312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spid="376839" name="ShockwaveFlash1" r:id="rId2" imgW="8388257" imgH="5187731"/>
        </mc:Choice>
        <mc:Fallback>
          <p:control name="ShockwaveFlash1" r:id="rId2" imgW="8388257" imgH="5187731">
            <p:pic>
              <p:nvPicPr>
                <p:cNvPr id="0" name="ShockwaveFlash1"/>
                <p:cNvPicPr preferRelativeResize="0">
                  <a:picLocks noChangeAspect="1"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11188" y="1125538"/>
                  <a:ext cx="8388350" cy="51879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918860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2" name="文本占位符 1"/>
          <p:cNvSpPr txBox="1">
            <a:spLocks/>
          </p:cNvSpPr>
          <p:nvPr/>
        </p:nvSpPr>
        <p:spPr bwMode="auto">
          <a:xfrm>
            <a:off x="1016000" y="188640"/>
            <a:ext cx="748823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9.2.2</a:t>
            </a:r>
            <a:r>
              <a:rPr lang="zh-CN" altLang="en-US" sz="3600" b="1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</a:t>
            </a:r>
            <a:r>
              <a:rPr lang="zh-CN" altLang="en-US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特殊画法</a:t>
            </a:r>
            <a:endParaRPr lang="zh-CN" altLang="en-US" sz="3600" b="1" dirty="0">
              <a:solidFill>
                <a:schemeClr val="accent2"/>
              </a:solidFill>
              <a:latin typeface="隶书" pitchFamily="49" charset="-122"/>
              <a:ea typeface="隶书" pitchFamily="49" charset="-122"/>
            </a:endParaRPr>
          </a:p>
        </p:txBody>
      </p:sp>
      <p:pic>
        <p:nvPicPr>
          <p:cNvPr id="26627" name="Picture 3" descr="26"/>
          <p:cNvPicPr>
            <a:picLocks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980009"/>
            <a:ext cx="7199312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19"/>
          <p:cNvSpPr txBox="1">
            <a:spLocks noChangeArrowheads="1"/>
          </p:cNvSpPr>
          <p:nvPr/>
        </p:nvSpPr>
        <p:spPr bwMode="auto">
          <a:xfrm>
            <a:off x="899592" y="1052736"/>
            <a:ext cx="2952328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>
            <a:defPPr>
              <a:defRPr lang="zh-CN"/>
            </a:defPPr>
            <a:lvl1pPr>
              <a:lnSpc>
                <a:spcPct val="125000"/>
              </a:lnSpc>
              <a:defRPr sz="2800" b="1">
                <a:solidFill>
                  <a:srgbClr val="FF0000"/>
                </a:solidFill>
                <a:latin typeface="隶书" pitchFamily="49" charset="-122"/>
                <a:ea typeface="隶书" pitchFamily="49" charset="-122"/>
                <a:cs typeface="+mn-cs"/>
              </a:defRPr>
            </a:lvl1pPr>
          </a:lstStyle>
          <a:p>
            <a:pPr marL="457200" indent="-457200">
              <a:lnSpc>
                <a:spcPct val="10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zh-CN" altLang="en-US" dirty="0">
                <a:solidFill>
                  <a:schemeClr val="accent6"/>
                </a:solidFill>
              </a:rPr>
              <a:t>拆卸画法</a:t>
            </a:r>
          </a:p>
        </p:txBody>
      </p:sp>
      <p:graphicFrame>
        <p:nvGraphicFramePr>
          <p:cNvPr id="8" name="Object 89"/>
          <p:cNvGraphicFramePr>
            <a:graphicFrameLocks noChangeAspect="1"/>
          </p:cNvGraphicFramePr>
          <p:nvPr/>
        </p:nvGraphicFramePr>
        <p:xfrm>
          <a:off x="539750" y="1773238"/>
          <a:ext cx="4951413" cy="431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7906" name="Image" r:id="rId4" imgW="8952381" imgH="7733333" progId="Photoshop.Image.7">
                  <p:embed/>
                </p:oleObj>
              </mc:Choice>
              <mc:Fallback>
                <p:oleObj name="Image" r:id="rId4" imgW="8952381" imgH="7733333" progId="Photoshop.Image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1773238"/>
                        <a:ext cx="4951413" cy="431800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3333CC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5"/>
          <p:cNvGraphicFramePr>
            <a:graphicFrameLocks noChangeAspect="1"/>
          </p:cNvGraphicFramePr>
          <p:nvPr/>
        </p:nvGraphicFramePr>
        <p:xfrm>
          <a:off x="5076825" y="1773238"/>
          <a:ext cx="3987800" cy="431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7907" name="Image" r:id="rId6" imgW="10197551" imgH="11049796" progId="Photoshop.Image.7">
                  <p:embed/>
                </p:oleObj>
              </mc:Choice>
              <mc:Fallback>
                <p:oleObj name="Image" r:id="rId6" imgW="10197551" imgH="11049796" progId="Photoshop.Image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825" y="1773238"/>
                        <a:ext cx="3987800" cy="4319587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3333CC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90"/>
          <p:cNvSpPr txBox="1">
            <a:spLocks noChangeArrowheads="1"/>
          </p:cNvSpPr>
          <p:nvPr/>
        </p:nvSpPr>
        <p:spPr bwMode="auto">
          <a:xfrm>
            <a:off x="1476375" y="5502275"/>
            <a:ext cx="18716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>
                <a:solidFill>
                  <a:srgbClr val="FF3300"/>
                </a:solidFill>
                <a:ea typeface="华文新魏" pitchFamily="2" charset="-122"/>
              </a:rPr>
              <a:t>滑动轴承</a:t>
            </a:r>
          </a:p>
        </p:txBody>
      </p:sp>
    </p:spTree>
    <p:extLst>
      <p:ext uri="{BB962C8B-B14F-4D97-AF65-F5344CB8AC3E}">
        <p14:creationId xmlns:p14="http://schemas.microsoft.com/office/powerpoint/2010/main" val="1033619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2" grpId="0"/>
      <p:bldP spid="4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2" name="文本占位符 1"/>
          <p:cNvSpPr txBox="1">
            <a:spLocks/>
          </p:cNvSpPr>
          <p:nvPr/>
        </p:nvSpPr>
        <p:spPr bwMode="auto">
          <a:xfrm>
            <a:off x="1016000" y="188640"/>
            <a:ext cx="748823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9.2.2</a:t>
            </a:r>
            <a:r>
              <a:rPr lang="zh-CN" altLang="en-US" sz="3600" b="1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</a:t>
            </a:r>
            <a:r>
              <a:rPr lang="zh-CN" altLang="en-US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特殊画法</a:t>
            </a:r>
            <a:endParaRPr lang="zh-CN" altLang="en-US" sz="3600" b="1" dirty="0">
              <a:solidFill>
                <a:schemeClr val="accent2"/>
              </a:solidFill>
              <a:latin typeface="隶书" pitchFamily="49" charset="-122"/>
              <a:ea typeface="隶书" pitchFamily="49" charset="-122"/>
            </a:endParaRPr>
          </a:p>
        </p:txBody>
      </p:sp>
      <p:pic>
        <p:nvPicPr>
          <p:cNvPr id="26627" name="Picture 3" descr="26"/>
          <p:cNvPicPr>
            <a:picLocks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980009"/>
            <a:ext cx="7199312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19"/>
          <p:cNvSpPr txBox="1">
            <a:spLocks noChangeArrowheads="1"/>
          </p:cNvSpPr>
          <p:nvPr/>
        </p:nvSpPr>
        <p:spPr bwMode="auto">
          <a:xfrm>
            <a:off x="899592" y="1052736"/>
            <a:ext cx="2952328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>
            <a:defPPr>
              <a:defRPr lang="zh-CN"/>
            </a:defPPr>
            <a:lvl1pPr>
              <a:lnSpc>
                <a:spcPct val="125000"/>
              </a:lnSpc>
              <a:defRPr sz="2800" b="1">
                <a:solidFill>
                  <a:srgbClr val="FF0000"/>
                </a:solidFill>
                <a:latin typeface="隶书" pitchFamily="49" charset="-122"/>
                <a:ea typeface="隶书" pitchFamily="49" charset="-122"/>
                <a:cs typeface="+mn-cs"/>
              </a:defRPr>
            </a:lvl1pPr>
          </a:lstStyle>
          <a:p>
            <a:pPr marL="457200" indent="-457200">
              <a:lnSpc>
                <a:spcPct val="10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zh-CN" altLang="en-US" dirty="0">
                <a:solidFill>
                  <a:schemeClr val="accent6"/>
                </a:solidFill>
              </a:rPr>
              <a:t>拆卸画法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827658" y="1779781"/>
            <a:ext cx="3600326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>
            <a:defPPr>
              <a:defRPr lang="zh-CN"/>
            </a:defPPr>
            <a:lvl1pPr>
              <a:lnSpc>
                <a:spcPct val="125000"/>
              </a:lnSpc>
              <a:defRPr sz="3200" b="1">
                <a:latin typeface="楷体" panose="02010609060101010101" pitchFamily="49" charset="-122"/>
                <a:ea typeface="楷体" panose="02010609060101010101" pitchFamily="49" charset="-122"/>
                <a:cs typeface="+mn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zh-CN" sz="2800" dirty="0"/>
              <a:t>    </a:t>
            </a:r>
            <a:r>
              <a:rPr lang="zh-CN" altLang="en-US" sz="2800" dirty="0"/>
              <a:t>有时为了在某个视图上把装配关系或某个零件的形状表达清楚，或为了简化图形，可将某些零件在该视图上拆去不画</a:t>
            </a:r>
            <a:r>
              <a:rPr lang="zh-CN" altLang="en-US" sz="2800" dirty="0" smtClean="0"/>
              <a:t>。</a:t>
            </a:r>
            <a:endParaRPr lang="zh-CN" altLang="en-US" sz="2800" dirty="0"/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0625376"/>
              </p:ext>
            </p:extLst>
          </p:nvPr>
        </p:nvGraphicFramePr>
        <p:xfrm>
          <a:off x="4644008" y="1700808"/>
          <a:ext cx="3987800" cy="431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06" name="Image" r:id="rId4" imgW="10197551" imgH="11049796" progId="Photoshop.Image.7">
                  <p:embed/>
                </p:oleObj>
              </mc:Choice>
              <mc:Fallback>
                <p:oleObj name="Image" r:id="rId4" imgW="10197551" imgH="11049796" progId="Photoshop.Image.7">
                  <p:embed/>
                  <p:pic>
                    <p:nvPicPr>
                      <p:cNvPr id="0" name="Object 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4008" y="1700808"/>
                        <a:ext cx="3987800" cy="4319587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3333CC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827658" y="4653136"/>
            <a:ext cx="3600326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>
            <a:defPPr>
              <a:defRPr lang="zh-CN"/>
            </a:defPPr>
            <a:lvl1pPr>
              <a:lnSpc>
                <a:spcPct val="125000"/>
              </a:lnSpc>
              <a:defRPr sz="3200" b="1">
                <a:latin typeface="楷体" panose="02010609060101010101" pitchFamily="49" charset="-122"/>
                <a:ea typeface="楷体" panose="02010609060101010101" pitchFamily="49" charset="-122"/>
                <a:cs typeface="+mn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zh-CN" sz="2800" dirty="0"/>
              <a:t>    </a:t>
            </a:r>
            <a:r>
              <a:rPr lang="zh-CN" altLang="en-US" sz="2800" dirty="0" smtClean="0"/>
              <a:t>需要</a:t>
            </a:r>
            <a:r>
              <a:rPr lang="zh-CN" altLang="en-US" sz="2800" dirty="0"/>
              <a:t>说明时可加标注“</a:t>
            </a:r>
            <a:r>
              <a:rPr lang="zh-CN" altLang="en-US" sz="2800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拆去</a:t>
            </a:r>
            <a:r>
              <a:rPr lang="en-US" altLang="zh-CN" sz="2800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××</a:t>
            </a:r>
            <a:r>
              <a:rPr lang="zh-CN" altLang="en-US" sz="2800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等零件</a:t>
            </a:r>
            <a:r>
              <a:rPr lang="zh-CN" altLang="en-US" sz="2800" dirty="0"/>
              <a:t>”。</a:t>
            </a:r>
          </a:p>
        </p:txBody>
      </p:sp>
    </p:spTree>
    <p:extLst>
      <p:ext uri="{BB962C8B-B14F-4D97-AF65-F5344CB8AC3E}">
        <p14:creationId xmlns:p14="http://schemas.microsoft.com/office/powerpoint/2010/main" val="1209567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utoUpdateAnimBg="0"/>
      <p:bldP spid="12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2" name="文本占位符 1"/>
          <p:cNvSpPr txBox="1">
            <a:spLocks/>
          </p:cNvSpPr>
          <p:nvPr/>
        </p:nvSpPr>
        <p:spPr bwMode="auto">
          <a:xfrm>
            <a:off x="1016000" y="188640"/>
            <a:ext cx="748823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9.2.2</a:t>
            </a:r>
            <a:r>
              <a:rPr lang="zh-CN" altLang="en-US" sz="3600" b="1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</a:t>
            </a:r>
            <a:r>
              <a:rPr lang="zh-CN" altLang="en-US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特殊画法</a:t>
            </a:r>
            <a:endParaRPr lang="zh-CN" altLang="en-US" sz="3600" b="1" dirty="0">
              <a:solidFill>
                <a:schemeClr val="accent2"/>
              </a:solidFill>
              <a:latin typeface="隶书" pitchFamily="49" charset="-122"/>
              <a:ea typeface="隶书" pitchFamily="49" charset="-122"/>
            </a:endParaRPr>
          </a:p>
        </p:txBody>
      </p:sp>
      <p:pic>
        <p:nvPicPr>
          <p:cNvPr id="26627" name="Picture 3" descr="26"/>
          <p:cNvPicPr>
            <a:picLocks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980009"/>
            <a:ext cx="7199312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19"/>
          <p:cNvSpPr txBox="1">
            <a:spLocks noChangeArrowheads="1"/>
          </p:cNvSpPr>
          <p:nvPr/>
        </p:nvSpPr>
        <p:spPr bwMode="auto">
          <a:xfrm>
            <a:off x="899592" y="1052736"/>
            <a:ext cx="5544616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>
            <a:defPPr>
              <a:defRPr lang="zh-CN"/>
            </a:defPPr>
            <a:lvl1pPr>
              <a:lnSpc>
                <a:spcPct val="125000"/>
              </a:lnSpc>
              <a:defRPr sz="2800" b="1">
                <a:solidFill>
                  <a:srgbClr val="FF0000"/>
                </a:solidFill>
                <a:latin typeface="隶书" pitchFamily="49" charset="-122"/>
                <a:ea typeface="隶书" pitchFamily="49" charset="-122"/>
                <a:cs typeface="+mn-cs"/>
              </a:defRPr>
            </a:lvl1pPr>
          </a:lstStyle>
          <a:p>
            <a:pPr marL="457200" indent="-457200">
              <a:lnSpc>
                <a:spcPct val="10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zh-CN" altLang="en-US" dirty="0" smtClean="0">
                <a:solidFill>
                  <a:schemeClr val="accent6"/>
                </a:solidFill>
              </a:rPr>
              <a:t>沿</a:t>
            </a:r>
            <a:r>
              <a:rPr lang="zh-CN" altLang="en-US" dirty="0">
                <a:solidFill>
                  <a:schemeClr val="accent6"/>
                </a:solidFill>
              </a:rPr>
              <a:t>零件的结合面剖切</a:t>
            </a:r>
            <a:r>
              <a:rPr lang="zh-CN" altLang="en-US" dirty="0" smtClean="0">
                <a:solidFill>
                  <a:schemeClr val="accent6"/>
                </a:solidFill>
              </a:rPr>
              <a:t>画法</a:t>
            </a:r>
            <a:endParaRPr lang="zh-CN" altLang="en-US" dirty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5" name="Text Box 38"/>
          <p:cNvSpPr txBox="1">
            <a:spLocks noChangeArrowheads="1"/>
          </p:cNvSpPr>
          <p:nvPr/>
        </p:nvSpPr>
        <p:spPr bwMode="auto">
          <a:xfrm>
            <a:off x="900113" y="1487106"/>
            <a:ext cx="76327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>
            <a:defPPr>
              <a:defRPr lang="zh-CN"/>
            </a:defPPr>
            <a:lvl1pPr>
              <a:lnSpc>
                <a:spcPct val="100000"/>
              </a:lnSpc>
              <a:defRPr sz="2800" b="1">
                <a:latin typeface="楷体" panose="02010609060101010101" pitchFamily="49" charset="-122"/>
                <a:ea typeface="楷体" panose="02010609060101010101" pitchFamily="49" charset="-122"/>
                <a:cs typeface="+mn-cs"/>
              </a:defRPr>
            </a:lvl1pPr>
          </a:lstStyle>
          <a:p>
            <a:r>
              <a:rPr lang="en-US" altLang="zh-CN" dirty="0"/>
              <a:t>     </a:t>
            </a:r>
            <a:r>
              <a:rPr lang="zh-CN" altLang="en-US" dirty="0" smtClean="0"/>
              <a:t>为了</a:t>
            </a:r>
            <a:r>
              <a:rPr lang="zh-CN" altLang="en-US" dirty="0"/>
              <a:t>表达内部结构，在装配图中可假象沿某些零件的结合面剖切的画法。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379911" name="ShockwaveFlash1" r:id="rId2" imgW="5904762" imgH="3852715"/>
        </mc:Choice>
        <mc:Fallback>
          <p:control name="ShockwaveFlash1" r:id="rId2" imgW="5904762" imgH="3852715">
            <p:pic>
              <p:nvPicPr>
                <p:cNvPr id="0" name="ShockwaveFlash1"/>
                <p:cNvPicPr preferRelativeResize="0">
                  <a:picLocks noChangeAspect="1"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908175" y="2420938"/>
                  <a:ext cx="5905500" cy="38528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12700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794199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2" name="文本占位符 1"/>
          <p:cNvSpPr txBox="1">
            <a:spLocks/>
          </p:cNvSpPr>
          <p:nvPr/>
        </p:nvSpPr>
        <p:spPr bwMode="auto">
          <a:xfrm>
            <a:off x="1016000" y="188640"/>
            <a:ext cx="748823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9.2.2</a:t>
            </a:r>
            <a:r>
              <a:rPr lang="zh-CN" altLang="en-US" sz="3600" b="1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</a:t>
            </a:r>
            <a:r>
              <a:rPr lang="zh-CN" altLang="en-US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特殊画法</a:t>
            </a:r>
            <a:endParaRPr lang="zh-CN" altLang="en-US" sz="3600" b="1" dirty="0">
              <a:solidFill>
                <a:schemeClr val="accent2"/>
              </a:solidFill>
              <a:latin typeface="隶书" pitchFamily="49" charset="-122"/>
              <a:ea typeface="隶书" pitchFamily="49" charset="-122"/>
            </a:endParaRPr>
          </a:p>
        </p:txBody>
      </p:sp>
      <p:pic>
        <p:nvPicPr>
          <p:cNvPr id="26627" name="Picture 3" descr="26"/>
          <p:cNvPicPr>
            <a:picLocks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980009"/>
            <a:ext cx="7199312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19"/>
          <p:cNvSpPr txBox="1">
            <a:spLocks noChangeArrowheads="1"/>
          </p:cNvSpPr>
          <p:nvPr/>
        </p:nvSpPr>
        <p:spPr bwMode="auto">
          <a:xfrm>
            <a:off x="899592" y="1052736"/>
            <a:ext cx="2952328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>
            <a:defPPr>
              <a:defRPr lang="zh-CN"/>
            </a:defPPr>
            <a:lvl1pPr>
              <a:lnSpc>
                <a:spcPct val="125000"/>
              </a:lnSpc>
              <a:defRPr sz="2800" b="1">
                <a:solidFill>
                  <a:srgbClr val="FF0000"/>
                </a:solidFill>
                <a:latin typeface="隶书" pitchFamily="49" charset="-122"/>
                <a:ea typeface="隶书" pitchFamily="49" charset="-122"/>
                <a:cs typeface="+mn-cs"/>
              </a:defRPr>
            </a:lvl1pPr>
          </a:lstStyle>
          <a:p>
            <a:pPr marL="457200" indent="-457200">
              <a:lnSpc>
                <a:spcPct val="10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zh-CN" altLang="en-US" dirty="0">
                <a:solidFill>
                  <a:schemeClr val="accent6"/>
                </a:solidFill>
              </a:rPr>
              <a:t>假想</a:t>
            </a:r>
            <a:r>
              <a:rPr lang="zh-CN" altLang="en-US" dirty="0" smtClean="0">
                <a:solidFill>
                  <a:schemeClr val="accent6"/>
                </a:solidFill>
              </a:rPr>
              <a:t>画法</a:t>
            </a:r>
            <a:endParaRPr lang="zh-CN" altLang="en-US" dirty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933807" y="1483623"/>
            <a:ext cx="7454618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>
            <a:defPPr>
              <a:defRPr lang="zh-CN"/>
            </a:defPPr>
            <a:lvl1pPr>
              <a:lnSpc>
                <a:spcPct val="100000"/>
              </a:lnSpc>
              <a:defRPr sz="2800" b="1">
                <a:latin typeface="楷体" panose="02010609060101010101" pitchFamily="49" charset="-122"/>
                <a:ea typeface="楷体" panose="02010609060101010101" pitchFamily="49" charset="-122"/>
                <a:cs typeface="+mn-cs"/>
              </a:defRPr>
            </a:lvl1pPr>
          </a:lstStyle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zh-CN" altLang="en-US" dirty="0" smtClean="0"/>
              <a:t>在</a:t>
            </a:r>
            <a:r>
              <a:rPr lang="zh-CN" altLang="en-US" dirty="0"/>
              <a:t>装配图中，需表达某零件的</a:t>
            </a:r>
            <a:r>
              <a:rPr lang="zh-CN" altLang="en-US" dirty="0">
                <a:solidFill>
                  <a:schemeClr val="accent6"/>
                </a:solidFill>
                <a:latin typeface="隶书" pitchFamily="49" charset="-122"/>
                <a:ea typeface="隶书" pitchFamily="49" charset="-122"/>
              </a:rPr>
              <a:t>运动范围</a:t>
            </a:r>
            <a:r>
              <a:rPr lang="zh-CN" altLang="en-US" dirty="0"/>
              <a:t>和</a:t>
            </a:r>
            <a:r>
              <a:rPr lang="zh-CN" altLang="en-US" dirty="0">
                <a:solidFill>
                  <a:schemeClr val="accent6"/>
                </a:solidFill>
                <a:latin typeface="隶书" pitchFamily="49" charset="-122"/>
                <a:ea typeface="隶书" pitchFamily="49" charset="-122"/>
              </a:rPr>
              <a:t>极限位置</a:t>
            </a:r>
            <a:r>
              <a:rPr lang="zh-CN" altLang="en-US" dirty="0"/>
              <a:t>，可用</a:t>
            </a:r>
            <a:r>
              <a:rPr lang="zh-CN" altLang="en-US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双点划线</a:t>
            </a:r>
            <a:r>
              <a:rPr lang="zh-CN" altLang="en-US" dirty="0"/>
              <a:t>画出该零件的极限位置轮廓。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2915816" y="2852937"/>
            <a:ext cx="3672407" cy="3312586"/>
            <a:chOff x="3180493" y="2483352"/>
            <a:chExt cx="3839779" cy="3537935"/>
          </a:xfrm>
        </p:grpSpPr>
        <p:sp>
          <p:nvSpPr>
            <p:cNvPr id="203" name="Rectangle 2"/>
            <p:cNvSpPr>
              <a:spLocks noChangeArrowheads="1"/>
            </p:cNvSpPr>
            <p:nvPr/>
          </p:nvSpPr>
          <p:spPr bwMode="auto">
            <a:xfrm flipV="1">
              <a:off x="3180493" y="2483352"/>
              <a:ext cx="3839779" cy="353793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12" name="Group 201"/>
            <p:cNvGrpSpPr>
              <a:grpSpLocks noChangeAspect="1"/>
            </p:cNvGrpSpPr>
            <p:nvPr/>
          </p:nvGrpSpPr>
          <p:grpSpPr bwMode="auto">
            <a:xfrm>
              <a:off x="3332343" y="2611998"/>
              <a:ext cx="3484562" cy="3251404"/>
              <a:chOff x="1878" y="1727"/>
              <a:chExt cx="2720" cy="2538"/>
            </a:xfrm>
          </p:grpSpPr>
          <p:sp>
            <p:nvSpPr>
              <p:cNvPr id="13" name="Line 6"/>
              <p:cNvSpPr>
                <a:spLocks noChangeAspect="1" noChangeShapeType="1"/>
              </p:cNvSpPr>
              <p:nvPr/>
            </p:nvSpPr>
            <p:spPr bwMode="auto">
              <a:xfrm flipV="1">
                <a:off x="3034" y="2201"/>
                <a:ext cx="944" cy="1199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" name="Line 7"/>
              <p:cNvSpPr>
                <a:spLocks noChangeAspect="1" noChangeShapeType="1"/>
              </p:cNvSpPr>
              <p:nvPr/>
            </p:nvSpPr>
            <p:spPr bwMode="auto">
              <a:xfrm flipV="1">
                <a:off x="2778" y="2025"/>
                <a:ext cx="986" cy="1165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" name="Line 8"/>
              <p:cNvSpPr>
                <a:spLocks noChangeAspect="1" noChangeShapeType="1"/>
              </p:cNvSpPr>
              <p:nvPr/>
            </p:nvSpPr>
            <p:spPr bwMode="auto">
              <a:xfrm>
                <a:off x="3237" y="3546"/>
                <a:ext cx="1192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" name="Line 9"/>
              <p:cNvSpPr>
                <a:spLocks noChangeAspect="1" noChangeShapeType="1"/>
              </p:cNvSpPr>
              <p:nvPr/>
            </p:nvSpPr>
            <p:spPr bwMode="auto">
              <a:xfrm>
                <a:off x="1878" y="3767"/>
                <a:ext cx="2716" cy="3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" name="Line 10"/>
              <p:cNvSpPr>
                <a:spLocks noChangeAspect="1" noChangeShapeType="1"/>
              </p:cNvSpPr>
              <p:nvPr/>
            </p:nvSpPr>
            <p:spPr bwMode="auto">
              <a:xfrm flipV="1">
                <a:off x="2184" y="2573"/>
                <a:ext cx="1" cy="973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" name="未知"/>
              <p:cNvSpPr>
                <a:spLocks noChangeAspect="1"/>
              </p:cNvSpPr>
              <p:nvPr/>
            </p:nvSpPr>
            <p:spPr bwMode="auto">
              <a:xfrm>
                <a:off x="2738" y="3130"/>
                <a:ext cx="331" cy="334"/>
              </a:xfrm>
              <a:custGeom>
                <a:avLst/>
                <a:gdLst>
                  <a:gd name="T0" fmla="*/ 2 w 1135"/>
                  <a:gd name="T1" fmla="*/ 1 h 1136"/>
                  <a:gd name="T2" fmla="*/ 2 w 1135"/>
                  <a:gd name="T3" fmla="*/ 1 h 1136"/>
                  <a:gd name="T4" fmla="*/ 2 w 1135"/>
                  <a:gd name="T5" fmla="*/ 0 h 1136"/>
                  <a:gd name="T6" fmla="*/ 1 w 1135"/>
                  <a:gd name="T7" fmla="*/ 0 h 1136"/>
                  <a:gd name="T8" fmla="*/ 1 w 1135"/>
                  <a:gd name="T9" fmla="*/ 0 h 1136"/>
                  <a:gd name="T10" fmla="*/ 0 w 1135"/>
                  <a:gd name="T11" fmla="*/ 1 h 1136"/>
                  <a:gd name="T12" fmla="*/ 0 w 1135"/>
                  <a:gd name="T13" fmla="*/ 1 h 1136"/>
                  <a:gd name="T14" fmla="*/ 0 w 1135"/>
                  <a:gd name="T15" fmla="*/ 2 h 1136"/>
                  <a:gd name="T16" fmla="*/ 1 w 1135"/>
                  <a:gd name="T17" fmla="*/ 2 h 1136"/>
                  <a:gd name="T18" fmla="*/ 1 w 1135"/>
                  <a:gd name="T19" fmla="*/ 3 h 1136"/>
                  <a:gd name="T20" fmla="*/ 2 w 1135"/>
                  <a:gd name="T21" fmla="*/ 2 h 1136"/>
                  <a:gd name="T22" fmla="*/ 2 w 1135"/>
                  <a:gd name="T23" fmla="*/ 2 h 1136"/>
                  <a:gd name="T24" fmla="*/ 2 w 1135"/>
                  <a:gd name="T25" fmla="*/ 1 h 11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35"/>
                  <a:gd name="T40" fmla="*/ 0 h 1136"/>
                  <a:gd name="T41" fmla="*/ 1135 w 1135"/>
                  <a:gd name="T42" fmla="*/ 1136 h 11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35" h="1136">
                    <a:moveTo>
                      <a:pt x="1135" y="568"/>
                    </a:moveTo>
                    <a:lnTo>
                      <a:pt x="1058" y="284"/>
                    </a:lnTo>
                    <a:lnTo>
                      <a:pt x="851" y="76"/>
                    </a:lnTo>
                    <a:lnTo>
                      <a:pt x="567" y="0"/>
                    </a:lnTo>
                    <a:lnTo>
                      <a:pt x="284" y="76"/>
                    </a:lnTo>
                    <a:lnTo>
                      <a:pt x="75" y="284"/>
                    </a:lnTo>
                    <a:lnTo>
                      <a:pt x="0" y="568"/>
                    </a:lnTo>
                    <a:lnTo>
                      <a:pt x="75" y="853"/>
                    </a:lnTo>
                    <a:lnTo>
                      <a:pt x="284" y="1060"/>
                    </a:lnTo>
                    <a:lnTo>
                      <a:pt x="567" y="1136"/>
                    </a:lnTo>
                    <a:lnTo>
                      <a:pt x="851" y="1060"/>
                    </a:lnTo>
                    <a:lnTo>
                      <a:pt x="1058" y="853"/>
                    </a:lnTo>
                    <a:lnTo>
                      <a:pt x="1135" y="568"/>
                    </a:lnTo>
                    <a:close/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" name="Line 12"/>
              <p:cNvSpPr>
                <a:spLocks noChangeAspect="1" noChangeShapeType="1"/>
              </p:cNvSpPr>
              <p:nvPr/>
            </p:nvSpPr>
            <p:spPr bwMode="auto">
              <a:xfrm>
                <a:off x="2184" y="3546"/>
                <a:ext cx="386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" name="Line 13"/>
              <p:cNvSpPr>
                <a:spLocks noChangeAspect="1" noChangeShapeType="1"/>
              </p:cNvSpPr>
              <p:nvPr/>
            </p:nvSpPr>
            <p:spPr bwMode="auto">
              <a:xfrm>
                <a:off x="2127" y="3408"/>
                <a:ext cx="3" cy="359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" name="Line 14"/>
              <p:cNvSpPr>
                <a:spLocks noChangeAspect="1" noChangeShapeType="1"/>
              </p:cNvSpPr>
              <p:nvPr/>
            </p:nvSpPr>
            <p:spPr bwMode="auto">
              <a:xfrm>
                <a:off x="1962" y="3408"/>
                <a:ext cx="1" cy="359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" name="Line 15"/>
              <p:cNvSpPr>
                <a:spLocks noChangeAspect="1" noChangeShapeType="1"/>
              </p:cNvSpPr>
              <p:nvPr/>
            </p:nvSpPr>
            <p:spPr bwMode="auto">
              <a:xfrm>
                <a:off x="1878" y="3464"/>
                <a:ext cx="1" cy="303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" name="Line 16"/>
              <p:cNvSpPr>
                <a:spLocks noChangeAspect="1" noChangeShapeType="1"/>
              </p:cNvSpPr>
              <p:nvPr/>
            </p:nvSpPr>
            <p:spPr bwMode="auto">
              <a:xfrm>
                <a:off x="1934" y="3408"/>
                <a:ext cx="250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" name="未知"/>
              <p:cNvSpPr>
                <a:spLocks noChangeAspect="1"/>
              </p:cNvSpPr>
              <p:nvPr/>
            </p:nvSpPr>
            <p:spPr bwMode="auto">
              <a:xfrm>
                <a:off x="1878" y="3408"/>
                <a:ext cx="56" cy="56"/>
              </a:xfrm>
              <a:custGeom>
                <a:avLst/>
                <a:gdLst>
                  <a:gd name="T0" fmla="*/ 0 w 190"/>
                  <a:gd name="T1" fmla="*/ 0 h 190"/>
                  <a:gd name="T2" fmla="*/ 0 w 190"/>
                  <a:gd name="T3" fmla="*/ 0 h 190"/>
                  <a:gd name="T4" fmla="*/ 0 w 190"/>
                  <a:gd name="T5" fmla="*/ 0 h 190"/>
                  <a:gd name="T6" fmla="*/ 0 60000 65536"/>
                  <a:gd name="T7" fmla="*/ 0 60000 65536"/>
                  <a:gd name="T8" fmla="*/ 0 60000 65536"/>
                  <a:gd name="T9" fmla="*/ 0 w 190"/>
                  <a:gd name="T10" fmla="*/ 0 h 190"/>
                  <a:gd name="T11" fmla="*/ 190 w 190"/>
                  <a:gd name="T12" fmla="*/ 190 h 19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0" h="190">
                    <a:moveTo>
                      <a:pt x="190" y="0"/>
                    </a:moveTo>
                    <a:lnTo>
                      <a:pt x="55" y="56"/>
                    </a:lnTo>
                    <a:lnTo>
                      <a:pt x="0" y="19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" name="未知"/>
              <p:cNvSpPr>
                <a:spLocks noChangeAspect="1"/>
              </p:cNvSpPr>
              <p:nvPr/>
            </p:nvSpPr>
            <p:spPr bwMode="auto">
              <a:xfrm>
                <a:off x="2570" y="3379"/>
                <a:ext cx="168" cy="167"/>
              </a:xfrm>
              <a:custGeom>
                <a:avLst/>
                <a:gdLst>
                  <a:gd name="T0" fmla="*/ 0 w 568"/>
                  <a:gd name="T1" fmla="*/ 1 h 568"/>
                  <a:gd name="T2" fmla="*/ 1 w 568"/>
                  <a:gd name="T3" fmla="*/ 1 h 568"/>
                  <a:gd name="T4" fmla="*/ 1 w 568"/>
                  <a:gd name="T5" fmla="*/ 1 h 568"/>
                  <a:gd name="T6" fmla="*/ 1 w 568"/>
                  <a:gd name="T7" fmla="*/ 0 h 56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68"/>
                  <a:gd name="T13" fmla="*/ 0 h 568"/>
                  <a:gd name="T14" fmla="*/ 568 w 568"/>
                  <a:gd name="T15" fmla="*/ 568 h 56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68" h="568">
                    <a:moveTo>
                      <a:pt x="0" y="568"/>
                    </a:moveTo>
                    <a:lnTo>
                      <a:pt x="284" y="492"/>
                    </a:lnTo>
                    <a:lnTo>
                      <a:pt x="492" y="283"/>
                    </a:lnTo>
                    <a:lnTo>
                      <a:pt x="568" y="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" name="Line 19"/>
              <p:cNvSpPr>
                <a:spLocks noChangeAspect="1" noChangeShapeType="1"/>
              </p:cNvSpPr>
              <p:nvPr/>
            </p:nvSpPr>
            <p:spPr bwMode="auto">
              <a:xfrm>
                <a:off x="2738" y="3296"/>
                <a:ext cx="1" cy="83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" name="未知"/>
              <p:cNvSpPr>
                <a:spLocks noChangeAspect="1"/>
              </p:cNvSpPr>
              <p:nvPr/>
            </p:nvSpPr>
            <p:spPr bwMode="auto">
              <a:xfrm>
                <a:off x="2820" y="3214"/>
                <a:ext cx="166" cy="165"/>
              </a:xfrm>
              <a:custGeom>
                <a:avLst/>
                <a:gdLst>
                  <a:gd name="T0" fmla="*/ 1 w 567"/>
                  <a:gd name="T1" fmla="*/ 1 h 569"/>
                  <a:gd name="T2" fmla="*/ 1 w 567"/>
                  <a:gd name="T3" fmla="*/ 0 h 569"/>
                  <a:gd name="T4" fmla="*/ 1 w 567"/>
                  <a:gd name="T5" fmla="*/ 0 h 569"/>
                  <a:gd name="T6" fmla="*/ 0 w 567"/>
                  <a:gd name="T7" fmla="*/ 0 h 569"/>
                  <a:gd name="T8" fmla="*/ 0 w 567"/>
                  <a:gd name="T9" fmla="*/ 1 h 569"/>
                  <a:gd name="T10" fmla="*/ 0 w 567"/>
                  <a:gd name="T11" fmla="*/ 1 h 569"/>
                  <a:gd name="T12" fmla="*/ 1 w 567"/>
                  <a:gd name="T13" fmla="*/ 1 h 569"/>
                  <a:gd name="T14" fmla="*/ 1 w 567"/>
                  <a:gd name="T15" fmla="*/ 1 h 569"/>
                  <a:gd name="T16" fmla="*/ 1 w 567"/>
                  <a:gd name="T17" fmla="*/ 1 h 56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67"/>
                  <a:gd name="T28" fmla="*/ 0 h 569"/>
                  <a:gd name="T29" fmla="*/ 567 w 567"/>
                  <a:gd name="T30" fmla="*/ 569 h 56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67" h="569">
                    <a:moveTo>
                      <a:pt x="567" y="284"/>
                    </a:moveTo>
                    <a:lnTo>
                      <a:pt x="484" y="83"/>
                    </a:lnTo>
                    <a:lnTo>
                      <a:pt x="283" y="0"/>
                    </a:lnTo>
                    <a:lnTo>
                      <a:pt x="83" y="83"/>
                    </a:lnTo>
                    <a:lnTo>
                      <a:pt x="0" y="284"/>
                    </a:lnTo>
                    <a:lnTo>
                      <a:pt x="83" y="485"/>
                    </a:lnTo>
                    <a:lnTo>
                      <a:pt x="283" y="569"/>
                    </a:lnTo>
                    <a:lnTo>
                      <a:pt x="484" y="485"/>
                    </a:lnTo>
                    <a:lnTo>
                      <a:pt x="567" y="284"/>
                    </a:lnTo>
                    <a:close/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" name="Line 21"/>
              <p:cNvSpPr>
                <a:spLocks noChangeAspect="1" noChangeShapeType="1"/>
              </p:cNvSpPr>
              <p:nvPr/>
            </p:nvSpPr>
            <p:spPr bwMode="auto">
              <a:xfrm>
                <a:off x="3069" y="3296"/>
                <a:ext cx="3" cy="83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" name="未知"/>
              <p:cNvSpPr>
                <a:spLocks noChangeAspect="1"/>
              </p:cNvSpPr>
              <p:nvPr/>
            </p:nvSpPr>
            <p:spPr bwMode="auto">
              <a:xfrm>
                <a:off x="3069" y="3379"/>
                <a:ext cx="168" cy="167"/>
              </a:xfrm>
              <a:custGeom>
                <a:avLst/>
                <a:gdLst>
                  <a:gd name="T0" fmla="*/ 0 w 567"/>
                  <a:gd name="T1" fmla="*/ 0 h 568"/>
                  <a:gd name="T2" fmla="*/ 0 w 567"/>
                  <a:gd name="T3" fmla="*/ 1 h 568"/>
                  <a:gd name="T4" fmla="*/ 1 w 567"/>
                  <a:gd name="T5" fmla="*/ 1 h 568"/>
                  <a:gd name="T6" fmla="*/ 1 w 567"/>
                  <a:gd name="T7" fmla="*/ 1 h 56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67"/>
                  <a:gd name="T13" fmla="*/ 0 h 568"/>
                  <a:gd name="T14" fmla="*/ 567 w 567"/>
                  <a:gd name="T15" fmla="*/ 568 h 56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67" h="568">
                    <a:moveTo>
                      <a:pt x="0" y="0"/>
                    </a:moveTo>
                    <a:lnTo>
                      <a:pt x="76" y="283"/>
                    </a:lnTo>
                    <a:lnTo>
                      <a:pt x="283" y="492"/>
                    </a:lnTo>
                    <a:lnTo>
                      <a:pt x="567" y="568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" name="Line 23"/>
              <p:cNvSpPr>
                <a:spLocks noChangeAspect="1" noChangeShapeType="1"/>
              </p:cNvSpPr>
              <p:nvPr/>
            </p:nvSpPr>
            <p:spPr bwMode="auto">
              <a:xfrm flipH="1">
                <a:off x="2349" y="2408"/>
                <a:ext cx="1090" cy="3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" name="未知"/>
              <p:cNvSpPr>
                <a:spLocks noChangeAspect="1"/>
              </p:cNvSpPr>
              <p:nvPr/>
            </p:nvSpPr>
            <p:spPr bwMode="auto">
              <a:xfrm>
                <a:off x="2184" y="2408"/>
                <a:ext cx="165" cy="165"/>
              </a:xfrm>
              <a:custGeom>
                <a:avLst/>
                <a:gdLst>
                  <a:gd name="T0" fmla="*/ 1 w 568"/>
                  <a:gd name="T1" fmla="*/ 0 h 569"/>
                  <a:gd name="T2" fmla="*/ 1 w 568"/>
                  <a:gd name="T3" fmla="*/ 0 h 569"/>
                  <a:gd name="T4" fmla="*/ 0 w 568"/>
                  <a:gd name="T5" fmla="*/ 1 h 569"/>
                  <a:gd name="T6" fmla="*/ 0 w 568"/>
                  <a:gd name="T7" fmla="*/ 1 h 56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68"/>
                  <a:gd name="T13" fmla="*/ 0 h 569"/>
                  <a:gd name="T14" fmla="*/ 568 w 568"/>
                  <a:gd name="T15" fmla="*/ 569 h 56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68" h="569">
                    <a:moveTo>
                      <a:pt x="568" y="0"/>
                    </a:moveTo>
                    <a:lnTo>
                      <a:pt x="284" y="77"/>
                    </a:lnTo>
                    <a:lnTo>
                      <a:pt x="76" y="284"/>
                    </a:lnTo>
                    <a:lnTo>
                      <a:pt x="0" y="569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" name="Line 25"/>
              <p:cNvSpPr>
                <a:spLocks noChangeAspect="1" noChangeShapeType="1"/>
              </p:cNvSpPr>
              <p:nvPr/>
            </p:nvSpPr>
            <p:spPr bwMode="auto">
              <a:xfrm flipV="1">
                <a:off x="4261" y="2573"/>
                <a:ext cx="2" cy="917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" name="未知"/>
              <p:cNvSpPr>
                <a:spLocks noChangeAspect="1"/>
              </p:cNvSpPr>
              <p:nvPr/>
            </p:nvSpPr>
            <p:spPr bwMode="auto">
              <a:xfrm>
                <a:off x="4261" y="3490"/>
                <a:ext cx="56" cy="56"/>
              </a:xfrm>
              <a:custGeom>
                <a:avLst/>
                <a:gdLst>
                  <a:gd name="T0" fmla="*/ 0 w 188"/>
                  <a:gd name="T1" fmla="*/ 0 h 190"/>
                  <a:gd name="T2" fmla="*/ 0 w 188"/>
                  <a:gd name="T3" fmla="*/ 0 h 190"/>
                  <a:gd name="T4" fmla="*/ 0 w 188"/>
                  <a:gd name="T5" fmla="*/ 0 h 190"/>
                  <a:gd name="T6" fmla="*/ 0 60000 65536"/>
                  <a:gd name="T7" fmla="*/ 0 60000 65536"/>
                  <a:gd name="T8" fmla="*/ 0 60000 65536"/>
                  <a:gd name="T9" fmla="*/ 0 w 188"/>
                  <a:gd name="T10" fmla="*/ 0 h 190"/>
                  <a:gd name="T11" fmla="*/ 188 w 188"/>
                  <a:gd name="T12" fmla="*/ 190 h 19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8" h="190">
                    <a:moveTo>
                      <a:pt x="0" y="0"/>
                    </a:moveTo>
                    <a:lnTo>
                      <a:pt x="54" y="134"/>
                    </a:lnTo>
                    <a:lnTo>
                      <a:pt x="188" y="19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" name="Line 27"/>
              <p:cNvSpPr>
                <a:spLocks noChangeAspect="1" noChangeShapeType="1"/>
              </p:cNvSpPr>
              <p:nvPr/>
            </p:nvSpPr>
            <p:spPr bwMode="auto">
              <a:xfrm>
                <a:off x="4261" y="3408"/>
                <a:ext cx="278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" name="Line 28"/>
              <p:cNvSpPr>
                <a:spLocks noChangeAspect="1" noChangeShapeType="1"/>
              </p:cNvSpPr>
              <p:nvPr/>
            </p:nvSpPr>
            <p:spPr bwMode="auto">
              <a:xfrm>
                <a:off x="4594" y="3464"/>
                <a:ext cx="1" cy="303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" name="Line 29"/>
              <p:cNvSpPr>
                <a:spLocks noChangeAspect="1" noChangeShapeType="1"/>
              </p:cNvSpPr>
              <p:nvPr/>
            </p:nvSpPr>
            <p:spPr bwMode="auto">
              <a:xfrm flipV="1">
                <a:off x="4429" y="3518"/>
                <a:ext cx="36" cy="28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" name="未知"/>
              <p:cNvSpPr>
                <a:spLocks noChangeAspect="1"/>
              </p:cNvSpPr>
              <p:nvPr/>
            </p:nvSpPr>
            <p:spPr bwMode="auto">
              <a:xfrm>
                <a:off x="4539" y="3408"/>
                <a:ext cx="55" cy="56"/>
              </a:xfrm>
              <a:custGeom>
                <a:avLst/>
                <a:gdLst>
                  <a:gd name="T0" fmla="*/ 0 w 189"/>
                  <a:gd name="T1" fmla="*/ 0 h 190"/>
                  <a:gd name="T2" fmla="*/ 0 w 189"/>
                  <a:gd name="T3" fmla="*/ 0 h 190"/>
                  <a:gd name="T4" fmla="*/ 0 w 189"/>
                  <a:gd name="T5" fmla="*/ 0 h 190"/>
                  <a:gd name="T6" fmla="*/ 0 60000 65536"/>
                  <a:gd name="T7" fmla="*/ 0 60000 65536"/>
                  <a:gd name="T8" fmla="*/ 0 60000 65536"/>
                  <a:gd name="T9" fmla="*/ 0 w 189"/>
                  <a:gd name="T10" fmla="*/ 0 h 190"/>
                  <a:gd name="T11" fmla="*/ 189 w 189"/>
                  <a:gd name="T12" fmla="*/ 190 h 19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9" h="190">
                    <a:moveTo>
                      <a:pt x="189" y="190"/>
                    </a:moveTo>
                    <a:lnTo>
                      <a:pt x="133" y="56"/>
                    </a:lnTo>
                    <a:lnTo>
                      <a:pt x="0" y="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8" name="未知"/>
              <p:cNvSpPr>
                <a:spLocks noChangeAspect="1"/>
              </p:cNvSpPr>
              <p:nvPr/>
            </p:nvSpPr>
            <p:spPr bwMode="auto">
              <a:xfrm>
                <a:off x="3730" y="1976"/>
                <a:ext cx="278" cy="278"/>
              </a:xfrm>
              <a:custGeom>
                <a:avLst/>
                <a:gdLst>
                  <a:gd name="T0" fmla="*/ 2 w 945"/>
                  <a:gd name="T1" fmla="*/ 1 h 947"/>
                  <a:gd name="T2" fmla="*/ 2 w 945"/>
                  <a:gd name="T3" fmla="*/ 1 h 947"/>
                  <a:gd name="T4" fmla="*/ 1 w 945"/>
                  <a:gd name="T5" fmla="*/ 0 h 947"/>
                  <a:gd name="T6" fmla="*/ 1 w 945"/>
                  <a:gd name="T7" fmla="*/ 0 h 947"/>
                  <a:gd name="T8" fmla="*/ 1 w 945"/>
                  <a:gd name="T9" fmla="*/ 0 h 947"/>
                  <a:gd name="T10" fmla="*/ 0 w 945"/>
                  <a:gd name="T11" fmla="*/ 1 h 947"/>
                  <a:gd name="T12" fmla="*/ 0 w 945"/>
                  <a:gd name="T13" fmla="*/ 1 h 947"/>
                  <a:gd name="T14" fmla="*/ 0 w 945"/>
                  <a:gd name="T15" fmla="*/ 1 h 947"/>
                  <a:gd name="T16" fmla="*/ 1 w 945"/>
                  <a:gd name="T17" fmla="*/ 2 h 947"/>
                  <a:gd name="T18" fmla="*/ 1 w 945"/>
                  <a:gd name="T19" fmla="*/ 2 h 947"/>
                  <a:gd name="T20" fmla="*/ 1 w 945"/>
                  <a:gd name="T21" fmla="*/ 2 h 947"/>
                  <a:gd name="T22" fmla="*/ 2 w 945"/>
                  <a:gd name="T23" fmla="*/ 1 h 947"/>
                  <a:gd name="T24" fmla="*/ 2 w 945"/>
                  <a:gd name="T25" fmla="*/ 1 h 94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945"/>
                  <a:gd name="T40" fmla="*/ 0 h 947"/>
                  <a:gd name="T41" fmla="*/ 945 w 945"/>
                  <a:gd name="T42" fmla="*/ 947 h 94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945" h="947">
                    <a:moveTo>
                      <a:pt x="945" y="473"/>
                    </a:moveTo>
                    <a:lnTo>
                      <a:pt x="882" y="236"/>
                    </a:lnTo>
                    <a:lnTo>
                      <a:pt x="710" y="63"/>
                    </a:lnTo>
                    <a:lnTo>
                      <a:pt x="473" y="0"/>
                    </a:lnTo>
                    <a:lnTo>
                      <a:pt x="236" y="63"/>
                    </a:lnTo>
                    <a:lnTo>
                      <a:pt x="63" y="236"/>
                    </a:lnTo>
                    <a:lnTo>
                      <a:pt x="0" y="473"/>
                    </a:lnTo>
                    <a:lnTo>
                      <a:pt x="63" y="710"/>
                    </a:lnTo>
                    <a:lnTo>
                      <a:pt x="236" y="883"/>
                    </a:lnTo>
                    <a:lnTo>
                      <a:pt x="473" y="947"/>
                    </a:lnTo>
                    <a:lnTo>
                      <a:pt x="710" y="883"/>
                    </a:lnTo>
                    <a:lnTo>
                      <a:pt x="882" y="710"/>
                    </a:lnTo>
                    <a:lnTo>
                      <a:pt x="945" y="473"/>
                    </a:lnTo>
                    <a:close/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" name="Line 32"/>
              <p:cNvSpPr>
                <a:spLocks noChangeAspect="1" noChangeShapeType="1"/>
              </p:cNvSpPr>
              <p:nvPr/>
            </p:nvSpPr>
            <p:spPr bwMode="auto">
              <a:xfrm flipH="1">
                <a:off x="3816" y="2408"/>
                <a:ext cx="280" cy="3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0" name="未知"/>
              <p:cNvSpPr>
                <a:spLocks noChangeAspect="1"/>
              </p:cNvSpPr>
              <p:nvPr/>
            </p:nvSpPr>
            <p:spPr bwMode="auto">
              <a:xfrm>
                <a:off x="4096" y="2408"/>
                <a:ext cx="165" cy="165"/>
              </a:xfrm>
              <a:custGeom>
                <a:avLst/>
                <a:gdLst>
                  <a:gd name="T0" fmla="*/ 1 w 568"/>
                  <a:gd name="T1" fmla="*/ 1 h 569"/>
                  <a:gd name="T2" fmla="*/ 1 w 568"/>
                  <a:gd name="T3" fmla="*/ 1 h 569"/>
                  <a:gd name="T4" fmla="*/ 1 w 568"/>
                  <a:gd name="T5" fmla="*/ 0 h 569"/>
                  <a:gd name="T6" fmla="*/ 0 w 568"/>
                  <a:gd name="T7" fmla="*/ 0 h 56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68"/>
                  <a:gd name="T13" fmla="*/ 0 h 569"/>
                  <a:gd name="T14" fmla="*/ 568 w 568"/>
                  <a:gd name="T15" fmla="*/ 569 h 56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68" h="569">
                    <a:moveTo>
                      <a:pt x="568" y="569"/>
                    </a:moveTo>
                    <a:lnTo>
                      <a:pt x="491" y="284"/>
                    </a:lnTo>
                    <a:lnTo>
                      <a:pt x="284" y="77"/>
                    </a:lnTo>
                    <a:lnTo>
                      <a:pt x="0" y="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" name="未知"/>
              <p:cNvSpPr>
                <a:spLocks noChangeAspect="1"/>
              </p:cNvSpPr>
              <p:nvPr/>
            </p:nvSpPr>
            <p:spPr bwMode="auto">
              <a:xfrm>
                <a:off x="3786" y="2033"/>
                <a:ext cx="167" cy="165"/>
              </a:xfrm>
              <a:custGeom>
                <a:avLst/>
                <a:gdLst>
                  <a:gd name="T0" fmla="*/ 1 w 568"/>
                  <a:gd name="T1" fmla="*/ 1 h 569"/>
                  <a:gd name="T2" fmla="*/ 1 w 568"/>
                  <a:gd name="T3" fmla="*/ 0 h 569"/>
                  <a:gd name="T4" fmla="*/ 1 w 568"/>
                  <a:gd name="T5" fmla="*/ 0 h 569"/>
                  <a:gd name="T6" fmla="*/ 0 w 568"/>
                  <a:gd name="T7" fmla="*/ 0 h 569"/>
                  <a:gd name="T8" fmla="*/ 0 w 568"/>
                  <a:gd name="T9" fmla="*/ 1 h 569"/>
                  <a:gd name="T10" fmla="*/ 0 w 568"/>
                  <a:gd name="T11" fmla="*/ 1 h 569"/>
                  <a:gd name="T12" fmla="*/ 1 w 568"/>
                  <a:gd name="T13" fmla="*/ 1 h 569"/>
                  <a:gd name="T14" fmla="*/ 1 w 568"/>
                  <a:gd name="T15" fmla="*/ 1 h 569"/>
                  <a:gd name="T16" fmla="*/ 1 w 568"/>
                  <a:gd name="T17" fmla="*/ 1 h 56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68"/>
                  <a:gd name="T28" fmla="*/ 0 h 569"/>
                  <a:gd name="T29" fmla="*/ 568 w 568"/>
                  <a:gd name="T30" fmla="*/ 569 h 56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68" h="569">
                    <a:moveTo>
                      <a:pt x="568" y="285"/>
                    </a:moveTo>
                    <a:lnTo>
                      <a:pt x="485" y="84"/>
                    </a:lnTo>
                    <a:lnTo>
                      <a:pt x="284" y="0"/>
                    </a:lnTo>
                    <a:lnTo>
                      <a:pt x="83" y="84"/>
                    </a:lnTo>
                    <a:lnTo>
                      <a:pt x="0" y="285"/>
                    </a:lnTo>
                    <a:lnTo>
                      <a:pt x="83" y="486"/>
                    </a:lnTo>
                    <a:lnTo>
                      <a:pt x="284" y="569"/>
                    </a:lnTo>
                    <a:lnTo>
                      <a:pt x="485" y="486"/>
                    </a:lnTo>
                    <a:lnTo>
                      <a:pt x="568" y="285"/>
                    </a:lnTo>
                    <a:close/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" name="未知"/>
              <p:cNvSpPr>
                <a:spLocks noChangeAspect="1"/>
              </p:cNvSpPr>
              <p:nvPr/>
            </p:nvSpPr>
            <p:spPr bwMode="auto">
              <a:xfrm>
                <a:off x="2489" y="2036"/>
                <a:ext cx="1103" cy="203"/>
              </a:xfrm>
              <a:custGeom>
                <a:avLst/>
                <a:gdLst>
                  <a:gd name="T0" fmla="*/ 8 w 3763"/>
                  <a:gd name="T1" fmla="*/ 1 h 691"/>
                  <a:gd name="T2" fmla="*/ 7 w 3763"/>
                  <a:gd name="T3" fmla="*/ 1 h 691"/>
                  <a:gd name="T4" fmla="*/ 5 w 3763"/>
                  <a:gd name="T5" fmla="*/ 0 h 691"/>
                  <a:gd name="T6" fmla="*/ 3 w 3763"/>
                  <a:gd name="T7" fmla="*/ 0 h 691"/>
                  <a:gd name="T8" fmla="*/ 2 w 3763"/>
                  <a:gd name="T9" fmla="*/ 0 h 691"/>
                  <a:gd name="T10" fmla="*/ 0 w 3763"/>
                  <a:gd name="T11" fmla="*/ 1 h 69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763"/>
                  <a:gd name="T19" fmla="*/ 0 h 691"/>
                  <a:gd name="T20" fmla="*/ 3763 w 3763"/>
                  <a:gd name="T21" fmla="*/ 691 h 69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763" h="691">
                    <a:moveTo>
                      <a:pt x="3763" y="691"/>
                    </a:moveTo>
                    <a:lnTo>
                      <a:pt x="3069" y="326"/>
                    </a:lnTo>
                    <a:lnTo>
                      <a:pt x="2321" y="92"/>
                    </a:lnTo>
                    <a:lnTo>
                      <a:pt x="1542" y="0"/>
                    </a:lnTo>
                    <a:lnTo>
                      <a:pt x="760" y="50"/>
                    </a:lnTo>
                    <a:lnTo>
                      <a:pt x="0" y="241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3" name="未知"/>
              <p:cNvSpPr>
                <a:spLocks noChangeAspect="1"/>
              </p:cNvSpPr>
              <p:nvPr/>
            </p:nvSpPr>
            <p:spPr bwMode="auto">
              <a:xfrm>
                <a:off x="3579" y="2221"/>
                <a:ext cx="125" cy="100"/>
              </a:xfrm>
              <a:custGeom>
                <a:avLst/>
                <a:gdLst>
                  <a:gd name="T0" fmla="*/ 0 w 429"/>
                  <a:gd name="T1" fmla="*/ 0 h 343"/>
                  <a:gd name="T2" fmla="*/ 0 w 429"/>
                  <a:gd name="T3" fmla="*/ 0 h 343"/>
                  <a:gd name="T4" fmla="*/ 1 w 429"/>
                  <a:gd name="T5" fmla="*/ 1 h 343"/>
                  <a:gd name="T6" fmla="*/ 0 w 429"/>
                  <a:gd name="T7" fmla="*/ 0 h 34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29"/>
                  <a:gd name="T13" fmla="*/ 0 h 343"/>
                  <a:gd name="T14" fmla="*/ 429 w 429"/>
                  <a:gd name="T15" fmla="*/ 343 h 34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29" h="343">
                    <a:moveTo>
                      <a:pt x="93" y="0"/>
                    </a:moveTo>
                    <a:lnTo>
                      <a:pt x="0" y="128"/>
                    </a:lnTo>
                    <a:lnTo>
                      <a:pt x="429" y="343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" name="未知"/>
              <p:cNvSpPr>
                <a:spLocks noChangeAspect="1"/>
              </p:cNvSpPr>
              <p:nvPr/>
            </p:nvSpPr>
            <p:spPr bwMode="auto">
              <a:xfrm>
                <a:off x="2362" y="2086"/>
                <a:ext cx="135" cy="75"/>
              </a:xfrm>
              <a:custGeom>
                <a:avLst/>
                <a:gdLst>
                  <a:gd name="T0" fmla="*/ 1 w 467"/>
                  <a:gd name="T1" fmla="*/ 0 h 254"/>
                  <a:gd name="T2" fmla="*/ 1 w 467"/>
                  <a:gd name="T3" fmla="*/ 0 h 254"/>
                  <a:gd name="T4" fmla="*/ 0 w 467"/>
                  <a:gd name="T5" fmla="*/ 1 h 254"/>
                  <a:gd name="T6" fmla="*/ 1 w 467"/>
                  <a:gd name="T7" fmla="*/ 0 h 25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67"/>
                  <a:gd name="T13" fmla="*/ 0 h 254"/>
                  <a:gd name="T14" fmla="*/ 467 w 467"/>
                  <a:gd name="T15" fmla="*/ 254 h 25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67" h="254">
                    <a:moveTo>
                      <a:pt x="467" y="145"/>
                    </a:moveTo>
                    <a:lnTo>
                      <a:pt x="407" y="0"/>
                    </a:lnTo>
                    <a:lnTo>
                      <a:pt x="0" y="254"/>
                    </a:lnTo>
                    <a:lnTo>
                      <a:pt x="467" y="14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" name="未知"/>
              <p:cNvSpPr>
                <a:spLocks noChangeAspect="1"/>
              </p:cNvSpPr>
              <p:nvPr/>
            </p:nvSpPr>
            <p:spPr bwMode="auto">
              <a:xfrm>
                <a:off x="2933" y="1872"/>
                <a:ext cx="83" cy="120"/>
              </a:xfrm>
              <a:custGeom>
                <a:avLst/>
                <a:gdLst>
                  <a:gd name="T0" fmla="*/ 1 w 278"/>
                  <a:gd name="T1" fmla="*/ 0 h 406"/>
                  <a:gd name="T2" fmla="*/ 1 w 278"/>
                  <a:gd name="T3" fmla="*/ 0 h 406"/>
                  <a:gd name="T4" fmla="*/ 0 w 278"/>
                  <a:gd name="T5" fmla="*/ 0 h 406"/>
                  <a:gd name="T6" fmla="*/ 0 w 278"/>
                  <a:gd name="T7" fmla="*/ 0 h 406"/>
                  <a:gd name="T8" fmla="*/ 0 w 278"/>
                  <a:gd name="T9" fmla="*/ 0 h 406"/>
                  <a:gd name="T10" fmla="*/ 0 w 278"/>
                  <a:gd name="T11" fmla="*/ 1 h 406"/>
                  <a:gd name="T12" fmla="*/ 0 w 278"/>
                  <a:gd name="T13" fmla="*/ 1 h 406"/>
                  <a:gd name="T14" fmla="*/ 0 w 278"/>
                  <a:gd name="T15" fmla="*/ 1 h 406"/>
                  <a:gd name="T16" fmla="*/ 0 w 278"/>
                  <a:gd name="T17" fmla="*/ 1 h 406"/>
                  <a:gd name="T18" fmla="*/ 0 w 278"/>
                  <a:gd name="T19" fmla="*/ 1 h 406"/>
                  <a:gd name="T20" fmla="*/ 0 w 278"/>
                  <a:gd name="T21" fmla="*/ 1 h 406"/>
                  <a:gd name="T22" fmla="*/ 0 w 278"/>
                  <a:gd name="T23" fmla="*/ 1 h 406"/>
                  <a:gd name="T24" fmla="*/ 0 w 278"/>
                  <a:gd name="T25" fmla="*/ 1 h 406"/>
                  <a:gd name="T26" fmla="*/ 1 w 278"/>
                  <a:gd name="T27" fmla="*/ 1 h 406"/>
                  <a:gd name="T28" fmla="*/ 1 w 278"/>
                  <a:gd name="T29" fmla="*/ 1 h 406"/>
                  <a:gd name="T30" fmla="*/ 1 w 278"/>
                  <a:gd name="T31" fmla="*/ 0 h 406"/>
                  <a:gd name="T32" fmla="*/ 0 w 278"/>
                  <a:gd name="T33" fmla="*/ 0 h 406"/>
                  <a:gd name="T34" fmla="*/ 0 w 278"/>
                  <a:gd name="T35" fmla="*/ 0 h 40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78"/>
                  <a:gd name="T55" fmla="*/ 0 h 406"/>
                  <a:gd name="T56" fmla="*/ 278 w 278"/>
                  <a:gd name="T57" fmla="*/ 406 h 40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78" h="406">
                    <a:moveTo>
                      <a:pt x="278" y="0"/>
                    </a:moveTo>
                    <a:lnTo>
                      <a:pt x="217" y="16"/>
                    </a:lnTo>
                    <a:lnTo>
                      <a:pt x="153" y="57"/>
                    </a:lnTo>
                    <a:lnTo>
                      <a:pt x="99" y="110"/>
                    </a:lnTo>
                    <a:lnTo>
                      <a:pt x="70" y="154"/>
                    </a:lnTo>
                    <a:lnTo>
                      <a:pt x="3" y="313"/>
                    </a:lnTo>
                    <a:lnTo>
                      <a:pt x="0" y="337"/>
                    </a:lnTo>
                    <a:lnTo>
                      <a:pt x="8" y="373"/>
                    </a:lnTo>
                    <a:lnTo>
                      <a:pt x="40" y="401"/>
                    </a:lnTo>
                    <a:lnTo>
                      <a:pt x="75" y="406"/>
                    </a:lnTo>
                    <a:lnTo>
                      <a:pt x="124" y="399"/>
                    </a:lnTo>
                    <a:lnTo>
                      <a:pt x="162" y="380"/>
                    </a:lnTo>
                    <a:lnTo>
                      <a:pt x="190" y="347"/>
                    </a:lnTo>
                    <a:lnTo>
                      <a:pt x="223" y="268"/>
                    </a:lnTo>
                    <a:lnTo>
                      <a:pt x="227" y="232"/>
                    </a:lnTo>
                    <a:lnTo>
                      <a:pt x="219" y="196"/>
                    </a:lnTo>
                    <a:lnTo>
                      <a:pt x="186" y="180"/>
                    </a:lnTo>
                    <a:lnTo>
                      <a:pt x="80" y="167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6" name="未知"/>
              <p:cNvSpPr>
                <a:spLocks noChangeAspect="1"/>
              </p:cNvSpPr>
              <p:nvPr/>
            </p:nvSpPr>
            <p:spPr bwMode="auto">
              <a:xfrm>
                <a:off x="3021" y="1880"/>
                <a:ext cx="100" cy="122"/>
              </a:xfrm>
              <a:custGeom>
                <a:avLst/>
                <a:gdLst>
                  <a:gd name="T0" fmla="*/ 0 w 344"/>
                  <a:gd name="T1" fmla="*/ 1 h 422"/>
                  <a:gd name="T2" fmla="*/ 0 w 344"/>
                  <a:gd name="T3" fmla="*/ 1 h 422"/>
                  <a:gd name="T4" fmla="*/ 0 w 344"/>
                  <a:gd name="T5" fmla="*/ 1 h 422"/>
                  <a:gd name="T6" fmla="*/ 0 w 344"/>
                  <a:gd name="T7" fmla="*/ 1 h 422"/>
                  <a:gd name="T8" fmla="*/ 1 w 344"/>
                  <a:gd name="T9" fmla="*/ 1 h 422"/>
                  <a:gd name="T10" fmla="*/ 1 w 344"/>
                  <a:gd name="T11" fmla="*/ 1 h 422"/>
                  <a:gd name="T12" fmla="*/ 1 w 344"/>
                  <a:gd name="T13" fmla="*/ 1 h 422"/>
                  <a:gd name="T14" fmla="*/ 1 w 344"/>
                  <a:gd name="T15" fmla="*/ 0 h 422"/>
                  <a:gd name="T16" fmla="*/ 0 w 344"/>
                  <a:gd name="T17" fmla="*/ 0 h 422"/>
                  <a:gd name="T18" fmla="*/ 0 w 344"/>
                  <a:gd name="T19" fmla="*/ 0 h 422"/>
                  <a:gd name="T20" fmla="*/ 0 w 344"/>
                  <a:gd name="T21" fmla="*/ 0 h 422"/>
                  <a:gd name="T22" fmla="*/ 1 w 344"/>
                  <a:gd name="T23" fmla="*/ 0 h 42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44"/>
                  <a:gd name="T37" fmla="*/ 0 h 422"/>
                  <a:gd name="T38" fmla="*/ 344 w 344"/>
                  <a:gd name="T39" fmla="*/ 422 h 42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44" h="422">
                    <a:moveTo>
                      <a:pt x="0" y="409"/>
                    </a:moveTo>
                    <a:lnTo>
                      <a:pt x="105" y="422"/>
                    </a:lnTo>
                    <a:lnTo>
                      <a:pt x="154" y="416"/>
                    </a:lnTo>
                    <a:lnTo>
                      <a:pt x="192" y="396"/>
                    </a:lnTo>
                    <a:lnTo>
                      <a:pt x="219" y="364"/>
                    </a:lnTo>
                    <a:lnTo>
                      <a:pt x="251" y="296"/>
                    </a:lnTo>
                    <a:lnTo>
                      <a:pt x="255" y="261"/>
                    </a:lnTo>
                    <a:lnTo>
                      <a:pt x="248" y="224"/>
                    </a:lnTo>
                    <a:lnTo>
                      <a:pt x="216" y="196"/>
                    </a:lnTo>
                    <a:lnTo>
                      <a:pt x="98" y="182"/>
                    </a:lnTo>
                    <a:lnTo>
                      <a:pt x="168" y="0"/>
                    </a:lnTo>
                    <a:lnTo>
                      <a:pt x="344" y="21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" name="未知"/>
              <p:cNvSpPr>
                <a:spLocks noChangeAspect="1"/>
              </p:cNvSpPr>
              <p:nvPr/>
            </p:nvSpPr>
            <p:spPr bwMode="auto">
              <a:xfrm>
                <a:off x="3157" y="1892"/>
                <a:ext cx="45" cy="43"/>
              </a:xfrm>
              <a:custGeom>
                <a:avLst/>
                <a:gdLst>
                  <a:gd name="T0" fmla="*/ 0 w 159"/>
                  <a:gd name="T1" fmla="*/ 0 h 138"/>
                  <a:gd name="T2" fmla="*/ 0 w 159"/>
                  <a:gd name="T3" fmla="*/ 0 h 138"/>
                  <a:gd name="T4" fmla="*/ 0 w 159"/>
                  <a:gd name="T5" fmla="*/ 0 h 138"/>
                  <a:gd name="T6" fmla="*/ 0 w 159"/>
                  <a:gd name="T7" fmla="*/ 0 h 138"/>
                  <a:gd name="T8" fmla="*/ 0 w 159"/>
                  <a:gd name="T9" fmla="*/ 0 h 138"/>
                  <a:gd name="T10" fmla="*/ 0 w 159"/>
                  <a:gd name="T11" fmla="*/ 0 h 138"/>
                  <a:gd name="T12" fmla="*/ 0 w 159"/>
                  <a:gd name="T13" fmla="*/ 0 h 138"/>
                  <a:gd name="T14" fmla="*/ 0 w 159"/>
                  <a:gd name="T15" fmla="*/ 0 h 138"/>
                  <a:gd name="T16" fmla="*/ 0 w 159"/>
                  <a:gd name="T17" fmla="*/ 0 h 138"/>
                  <a:gd name="T18" fmla="*/ 0 w 159"/>
                  <a:gd name="T19" fmla="*/ 0 h 138"/>
                  <a:gd name="T20" fmla="*/ 0 w 159"/>
                  <a:gd name="T21" fmla="*/ 0 h 138"/>
                  <a:gd name="T22" fmla="*/ 0 w 159"/>
                  <a:gd name="T23" fmla="*/ 0 h 138"/>
                  <a:gd name="T24" fmla="*/ 0 w 159"/>
                  <a:gd name="T25" fmla="*/ 0 h 138"/>
                  <a:gd name="T26" fmla="*/ 0 w 159"/>
                  <a:gd name="T27" fmla="*/ 0 h 138"/>
                  <a:gd name="T28" fmla="*/ 0 w 159"/>
                  <a:gd name="T29" fmla="*/ 0 h 138"/>
                  <a:gd name="T30" fmla="*/ 0 w 159"/>
                  <a:gd name="T31" fmla="*/ 0 h 13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59"/>
                  <a:gd name="T49" fmla="*/ 0 h 138"/>
                  <a:gd name="T50" fmla="*/ 159 w 159"/>
                  <a:gd name="T51" fmla="*/ 138 h 13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59" h="138">
                    <a:moveTo>
                      <a:pt x="115" y="122"/>
                    </a:moveTo>
                    <a:lnTo>
                      <a:pt x="141" y="101"/>
                    </a:lnTo>
                    <a:lnTo>
                      <a:pt x="155" y="79"/>
                    </a:lnTo>
                    <a:lnTo>
                      <a:pt x="159" y="55"/>
                    </a:lnTo>
                    <a:lnTo>
                      <a:pt x="151" y="19"/>
                    </a:lnTo>
                    <a:lnTo>
                      <a:pt x="129" y="4"/>
                    </a:lnTo>
                    <a:lnTo>
                      <a:pt x="94" y="0"/>
                    </a:lnTo>
                    <a:lnTo>
                      <a:pt x="57" y="7"/>
                    </a:lnTo>
                    <a:lnTo>
                      <a:pt x="31" y="28"/>
                    </a:lnTo>
                    <a:lnTo>
                      <a:pt x="17" y="51"/>
                    </a:lnTo>
                    <a:lnTo>
                      <a:pt x="0" y="85"/>
                    </a:lnTo>
                    <a:lnTo>
                      <a:pt x="9" y="109"/>
                    </a:lnTo>
                    <a:lnTo>
                      <a:pt x="30" y="136"/>
                    </a:lnTo>
                    <a:lnTo>
                      <a:pt x="54" y="138"/>
                    </a:lnTo>
                    <a:lnTo>
                      <a:pt x="102" y="133"/>
                    </a:lnTo>
                    <a:lnTo>
                      <a:pt x="115" y="122"/>
                    </a:lnTo>
                    <a:close/>
                  </a:path>
                </a:pathLst>
              </a:custGeom>
              <a:noFill/>
              <a:ln w="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" name="Line 41"/>
              <p:cNvSpPr>
                <a:spLocks noChangeAspect="1" noChangeShapeType="1"/>
              </p:cNvSpPr>
              <p:nvPr/>
            </p:nvSpPr>
            <p:spPr bwMode="auto">
              <a:xfrm>
                <a:off x="3289" y="209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" name="Line 42"/>
              <p:cNvSpPr>
                <a:spLocks noChangeAspect="1" noChangeShapeType="1"/>
              </p:cNvSpPr>
              <p:nvPr/>
            </p:nvSpPr>
            <p:spPr bwMode="auto">
              <a:xfrm>
                <a:off x="2907" y="3296"/>
                <a:ext cx="2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" name="Line 43"/>
              <p:cNvSpPr>
                <a:spLocks noChangeAspect="1" noChangeShapeType="1"/>
              </p:cNvSpPr>
              <p:nvPr/>
            </p:nvSpPr>
            <p:spPr bwMode="auto">
              <a:xfrm>
                <a:off x="2907" y="3296"/>
                <a:ext cx="2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" name="Line 44"/>
              <p:cNvSpPr>
                <a:spLocks noChangeAspect="1" noChangeShapeType="1"/>
              </p:cNvSpPr>
              <p:nvPr/>
            </p:nvSpPr>
            <p:spPr bwMode="auto">
              <a:xfrm>
                <a:off x="4018" y="193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" name="Line 45"/>
              <p:cNvSpPr>
                <a:spLocks noChangeAspect="1" noChangeShapeType="1"/>
              </p:cNvSpPr>
              <p:nvPr/>
            </p:nvSpPr>
            <p:spPr bwMode="auto">
              <a:xfrm>
                <a:off x="2152" y="1727"/>
                <a:ext cx="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" name="Line 46"/>
              <p:cNvSpPr>
                <a:spLocks noChangeAspect="1" noChangeShapeType="1"/>
              </p:cNvSpPr>
              <p:nvPr/>
            </p:nvSpPr>
            <p:spPr bwMode="auto">
              <a:xfrm>
                <a:off x="1992" y="3935"/>
                <a:ext cx="36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" name="Line 47"/>
              <p:cNvSpPr>
                <a:spLocks noChangeAspect="1" noChangeShapeType="1"/>
              </p:cNvSpPr>
              <p:nvPr/>
            </p:nvSpPr>
            <p:spPr bwMode="auto">
              <a:xfrm>
                <a:off x="2429" y="3935"/>
                <a:ext cx="7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" name="Line 48"/>
              <p:cNvSpPr>
                <a:spLocks noChangeAspect="1" noChangeShapeType="1"/>
              </p:cNvSpPr>
              <p:nvPr/>
            </p:nvSpPr>
            <p:spPr bwMode="auto">
              <a:xfrm>
                <a:off x="2570" y="3935"/>
                <a:ext cx="6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" name="Line 49"/>
              <p:cNvSpPr>
                <a:spLocks noChangeAspect="1" noChangeShapeType="1"/>
              </p:cNvSpPr>
              <p:nvPr/>
            </p:nvSpPr>
            <p:spPr bwMode="auto">
              <a:xfrm>
                <a:off x="2712" y="3935"/>
                <a:ext cx="35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" name="Line 50"/>
              <p:cNvSpPr>
                <a:spLocks noChangeAspect="1" noChangeShapeType="1"/>
              </p:cNvSpPr>
              <p:nvPr/>
            </p:nvSpPr>
            <p:spPr bwMode="auto">
              <a:xfrm>
                <a:off x="3134" y="3935"/>
                <a:ext cx="6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" name="Line 51"/>
              <p:cNvSpPr>
                <a:spLocks noChangeAspect="1" noChangeShapeType="1"/>
              </p:cNvSpPr>
              <p:nvPr/>
            </p:nvSpPr>
            <p:spPr bwMode="auto">
              <a:xfrm>
                <a:off x="3274" y="3935"/>
                <a:ext cx="7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" name="Line 52"/>
              <p:cNvSpPr>
                <a:spLocks noChangeAspect="1" noChangeShapeType="1"/>
              </p:cNvSpPr>
              <p:nvPr/>
            </p:nvSpPr>
            <p:spPr bwMode="auto">
              <a:xfrm>
                <a:off x="3415" y="3935"/>
                <a:ext cx="35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" name="Line 53"/>
              <p:cNvSpPr>
                <a:spLocks noChangeAspect="1" noChangeShapeType="1"/>
              </p:cNvSpPr>
              <p:nvPr/>
            </p:nvSpPr>
            <p:spPr bwMode="auto">
              <a:xfrm>
                <a:off x="3837" y="3935"/>
                <a:ext cx="7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" name="Line 54"/>
              <p:cNvSpPr>
                <a:spLocks noChangeAspect="1" noChangeShapeType="1"/>
              </p:cNvSpPr>
              <p:nvPr/>
            </p:nvSpPr>
            <p:spPr bwMode="auto">
              <a:xfrm>
                <a:off x="3978" y="3935"/>
                <a:ext cx="7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" name="Line 55"/>
              <p:cNvSpPr>
                <a:spLocks noChangeAspect="1" noChangeShapeType="1"/>
              </p:cNvSpPr>
              <p:nvPr/>
            </p:nvSpPr>
            <p:spPr bwMode="auto">
              <a:xfrm>
                <a:off x="4118" y="3935"/>
                <a:ext cx="36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" name="Line 56"/>
              <p:cNvSpPr>
                <a:spLocks noChangeAspect="1" noChangeShapeType="1"/>
              </p:cNvSpPr>
              <p:nvPr/>
            </p:nvSpPr>
            <p:spPr bwMode="auto">
              <a:xfrm flipV="1">
                <a:off x="2907" y="3147"/>
                <a:ext cx="121" cy="14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" name="Line 57"/>
              <p:cNvSpPr>
                <a:spLocks noChangeAspect="1" noChangeShapeType="1"/>
              </p:cNvSpPr>
              <p:nvPr/>
            </p:nvSpPr>
            <p:spPr bwMode="auto">
              <a:xfrm flipV="1">
                <a:off x="3049" y="3092"/>
                <a:ext cx="23" cy="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" name="Line 58"/>
              <p:cNvSpPr>
                <a:spLocks noChangeAspect="1" noChangeShapeType="1"/>
              </p:cNvSpPr>
              <p:nvPr/>
            </p:nvSpPr>
            <p:spPr bwMode="auto">
              <a:xfrm flipV="1">
                <a:off x="3096" y="2902"/>
                <a:ext cx="133" cy="16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6" name="Line 59"/>
              <p:cNvSpPr>
                <a:spLocks noChangeAspect="1" noChangeShapeType="1"/>
              </p:cNvSpPr>
              <p:nvPr/>
            </p:nvSpPr>
            <p:spPr bwMode="auto">
              <a:xfrm flipV="1">
                <a:off x="3251" y="2848"/>
                <a:ext cx="22" cy="2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7" name="Line 60"/>
              <p:cNvSpPr>
                <a:spLocks noChangeAspect="1" noChangeShapeType="1"/>
              </p:cNvSpPr>
              <p:nvPr/>
            </p:nvSpPr>
            <p:spPr bwMode="auto">
              <a:xfrm flipV="1">
                <a:off x="3295" y="2656"/>
                <a:ext cx="135" cy="16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8" name="Line 61"/>
              <p:cNvSpPr>
                <a:spLocks noChangeAspect="1" noChangeShapeType="1"/>
              </p:cNvSpPr>
              <p:nvPr/>
            </p:nvSpPr>
            <p:spPr bwMode="auto">
              <a:xfrm flipV="1">
                <a:off x="3452" y="2603"/>
                <a:ext cx="22" cy="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" name="Line 62"/>
              <p:cNvSpPr>
                <a:spLocks noChangeAspect="1" noChangeShapeType="1"/>
              </p:cNvSpPr>
              <p:nvPr/>
            </p:nvSpPr>
            <p:spPr bwMode="auto">
              <a:xfrm flipV="1">
                <a:off x="3496" y="2412"/>
                <a:ext cx="133" cy="16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0" name="Line 63"/>
              <p:cNvSpPr>
                <a:spLocks noChangeAspect="1" noChangeShapeType="1"/>
              </p:cNvSpPr>
              <p:nvPr/>
            </p:nvSpPr>
            <p:spPr bwMode="auto">
              <a:xfrm flipV="1">
                <a:off x="3652" y="2358"/>
                <a:ext cx="21" cy="2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" name="Line 64"/>
              <p:cNvSpPr>
                <a:spLocks noChangeAspect="1" noChangeShapeType="1"/>
              </p:cNvSpPr>
              <p:nvPr/>
            </p:nvSpPr>
            <p:spPr bwMode="auto">
              <a:xfrm flipV="1">
                <a:off x="3696" y="2166"/>
                <a:ext cx="134" cy="16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" name="Line 65"/>
              <p:cNvSpPr>
                <a:spLocks noChangeAspect="1" noChangeShapeType="1"/>
              </p:cNvSpPr>
              <p:nvPr/>
            </p:nvSpPr>
            <p:spPr bwMode="auto">
              <a:xfrm flipV="1">
                <a:off x="3853" y="2112"/>
                <a:ext cx="22" cy="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" name="Line 66"/>
              <p:cNvSpPr>
                <a:spLocks noChangeAspect="1" noChangeShapeType="1"/>
              </p:cNvSpPr>
              <p:nvPr/>
            </p:nvSpPr>
            <p:spPr bwMode="auto">
              <a:xfrm flipV="1">
                <a:off x="3897" y="1936"/>
                <a:ext cx="121" cy="14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" name="Line 67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851" y="2100"/>
                <a:ext cx="172" cy="15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" name="Line 68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793" y="2058"/>
                <a:ext cx="28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6" name="未知"/>
              <p:cNvSpPr>
                <a:spLocks noChangeAspect="1"/>
              </p:cNvSpPr>
              <p:nvPr/>
            </p:nvSpPr>
            <p:spPr bwMode="auto">
              <a:xfrm>
                <a:off x="3583" y="1932"/>
                <a:ext cx="181" cy="108"/>
              </a:xfrm>
              <a:custGeom>
                <a:avLst/>
                <a:gdLst>
                  <a:gd name="T0" fmla="*/ 1 w 620"/>
                  <a:gd name="T1" fmla="*/ 1 h 366"/>
                  <a:gd name="T2" fmla="*/ 1 w 620"/>
                  <a:gd name="T3" fmla="*/ 0 h 366"/>
                  <a:gd name="T4" fmla="*/ 0 w 620"/>
                  <a:gd name="T5" fmla="*/ 0 h 366"/>
                  <a:gd name="T6" fmla="*/ 0 60000 65536"/>
                  <a:gd name="T7" fmla="*/ 0 60000 65536"/>
                  <a:gd name="T8" fmla="*/ 0 60000 65536"/>
                  <a:gd name="T9" fmla="*/ 0 w 620"/>
                  <a:gd name="T10" fmla="*/ 0 h 366"/>
                  <a:gd name="T11" fmla="*/ 620 w 620"/>
                  <a:gd name="T12" fmla="*/ 366 h 36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20" h="366">
                    <a:moveTo>
                      <a:pt x="620" y="366"/>
                    </a:moveTo>
                    <a:lnTo>
                      <a:pt x="224" y="102"/>
                    </a:lnTo>
                    <a:lnTo>
                      <a:pt x="0" y="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7" name="Line 70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519" y="1903"/>
                <a:ext cx="32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8" name="未知"/>
              <p:cNvSpPr>
                <a:spLocks noChangeAspect="1"/>
              </p:cNvSpPr>
              <p:nvPr/>
            </p:nvSpPr>
            <p:spPr bwMode="auto">
              <a:xfrm>
                <a:off x="3287" y="1823"/>
                <a:ext cx="199" cy="65"/>
              </a:xfrm>
              <a:custGeom>
                <a:avLst/>
                <a:gdLst>
                  <a:gd name="T0" fmla="*/ 1 w 683"/>
                  <a:gd name="T1" fmla="*/ 0 h 225"/>
                  <a:gd name="T2" fmla="*/ 1 w 683"/>
                  <a:gd name="T3" fmla="*/ 0 h 225"/>
                  <a:gd name="T4" fmla="*/ 0 w 683"/>
                  <a:gd name="T5" fmla="*/ 0 h 225"/>
                  <a:gd name="T6" fmla="*/ 0 60000 65536"/>
                  <a:gd name="T7" fmla="*/ 0 60000 65536"/>
                  <a:gd name="T8" fmla="*/ 0 60000 65536"/>
                  <a:gd name="T9" fmla="*/ 0 w 683"/>
                  <a:gd name="T10" fmla="*/ 0 h 225"/>
                  <a:gd name="T11" fmla="*/ 683 w 683"/>
                  <a:gd name="T12" fmla="*/ 225 h 22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83" h="225">
                    <a:moveTo>
                      <a:pt x="683" y="225"/>
                    </a:moveTo>
                    <a:lnTo>
                      <a:pt x="489" y="136"/>
                    </a:lnTo>
                    <a:lnTo>
                      <a:pt x="0" y="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9" name="Line 72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218" y="1804"/>
                <a:ext cx="33" cy="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0" name="Line 73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973" y="1772"/>
                <a:ext cx="210" cy="2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1" name="Line 74"/>
              <p:cNvSpPr>
                <a:spLocks noChangeAspect="1" noChangeShapeType="1"/>
              </p:cNvSpPr>
              <p:nvPr/>
            </p:nvSpPr>
            <p:spPr bwMode="auto">
              <a:xfrm flipH="1">
                <a:off x="2904" y="1772"/>
                <a:ext cx="35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2" name="未知"/>
              <p:cNvSpPr>
                <a:spLocks noChangeAspect="1"/>
              </p:cNvSpPr>
              <p:nvPr/>
            </p:nvSpPr>
            <p:spPr bwMode="auto">
              <a:xfrm>
                <a:off x="2659" y="1774"/>
                <a:ext cx="209" cy="20"/>
              </a:xfrm>
              <a:custGeom>
                <a:avLst/>
                <a:gdLst>
                  <a:gd name="T0" fmla="*/ 1 w 716"/>
                  <a:gd name="T1" fmla="*/ 0 h 66"/>
                  <a:gd name="T2" fmla="*/ 0 w 716"/>
                  <a:gd name="T3" fmla="*/ 0 h 66"/>
                  <a:gd name="T4" fmla="*/ 0 w 716"/>
                  <a:gd name="T5" fmla="*/ 0 h 66"/>
                  <a:gd name="T6" fmla="*/ 0 60000 65536"/>
                  <a:gd name="T7" fmla="*/ 0 60000 65536"/>
                  <a:gd name="T8" fmla="*/ 0 60000 65536"/>
                  <a:gd name="T9" fmla="*/ 0 w 716"/>
                  <a:gd name="T10" fmla="*/ 0 h 66"/>
                  <a:gd name="T11" fmla="*/ 716 w 716"/>
                  <a:gd name="T12" fmla="*/ 66 h 6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16" h="66">
                    <a:moveTo>
                      <a:pt x="716" y="0"/>
                    </a:moveTo>
                    <a:lnTo>
                      <a:pt x="209" y="23"/>
                    </a:lnTo>
                    <a:lnTo>
                      <a:pt x="0" y="66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3" name="Line 76"/>
              <p:cNvSpPr>
                <a:spLocks noChangeAspect="1" noChangeShapeType="1"/>
              </p:cNvSpPr>
              <p:nvPr/>
            </p:nvSpPr>
            <p:spPr bwMode="auto">
              <a:xfrm flipH="1">
                <a:off x="2590" y="1800"/>
                <a:ext cx="35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4" name="未知"/>
              <p:cNvSpPr>
                <a:spLocks noChangeAspect="1"/>
              </p:cNvSpPr>
              <p:nvPr/>
            </p:nvSpPr>
            <p:spPr bwMode="auto">
              <a:xfrm>
                <a:off x="2354" y="1815"/>
                <a:ext cx="201" cy="62"/>
              </a:xfrm>
              <a:custGeom>
                <a:avLst/>
                <a:gdLst>
                  <a:gd name="T0" fmla="*/ 1 w 687"/>
                  <a:gd name="T1" fmla="*/ 0 h 217"/>
                  <a:gd name="T2" fmla="*/ 1 w 687"/>
                  <a:gd name="T3" fmla="*/ 0 h 217"/>
                  <a:gd name="T4" fmla="*/ 0 w 687"/>
                  <a:gd name="T5" fmla="*/ 0 h 217"/>
                  <a:gd name="T6" fmla="*/ 0 60000 65536"/>
                  <a:gd name="T7" fmla="*/ 0 60000 65536"/>
                  <a:gd name="T8" fmla="*/ 0 60000 65536"/>
                  <a:gd name="T9" fmla="*/ 0 w 687"/>
                  <a:gd name="T10" fmla="*/ 0 h 217"/>
                  <a:gd name="T11" fmla="*/ 687 w 687"/>
                  <a:gd name="T12" fmla="*/ 217 h 2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87" h="217">
                    <a:moveTo>
                      <a:pt x="687" y="0"/>
                    </a:moveTo>
                    <a:lnTo>
                      <a:pt x="445" y="49"/>
                    </a:lnTo>
                    <a:lnTo>
                      <a:pt x="0" y="217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5" name="Line 78"/>
              <p:cNvSpPr>
                <a:spLocks noChangeAspect="1" noChangeShapeType="1"/>
              </p:cNvSpPr>
              <p:nvPr/>
            </p:nvSpPr>
            <p:spPr bwMode="auto">
              <a:xfrm flipH="1">
                <a:off x="2288" y="1891"/>
                <a:ext cx="33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6" name="Line 79"/>
              <p:cNvSpPr>
                <a:spLocks noChangeAspect="1" noChangeShapeType="1"/>
              </p:cNvSpPr>
              <p:nvPr/>
            </p:nvSpPr>
            <p:spPr bwMode="auto">
              <a:xfrm flipH="1">
                <a:off x="2052" y="1916"/>
                <a:ext cx="204" cy="1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7" name="Line 80"/>
              <p:cNvSpPr>
                <a:spLocks noChangeAspect="1" noChangeShapeType="1"/>
              </p:cNvSpPr>
              <p:nvPr/>
            </p:nvSpPr>
            <p:spPr bwMode="auto">
              <a:xfrm>
                <a:off x="2490" y="2548"/>
                <a:ext cx="8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8" name="Line 81"/>
              <p:cNvSpPr>
                <a:spLocks noChangeAspect="1" noChangeShapeType="1"/>
              </p:cNvSpPr>
              <p:nvPr/>
            </p:nvSpPr>
            <p:spPr bwMode="auto">
              <a:xfrm>
                <a:off x="2610" y="2548"/>
                <a:ext cx="7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9" name="Line 82"/>
              <p:cNvSpPr>
                <a:spLocks noChangeAspect="1" noChangeShapeType="1"/>
              </p:cNvSpPr>
              <p:nvPr/>
            </p:nvSpPr>
            <p:spPr bwMode="auto">
              <a:xfrm>
                <a:off x="2715" y="2548"/>
                <a:ext cx="7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0" name="Line 83"/>
              <p:cNvSpPr>
                <a:spLocks noChangeAspect="1" noChangeShapeType="1"/>
              </p:cNvSpPr>
              <p:nvPr/>
            </p:nvSpPr>
            <p:spPr bwMode="auto">
              <a:xfrm>
                <a:off x="2820" y="2548"/>
                <a:ext cx="7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1" name="Line 84"/>
              <p:cNvSpPr>
                <a:spLocks noChangeAspect="1" noChangeShapeType="1"/>
              </p:cNvSpPr>
              <p:nvPr/>
            </p:nvSpPr>
            <p:spPr bwMode="auto">
              <a:xfrm>
                <a:off x="2927" y="2548"/>
                <a:ext cx="7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2" name="Line 85"/>
              <p:cNvSpPr>
                <a:spLocks noChangeAspect="1" noChangeShapeType="1"/>
              </p:cNvSpPr>
              <p:nvPr/>
            </p:nvSpPr>
            <p:spPr bwMode="auto">
              <a:xfrm>
                <a:off x="3032" y="2548"/>
                <a:ext cx="7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3" name="Line 86"/>
              <p:cNvSpPr>
                <a:spLocks noChangeAspect="1" noChangeShapeType="1"/>
              </p:cNvSpPr>
              <p:nvPr/>
            </p:nvSpPr>
            <p:spPr bwMode="auto">
              <a:xfrm>
                <a:off x="3137" y="2548"/>
                <a:ext cx="7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4" name="Line 87"/>
              <p:cNvSpPr>
                <a:spLocks noChangeAspect="1" noChangeShapeType="1"/>
              </p:cNvSpPr>
              <p:nvPr/>
            </p:nvSpPr>
            <p:spPr bwMode="auto">
              <a:xfrm>
                <a:off x="3243" y="2548"/>
                <a:ext cx="7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5" name="Line 88"/>
              <p:cNvSpPr>
                <a:spLocks noChangeAspect="1" noChangeShapeType="1"/>
              </p:cNvSpPr>
              <p:nvPr/>
            </p:nvSpPr>
            <p:spPr bwMode="auto">
              <a:xfrm>
                <a:off x="3348" y="2548"/>
                <a:ext cx="7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6" name="Line 89"/>
              <p:cNvSpPr>
                <a:spLocks noChangeAspect="1" noChangeShapeType="1"/>
              </p:cNvSpPr>
              <p:nvPr/>
            </p:nvSpPr>
            <p:spPr bwMode="auto">
              <a:xfrm>
                <a:off x="3454" y="2548"/>
                <a:ext cx="7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7" name="Line 90"/>
              <p:cNvSpPr>
                <a:spLocks noChangeAspect="1" noChangeShapeType="1"/>
              </p:cNvSpPr>
              <p:nvPr/>
            </p:nvSpPr>
            <p:spPr bwMode="auto">
              <a:xfrm>
                <a:off x="3559" y="2548"/>
                <a:ext cx="7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8" name="Line 91"/>
              <p:cNvSpPr>
                <a:spLocks noChangeAspect="1" noChangeShapeType="1"/>
              </p:cNvSpPr>
              <p:nvPr/>
            </p:nvSpPr>
            <p:spPr bwMode="auto">
              <a:xfrm>
                <a:off x="3665" y="2548"/>
                <a:ext cx="6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9" name="Line 92"/>
              <p:cNvSpPr>
                <a:spLocks noChangeAspect="1" noChangeShapeType="1"/>
              </p:cNvSpPr>
              <p:nvPr/>
            </p:nvSpPr>
            <p:spPr bwMode="auto">
              <a:xfrm>
                <a:off x="3770" y="2548"/>
                <a:ext cx="7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0" name="Line 93"/>
              <p:cNvSpPr>
                <a:spLocks noChangeAspect="1" noChangeShapeType="1"/>
              </p:cNvSpPr>
              <p:nvPr/>
            </p:nvSpPr>
            <p:spPr bwMode="auto">
              <a:xfrm>
                <a:off x="3875" y="2548"/>
                <a:ext cx="8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1" name="Line 94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949" y="3011"/>
                <a:ext cx="105" cy="21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2" name="Line 95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885" y="2888"/>
                <a:ext cx="32" cy="6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3" name="Line 96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823" y="2760"/>
                <a:ext cx="32" cy="6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4" name="Line 97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633" y="2382"/>
                <a:ext cx="158" cy="31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5" name="Line 98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570" y="2255"/>
                <a:ext cx="31" cy="6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6" name="Line 99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506" y="2132"/>
                <a:ext cx="32" cy="6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7" name="Line 100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369" y="1859"/>
                <a:ext cx="105" cy="20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8" name="Line 101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758" y="2987"/>
                <a:ext cx="149" cy="30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9" name="Line 102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698" y="2861"/>
                <a:ext cx="29" cy="6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0" name="Line 104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453" y="2353"/>
                <a:ext cx="218" cy="45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1" name="Line 105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392" y="2226"/>
                <a:ext cx="32" cy="6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2" name="Line 106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330" y="2100"/>
                <a:ext cx="32" cy="6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" name="Line 107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152" y="1727"/>
                <a:ext cx="218" cy="45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4" name="Line 108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658" y="3152"/>
                <a:ext cx="98" cy="21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5" name="Line 109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599" y="3025"/>
                <a:ext cx="30" cy="6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6" name="Line 110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539" y="2896"/>
                <a:ext cx="31" cy="6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7" name="Line 111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364" y="2512"/>
                <a:ext cx="147" cy="3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8" name="Line 112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305" y="2384"/>
                <a:ext cx="31" cy="6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9" name="Line 113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245" y="2255"/>
                <a:ext cx="31" cy="6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0" name="Line 114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119" y="1979"/>
                <a:ext cx="98" cy="21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1" name="Line 115"/>
              <p:cNvSpPr>
                <a:spLocks noChangeAspect="1" noChangeShapeType="1"/>
              </p:cNvSpPr>
              <p:nvPr/>
            </p:nvSpPr>
            <p:spPr bwMode="auto">
              <a:xfrm flipV="1">
                <a:off x="2325" y="3682"/>
                <a:ext cx="1" cy="8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2" name="Line 116"/>
              <p:cNvSpPr>
                <a:spLocks noChangeAspect="1" noChangeShapeType="1"/>
              </p:cNvSpPr>
              <p:nvPr/>
            </p:nvSpPr>
            <p:spPr bwMode="auto">
              <a:xfrm flipV="1">
                <a:off x="2325" y="3576"/>
                <a:ext cx="1" cy="7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3" name="Line 117"/>
              <p:cNvSpPr>
                <a:spLocks noChangeAspect="1" noChangeShapeType="1"/>
              </p:cNvSpPr>
              <p:nvPr/>
            </p:nvSpPr>
            <p:spPr bwMode="auto">
              <a:xfrm flipV="1">
                <a:off x="2325" y="3470"/>
                <a:ext cx="1" cy="7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4" name="Line 118"/>
              <p:cNvSpPr>
                <a:spLocks noChangeAspect="1" noChangeShapeType="1"/>
              </p:cNvSpPr>
              <p:nvPr/>
            </p:nvSpPr>
            <p:spPr bwMode="auto">
              <a:xfrm flipV="1">
                <a:off x="2325" y="3364"/>
                <a:ext cx="1" cy="7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5" name="Line 119"/>
              <p:cNvSpPr>
                <a:spLocks noChangeAspect="1" noChangeShapeType="1"/>
              </p:cNvSpPr>
              <p:nvPr/>
            </p:nvSpPr>
            <p:spPr bwMode="auto">
              <a:xfrm flipV="1">
                <a:off x="2325" y="3258"/>
                <a:ext cx="1" cy="7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6" name="Line 120"/>
              <p:cNvSpPr>
                <a:spLocks noChangeAspect="1" noChangeShapeType="1"/>
              </p:cNvSpPr>
              <p:nvPr/>
            </p:nvSpPr>
            <p:spPr bwMode="auto">
              <a:xfrm flipV="1">
                <a:off x="2325" y="3152"/>
                <a:ext cx="1" cy="7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7" name="Line 121"/>
              <p:cNvSpPr>
                <a:spLocks noChangeAspect="1" noChangeShapeType="1"/>
              </p:cNvSpPr>
              <p:nvPr/>
            </p:nvSpPr>
            <p:spPr bwMode="auto">
              <a:xfrm flipV="1">
                <a:off x="2325" y="3047"/>
                <a:ext cx="1" cy="7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8" name="Line 122"/>
              <p:cNvSpPr>
                <a:spLocks noChangeAspect="1" noChangeShapeType="1"/>
              </p:cNvSpPr>
              <p:nvPr/>
            </p:nvSpPr>
            <p:spPr bwMode="auto">
              <a:xfrm flipV="1">
                <a:off x="2325" y="2941"/>
                <a:ext cx="1" cy="7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9" name="Line 123"/>
              <p:cNvSpPr>
                <a:spLocks noChangeAspect="1" noChangeShapeType="1"/>
              </p:cNvSpPr>
              <p:nvPr/>
            </p:nvSpPr>
            <p:spPr bwMode="auto">
              <a:xfrm flipV="1">
                <a:off x="2325" y="2836"/>
                <a:ext cx="1" cy="7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0" name="Line 124"/>
              <p:cNvSpPr>
                <a:spLocks noChangeAspect="1" noChangeShapeType="1"/>
              </p:cNvSpPr>
              <p:nvPr/>
            </p:nvSpPr>
            <p:spPr bwMode="auto">
              <a:xfrm flipV="1">
                <a:off x="2325" y="2713"/>
                <a:ext cx="1" cy="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1" name="Line 125"/>
              <p:cNvSpPr>
                <a:spLocks noChangeAspect="1" noChangeShapeType="1"/>
              </p:cNvSpPr>
              <p:nvPr/>
            </p:nvSpPr>
            <p:spPr bwMode="auto">
              <a:xfrm>
                <a:off x="2907" y="3034"/>
                <a:ext cx="2" cy="50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2" name="Line 126"/>
              <p:cNvSpPr>
                <a:spLocks noChangeAspect="1" noChangeShapeType="1"/>
              </p:cNvSpPr>
              <p:nvPr/>
            </p:nvSpPr>
            <p:spPr bwMode="auto">
              <a:xfrm>
                <a:off x="2157" y="4156"/>
                <a:ext cx="251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3" name="Line 127"/>
              <p:cNvSpPr>
                <a:spLocks noChangeAspect="1" noChangeShapeType="1"/>
              </p:cNvSpPr>
              <p:nvPr/>
            </p:nvSpPr>
            <p:spPr bwMode="auto">
              <a:xfrm>
                <a:off x="2157" y="3935"/>
                <a:ext cx="3" cy="2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4" name="Line 128"/>
              <p:cNvSpPr>
                <a:spLocks noChangeAspect="1" noChangeShapeType="1"/>
              </p:cNvSpPr>
              <p:nvPr/>
            </p:nvSpPr>
            <p:spPr bwMode="auto">
              <a:xfrm>
                <a:off x="2047" y="3328"/>
                <a:ext cx="3" cy="26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5" name="Line 129"/>
              <p:cNvSpPr>
                <a:spLocks noChangeAspect="1" noChangeShapeType="1"/>
              </p:cNvSpPr>
              <p:nvPr/>
            </p:nvSpPr>
            <p:spPr bwMode="auto">
              <a:xfrm>
                <a:off x="2047" y="3649"/>
                <a:ext cx="3" cy="5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6" name="Line 130"/>
              <p:cNvSpPr>
                <a:spLocks noChangeAspect="1" noChangeShapeType="1"/>
              </p:cNvSpPr>
              <p:nvPr/>
            </p:nvSpPr>
            <p:spPr bwMode="auto">
              <a:xfrm>
                <a:off x="2047" y="3754"/>
                <a:ext cx="3" cy="26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7" name="Line 131"/>
              <p:cNvSpPr>
                <a:spLocks noChangeAspect="1" noChangeShapeType="1"/>
              </p:cNvSpPr>
              <p:nvPr/>
            </p:nvSpPr>
            <p:spPr bwMode="auto">
              <a:xfrm flipV="1">
                <a:off x="1881" y="3408"/>
                <a:ext cx="38" cy="3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8" name="Line 132"/>
              <p:cNvSpPr>
                <a:spLocks noChangeAspect="1" noChangeShapeType="1"/>
              </p:cNvSpPr>
              <p:nvPr/>
            </p:nvSpPr>
            <p:spPr bwMode="auto">
              <a:xfrm flipV="1">
                <a:off x="1881" y="3425"/>
                <a:ext cx="83" cy="8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9" name="Line 133"/>
              <p:cNvSpPr>
                <a:spLocks noChangeAspect="1" noChangeShapeType="1"/>
              </p:cNvSpPr>
              <p:nvPr/>
            </p:nvSpPr>
            <p:spPr bwMode="auto">
              <a:xfrm flipV="1">
                <a:off x="1881" y="3488"/>
                <a:ext cx="83" cy="8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0" name="Line 134"/>
              <p:cNvSpPr>
                <a:spLocks noChangeAspect="1" noChangeShapeType="1"/>
              </p:cNvSpPr>
              <p:nvPr/>
            </p:nvSpPr>
            <p:spPr bwMode="auto">
              <a:xfrm flipV="1">
                <a:off x="1881" y="3550"/>
                <a:ext cx="83" cy="8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1" name="Line 135"/>
              <p:cNvSpPr>
                <a:spLocks noChangeAspect="1" noChangeShapeType="1"/>
              </p:cNvSpPr>
              <p:nvPr/>
            </p:nvSpPr>
            <p:spPr bwMode="auto">
              <a:xfrm flipV="1">
                <a:off x="1881" y="3612"/>
                <a:ext cx="83" cy="8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2" name="Line 136"/>
              <p:cNvSpPr>
                <a:spLocks noChangeAspect="1" noChangeShapeType="1"/>
              </p:cNvSpPr>
              <p:nvPr/>
            </p:nvSpPr>
            <p:spPr bwMode="auto">
              <a:xfrm flipV="1">
                <a:off x="2130" y="3423"/>
                <a:ext cx="22" cy="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" name="Line 137"/>
              <p:cNvSpPr>
                <a:spLocks noChangeAspect="1" noChangeShapeType="1"/>
              </p:cNvSpPr>
              <p:nvPr/>
            </p:nvSpPr>
            <p:spPr bwMode="auto">
              <a:xfrm flipV="1">
                <a:off x="1881" y="3674"/>
                <a:ext cx="83" cy="8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" name="Line 138"/>
              <p:cNvSpPr>
                <a:spLocks noChangeAspect="1" noChangeShapeType="1"/>
              </p:cNvSpPr>
              <p:nvPr/>
            </p:nvSpPr>
            <p:spPr bwMode="auto">
              <a:xfrm flipV="1">
                <a:off x="2130" y="3485"/>
                <a:ext cx="22" cy="2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5" name="Line 139"/>
              <p:cNvSpPr>
                <a:spLocks noChangeAspect="1" noChangeShapeType="1"/>
              </p:cNvSpPr>
              <p:nvPr/>
            </p:nvSpPr>
            <p:spPr bwMode="auto">
              <a:xfrm flipV="1">
                <a:off x="1933" y="3737"/>
                <a:ext cx="31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6" name="Line 140"/>
              <p:cNvSpPr>
                <a:spLocks noChangeAspect="1" noChangeShapeType="1"/>
              </p:cNvSpPr>
              <p:nvPr/>
            </p:nvSpPr>
            <p:spPr bwMode="auto">
              <a:xfrm flipV="1">
                <a:off x="2130" y="3518"/>
                <a:ext cx="51" cy="5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7" name="Line 141"/>
              <p:cNvSpPr>
                <a:spLocks noChangeAspect="1" noChangeShapeType="1"/>
              </p:cNvSpPr>
              <p:nvPr/>
            </p:nvSpPr>
            <p:spPr bwMode="auto">
              <a:xfrm flipV="1">
                <a:off x="2130" y="3596"/>
                <a:ext cx="38" cy="3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8" name="Line 142"/>
              <p:cNvSpPr>
                <a:spLocks noChangeAspect="1" noChangeShapeType="1"/>
              </p:cNvSpPr>
              <p:nvPr/>
            </p:nvSpPr>
            <p:spPr bwMode="auto">
              <a:xfrm flipV="1">
                <a:off x="2130" y="3646"/>
                <a:ext cx="49" cy="4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9" name="Line 143"/>
              <p:cNvSpPr>
                <a:spLocks noChangeAspect="1" noChangeShapeType="1"/>
              </p:cNvSpPr>
              <p:nvPr/>
            </p:nvSpPr>
            <p:spPr bwMode="auto">
              <a:xfrm flipV="1">
                <a:off x="2130" y="3678"/>
                <a:ext cx="79" cy="7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0" name="Line 144"/>
              <p:cNvSpPr>
                <a:spLocks noChangeAspect="1" noChangeShapeType="1"/>
              </p:cNvSpPr>
              <p:nvPr/>
            </p:nvSpPr>
            <p:spPr bwMode="auto">
              <a:xfrm flipV="1">
                <a:off x="2181" y="3754"/>
                <a:ext cx="15" cy="1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1" name="未知"/>
              <p:cNvSpPr>
                <a:spLocks noChangeAspect="1"/>
              </p:cNvSpPr>
              <p:nvPr/>
            </p:nvSpPr>
            <p:spPr bwMode="auto">
              <a:xfrm>
                <a:off x="2143" y="3408"/>
                <a:ext cx="69" cy="359"/>
              </a:xfrm>
              <a:custGeom>
                <a:avLst/>
                <a:gdLst>
                  <a:gd name="T0" fmla="*/ 0 w 241"/>
                  <a:gd name="T1" fmla="*/ 0 h 1232"/>
                  <a:gd name="T2" fmla="*/ 0 w 241"/>
                  <a:gd name="T3" fmla="*/ 0 h 1232"/>
                  <a:gd name="T4" fmla="*/ 0 w 241"/>
                  <a:gd name="T5" fmla="*/ 0 h 1232"/>
                  <a:gd name="T6" fmla="*/ 0 w 241"/>
                  <a:gd name="T7" fmla="*/ 1 h 1232"/>
                  <a:gd name="T8" fmla="*/ 0 w 241"/>
                  <a:gd name="T9" fmla="*/ 1 h 1232"/>
                  <a:gd name="T10" fmla="*/ 0 w 241"/>
                  <a:gd name="T11" fmla="*/ 1 h 1232"/>
                  <a:gd name="T12" fmla="*/ 0 w 241"/>
                  <a:gd name="T13" fmla="*/ 1 h 1232"/>
                  <a:gd name="T14" fmla="*/ 0 w 241"/>
                  <a:gd name="T15" fmla="*/ 1 h 1232"/>
                  <a:gd name="T16" fmla="*/ 0 w 241"/>
                  <a:gd name="T17" fmla="*/ 1 h 1232"/>
                  <a:gd name="T18" fmla="*/ 0 w 241"/>
                  <a:gd name="T19" fmla="*/ 2 h 1232"/>
                  <a:gd name="T20" fmla="*/ 0 w 241"/>
                  <a:gd name="T21" fmla="*/ 2 h 1232"/>
                  <a:gd name="T22" fmla="*/ 1 w 241"/>
                  <a:gd name="T23" fmla="*/ 2 h 1232"/>
                  <a:gd name="T24" fmla="*/ 0 w 241"/>
                  <a:gd name="T25" fmla="*/ 2 h 1232"/>
                  <a:gd name="T26" fmla="*/ 0 w 241"/>
                  <a:gd name="T27" fmla="*/ 2 h 1232"/>
                  <a:gd name="T28" fmla="*/ 0 w 241"/>
                  <a:gd name="T29" fmla="*/ 2 h 1232"/>
                  <a:gd name="T30" fmla="*/ 0 w 241"/>
                  <a:gd name="T31" fmla="*/ 3 h 123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41"/>
                  <a:gd name="T49" fmla="*/ 0 h 1232"/>
                  <a:gd name="T50" fmla="*/ 241 w 241"/>
                  <a:gd name="T51" fmla="*/ 1232 h 123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41" h="1232">
                    <a:moveTo>
                      <a:pt x="58" y="0"/>
                    </a:moveTo>
                    <a:lnTo>
                      <a:pt x="19" y="93"/>
                    </a:lnTo>
                    <a:lnTo>
                      <a:pt x="0" y="179"/>
                    </a:lnTo>
                    <a:lnTo>
                      <a:pt x="22" y="250"/>
                    </a:lnTo>
                    <a:lnTo>
                      <a:pt x="84" y="311"/>
                    </a:lnTo>
                    <a:lnTo>
                      <a:pt x="134" y="384"/>
                    </a:lnTo>
                    <a:lnTo>
                      <a:pt x="148" y="471"/>
                    </a:lnTo>
                    <a:lnTo>
                      <a:pt x="87" y="640"/>
                    </a:lnTo>
                    <a:lnTo>
                      <a:pt x="72" y="719"/>
                    </a:lnTo>
                    <a:lnTo>
                      <a:pt x="109" y="796"/>
                    </a:lnTo>
                    <a:lnTo>
                      <a:pt x="234" y="942"/>
                    </a:lnTo>
                    <a:lnTo>
                      <a:pt x="241" y="1014"/>
                    </a:lnTo>
                    <a:lnTo>
                      <a:pt x="188" y="1087"/>
                    </a:lnTo>
                    <a:lnTo>
                      <a:pt x="167" y="1124"/>
                    </a:lnTo>
                    <a:lnTo>
                      <a:pt x="169" y="1160"/>
                    </a:lnTo>
                    <a:lnTo>
                      <a:pt x="226" y="1232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2" name="Line 146"/>
              <p:cNvSpPr>
                <a:spLocks noChangeAspect="1" noChangeShapeType="1"/>
              </p:cNvSpPr>
              <p:nvPr/>
            </p:nvSpPr>
            <p:spPr bwMode="auto">
              <a:xfrm>
                <a:off x="1992" y="3935"/>
                <a:ext cx="16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3" name="Line 147"/>
              <p:cNvSpPr>
                <a:spLocks noChangeAspect="1" noChangeShapeType="1"/>
              </p:cNvSpPr>
              <p:nvPr/>
            </p:nvSpPr>
            <p:spPr bwMode="auto">
              <a:xfrm>
                <a:off x="1881" y="3767"/>
                <a:ext cx="1" cy="5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4" name="未知"/>
              <p:cNvSpPr>
                <a:spLocks noChangeAspect="1"/>
              </p:cNvSpPr>
              <p:nvPr/>
            </p:nvSpPr>
            <p:spPr bwMode="auto">
              <a:xfrm>
                <a:off x="1881" y="3824"/>
                <a:ext cx="111" cy="111"/>
              </a:xfrm>
              <a:custGeom>
                <a:avLst/>
                <a:gdLst>
                  <a:gd name="T0" fmla="*/ 0 w 378"/>
                  <a:gd name="T1" fmla="*/ 0 h 378"/>
                  <a:gd name="T2" fmla="*/ 0 w 378"/>
                  <a:gd name="T3" fmla="*/ 0 h 378"/>
                  <a:gd name="T4" fmla="*/ 0 w 378"/>
                  <a:gd name="T5" fmla="*/ 1 h 378"/>
                  <a:gd name="T6" fmla="*/ 1 w 378"/>
                  <a:gd name="T7" fmla="*/ 1 h 37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78"/>
                  <a:gd name="T13" fmla="*/ 0 h 378"/>
                  <a:gd name="T14" fmla="*/ 378 w 378"/>
                  <a:gd name="T15" fmla="*/ 378 h 37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78" h="378">
                    <a:moveTo>
                      <a:pt x="0" y="0"/>
                    </a:moveTo>
                    <a:lnTo>
                      <a:pt x="51" y="189"/>
                    </a:lnTo>
                    <a:lnTo>
                      <a:pt x="190" y="328"/>
                    </a:lnTo>
                    <a:lnTo>
                      <a:pt x="378" y="378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5" name="Line 149"/>
              <p:cNvSpPr>
                <a:spLocks noChangeAspect="1" noChangeShapeType="1"/>
              </p:cNvSpPr>
              <p:nvPr/>
            </p:nvSpPr>
            <p:spPr bwMode="auto">
              <a:xfrm>
                <a:off x="2325" y="3546"/>
                <a:ext cx="1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6" name="未知"/>
              <p:cNvSpPr>
                <a:spLocks noChangeAspect="1"/>
              </p:cNvSpPr>
              <p:nvPr/>
            </p:nvSpPr>
            <p:spPr bwMode="auto">
              <a:xfrm>
                <a:off x="2408" y="4047"/>
                <a:ext cx="165" cy="218"/>
              </a:xfrm>
              <a:custGeom>
                <a:avLst/>
                <a:gdLst>
                  <a:gd name="T0" fmla="*/ 0 w 561"/>
                  <a:gd name="T1" fmla="*/ 1 h 746"/>
                  <a:gd name="T2" fmla="*/ 1 w 561"/>
                  <a:gd name="T3" fmla="*/ 0 h 746"/>
                  <a:gd name="T4" fmla="*/ 1 w 561"/>
                  <a:gd name="T5" fmla="*/ 2 h 746"/>
                  <a:gd name="T6" fmla="*/ 1 w 561"/>
                  <a:gd name="T7" fmla="*/ 1 h 74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61"/>
                  <a:gd name="T13" fmla="*/ 0 h 746"/>
                  <a:gd name="T14" fmla="*/ 561 w 561"/>
                  <a:gd name="T15" fmla="*/ 746 h 74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61" h="746">
                    <a:moveTo>
                      <a:pt x="0" y="373"/>
                    </a:moveTo>
                    <a:lnTo>
                      <a:pt x="215" y="0"/>
                    </a:lnTo>
                    <a:lnTo>
                      <a:pt x="347" y="746"/>
                    </a:lnTo>
                    <a:lnTo>
                      <a:pt x="561" y="373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7" name="Line 151"/>
              <p:cNvSpPr>
                <a:spLocks noChangeAspect="1" noChangeShapeType="1"/>
              </p:cNvSpPr>
              <p:nvPr/>
            </p:nvSpPr>
            <p:spPr bwMode="auto">
              <a:xfrm>
                <a:off x="2648" y="3296"/>
                <a:ext cx="570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8" name="Line 152"/>
              <p:cNvSpPr>
                <a:spLocks noChangeAspect="1" noChangeShapeType="1"/>
              </p:cNvSpPr>
              <p:nvPr/>
            </p:nvSpPr>
            <p:spPr bwMode="auto">
              <a:xfrm flipH="1">
                <a:off x="2434" y="2548"/>
                <a:ext cx="56" cy="1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9" name="Line 153"/>
              <p:cNvSpPr>
                <a:spLocks noChangeAspect="1" noChangeShapeType="1"/>
              </p:cNvSpPr>
              <p:nvPr/>
            </p:nvSpPr>
            <p:spPr bwMode="auto">
              <a:xfrm flipH="1">
                <a:off x="2352" y="2573"/>
                <a:ext cx="50" cy="5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0" name="Line 154"/>
              <p:cNvSpPr>
                <a:spLocks noChangeAspect="1" noChangeShapeType="1"/>
              </p:cNvSpPr>
              <p:nvPr/>
            </p:nvSpPr>
            <p:spPr bwMode="auto">
              <a:xfrm flipH="1">
                <a:off x="2325" y="2656"/>
                <a:ext cx="13" cy="5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1" name="未知"/>
              <p:cNvSpPr>
                <a:spLocks noChangeAspect="1"/>
              </p:cNvSpPr>
              <p:nvPr/>
            </p:nvSpPr>
            <p:spPr bwMode="auto">
              <a:xfrm>
                <a:off x="2245" y="1783"/>
                <a:ext cx="140" cy="137"/>
              </a:xfrm>
              <a:custGeom>
                <a:avLst/>
                <a:gdLst>
                  <a:gd name="T0" fmla="*/ 1 w 474"/>
                  <a:gd name="T1" fmla="*/ 1 h 474"/>
                  <a:gd name="T2" fmla="*/ 1 w 474"/>
                  <a:gd name="T3" fmla="*/ 1 h 474"/>
                  <a:gd name="T4" fmla="*/ 1 w 474"/>
                  <a:gd name="T5" fmla="*/ 0 h 474"/>
                  <a:gd name="T6" fmla="*/ 0 w 474"/>
                  <a:gd name="T7" fmla="*/ 0 h 47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74"/>
                  <a:gd name="T13" fmla="*/ 0 h 474"/>
                  <a:gd name="T14" fmla="*/ 474 w 474"/>
                  <a:gd name="T15" fmla="*/ 474 h 47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74" h="474">
                    <a:moveTo>
                      <a:pt x="474" y="474"/>
                    </a:moveTo>
                    <a:lnTo>
                      <a:pt x="411" y="237"/>
                    </a:lnTo>
                    <a:lnTo>
                      <a:pt x="237" y="64"/>
                    </a:lnTo>
                    <a:lnTo>
                      <a:pt x="0" y="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2" name="未知"/>
              <p:cNvSpPr>
                <a:spLocks noChangeAspect="1"/>
              </p:cNvSpPr>
              <p:nvPr/>
            </p:nvSpPr>
            <p:spPr bwMode="auto">
              <a:xfrm>
                <a:off x="2167" y="1794"/>
                <a:ext cx="37" cy="17"/>
              </a:xfrm>
              <a:custGeom>
                <a:avLst/>
                <a:gdLst>
                  <a:gd name="T0" fmla="*/ 0 w 129"/>
                  <a:gd name="T1" fmla="*/ 0 h 60"/>
                  <a:gd name="T2" fmla="*/ 0 w 129"/>
                  <a:gd name="T3" fmla="*/ 0 h 60"/>
                  <a:gd name="T4" fmla="*/ 0 w 129"/>
                  <a:gd name="T5" fmla="*/ 0 h 60"/>
                  <a:gd name="T6" fmla="*/ 0 60000 65536"/>
                  <a:gd name="T7" fmla="*/ 0 60000 65536"/>
                  <a:gd name="T8" fmla="*/ 0 60000 65536"/>
                  <a:gd name="T9" fmla="*/ 0 w 129"/>
                  <a:gd name="T10" fmla="*/ 0 h 60"/>
                  <a:gd name="T11" fmla="*/ 129 w 129"/>
                  <a:gd name="T12" fmla="*/ 60 h 6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9" h="60">
                    <a:moveTo>
                      <a:pt x="129" y="0"/>
                    </a:moveTo>
                    <a:lnTo>
                      <a:pt x="35" y="26"/>
                    </a:lnTo>
                    <a:lnTo>
                      <a:pt x="0" y="6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3" name="未知"/>
              <p:cNvSpPr>
                <a:spLocks noChangeAspect="1"/>
              </p:cNvSpPr>
              <p:nvPr/>
            </p:nvSpPr>
            <p:spPr bwMode="auto">
              <a:xfrm>
                <a:off x="2119" y="1841"/>
                <a:ext cx="18" cy="39"/>
              </a:xfrm>
              <a:custGeom>
                <a:avLst/>
                <a:gdLst>
                  <a:gd name="T0" fmla="*/ 0 w 60"/>
                  <a:gd name="T1" fmla="*/ 0 h 130"/>
                  <a:gd name="T2" fmla="*/ 0 w 60"/>
                  <a:gd name="T3" fmla="*/ 0 h 130"/>
                  <a:gd name="T4" fmla="*/ 0 w 60"/>
                  <a:gd name="T5" fmla="*/ 0 h 130"/>
                  <a:gd name="T6" fmla="*/ 0 60000 65536"/>
                  <a:gd name="T7" fmla="*/ 0 60000 65536"/>
                  <a:gd name="T8" fmla="*/ 0 60000 65536"/>
                  <a:gd name="T9" fmla="*/ 0 w 60"/>
                  <a:gd name="T10" fmla="*/ 0 h 130"/>
                  <a:gd name="T11" fmla="*/ 60 w 60"/>
                  <a:gd name="T12" fmla="*/ 130 h 13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0" h="130">
                    <a:moveTo>
                      <a:pt x="60" y="0"/>
                    </a:moveTo>
                    <a:lnTo>
                      <a:pt x="25" y="35"/>
                    </a:lnTo>
                    <a:lnTo>
                      <a:pt x="0" y="13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4" name="未知"/>
              <p:cNvSpPr>
                <a:spLocks noChangeAspect="1"/>
              </p:cNvSpPr>
              <p:nvPr/>
            </p:nvSpPr>
            <p:spPr bwMode="auto">
              <a:xfrm>
                <a:off x="2107" y="1920"/>
                <a:ext cx="138" cy="138"/>
              </a:xfrm>
              <a:custGeom>
                <a:avLst/>
                <a:gdLst>
                  <a:gd name="T0" fmla="*/ 0 w 472"/>
                  <a:gd name="T1" fmla="*/ 0 h 473"/>
                  <a:gd name="T2" fmla="*/ 0 w 472"/>
                  <a:gd name="T3" fmla="*/ 1 h 473"/>
                  <a:gd name="T4" fmla="*/ 1 w 472"/>
                  <a:gd name="T5" fmla="*/ 1 h 473"/>
                  <a:gd name="T6" fmla="*/ 1 w 472"/>
                  <a:gd name="T7" fmla="*/ 1 h 47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72"/>
                  <a:gd name="T13" fmla="*/ 0 h 473"/>
                  <a:gd name="T14" fmla="*/ 472 w 472"/>
                  <a:gd name="T15" fmla="*/ 473 h 47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72" h="473">
                    <a:moveTo>
                      <a:pt x="0" y="0"/>
                    </a:moveTo>
                    <a:lnTo>
                      <a:pt x="63" y="236"/>
                    </a:lnTo>
                    <a:lnTo>
                      <a:pt x="237" y="410"/>
                    </a:lnTo>
                    <a:lnTo>
                      <a:pt x="472" y="473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5" name="未知"/>
              <p:cNvSpPr>
                <a:spLocks noChangeAspect="1"/>
              </p:cNvSpPr>
              <p:nvPr/>
            </p:nvSpPr>
            <p:spPr bwMode="auto">
              <a:xfrm>
                <a:off x="2288" y="2030"/>
                <a:ext cx="37" cy="18"/>
              </a:xfrm>
              <a:custGeom>
                <a:avLst/>
                <a:gdLst>
                  <a:gd name="T0" fmla="*/ 0 w 130"/>
                  <a:gd name="T1" fmla="*/ 0 h 60"/>
                  <a:gd name="T2" fmla="*/ 0 w 130"/>
                  <a:gd name="T3" fmla="*/ 0 h 60"/>
                  <a:gd name="T4" fmla="*/ 0 w 130"/>
                  <a:gd name="T5" fmla="*/ 0 h 60"/>
                  <a:gd name="T6" fmla="*/ 0 60000 65536"/>
                  <a:gd name="T7" fmla="*/ 0 60000 65536"/>
                  <a:gd name="T8" fmla="*/ 0 60000 65536"/>
                  <a:gd name="T9" fmla="*/ 0 w 130"/>
                  <a:gd name="T10" fmla="*/ 0 h 60"/>
                  <a:gd name="T11" fmla="*/ 130 w 130"/>
                  <a:gd name="T12" fmla="*/ 60 h 6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0" h="60">
                    <a:moveTo>
                      <a:pt x="0" y="60"/>
                    </a:moveTo>
                    <a:lnTo>
                      <a:pt x="95" y="35"/>
                    </a:lnTo>
                    <a:lnTo>
                      <a:pt x="130" y="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6" name="未知"/>
              <p:cNvSpPr>
                <a:spLocks noChangeAspect="1"/>
              </p:cNvSpPr>
              <p:nvPr/>
            </p:nvSpPr>
            <p:spPr bwMode="auto">
              <a:xfrm>
                <a:off x="2354" y="1963"/>
                <a:ext cx="19" cy="38"/>
              </a:xfrm>
              <a:custGeom>
                <a:avLst/>
                <a:gdLst>
                  <a:gd name="T0" fmla="*/ 0 w 60"/>
                  <a:gd name="T1" fmla="*/ 0 h 129"/>
                  <a:gd name="T2" fmla="*/ 0 w 60"/>
                  <a:gd name="T3" fmla="*/ 0 h 129"/>
                  <a:gd name="T4" fmla="*/ 0 w 60"/>
                  <a:gd name="T5" fmla="*/ 0 h 129"/>
                  <a:gd name="T6" fmla="*/ 0 60000 65536"/>
                  <a:gd name="T7" fmla="*/ 0 60000 65536"/>
                  <a:gd name="T8" fmla="*/ 0 60000 65536"/>
                  <a:gd name="T9" fmla="*/ 0 w 60"/>
                  <a:gd name="T10" fmla="*/ 0 h 129"/>
                  <a:gd name="T11" fmla="*/ 60 w 60"/>
                  <a:gd name="T12" fmla="*/ 129 h 12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0" h="129">
                    <a:moveTo>
                      <a:pt x="0" y="129"/>
                    </a:moveTo>
                    <a:lnTo>
                      <a:pt x="35" y="94"/>
                    </a:lnTo>
                    <a:lnTo>
                      <a:pt x="60" y="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7" name="Line 161"/>
              <p:cNvSpPr>
                <a:spLocks noChangeAspect="1" noChangeShapeType="1"/>
              </p:cNvSpPr>
              <p:nvPr/>
            </p:nvSpPr>
            <p:spPr bwMode="auto">
              <a:xfrm>
                <a:off x="2325" y="25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8" name="未知"/>
              <p:cNvSpPr>
                <a:spLocks noChangeAspect="1"/>
              </p:cNvSpPr>
              <p:nvPr/>
            </p:nvSpPr>
            <p:spPr bwMode="auto">
              <a:xfrm>
                <a:off x="2163" y="1837"/>
                <a:ext cx="166" cy="167"/>
              </a:xfrm>
              <a:custGeom>
                <a:avLst/>
                <a:gdLst>
                  <a:gd name="T0" fmla="*/ 1 w 567"/>
                  <a:gd name="T1" fmla="*/ 1 h 568"/>
                  <a:gd name="T2" fmla="*/ 1 w 567"/>
                  <a:gd name="T3" fmla="*/ 0 h 568"/>
                  <a:gd name="T4" fmla="*/ 1 w 567"/>
                  <a:gd name="T5" fmla="*/ 0 h 568"/>
                  <a:gd name="T6" fmla="*/ 0 w 567"/>
                  <a:gd name="T7" fmla="*/ 0 h 568"/>
                  <a:gd name="T8" fmla="*/ 0 w 567"/>
                  <a:gd name="T9" fmla="*/ 1 h 568"/>
                  <a:gd name="T10" fmla="*/ 0 w 567"/>
                  <a:gd name="T11" fmla="*/ 1 h 568"/>
                  <a:gd name="T12" fmla="*/ 1 w 567"/>
                  <a:gd name="T13" fmla="*/ 1 h 568"/>
                  <a:gd name="T14" fmla="*/ 1 w 567"/>
                  <a:gd name="T15" fmla="*/ 1 h 568"/>
                  <a:gd name="T16" fmla="*/ 1 w 567"/>
                  <a:gd name="T17" fmla="*/ 1 h 56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67"/>
                  <a:gd name="T28" fmla="*/ 0 h 568"/>
                  <a:gd name="T29" fmla="*/ 567 w 567"/>
                  <a:gd name="T30" fmla="*/ 568 h 56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67" h="568">
                    <a:moveTo>
                      <a:pt x="567" y="285"/>
                    </a:moveTo>
                    <a:lnTo>
                      <a:pt x="484" y="84"/>
                    </a:lnTo>
                    <a:lnTo>
                      <a:pt x="283" y="0"/>
                    </a:lnTo>
                    <a:lnTo>
                      <a:pt x="83" y="84"/>
                    </a:lnTo>
                    <a:lnTo>
                      <a:pt x="0" y="285"/>
                    </a:lnTo>
                    <a:lnTo>
                      <a:pt x="83" y="485"/>
                    </a:lnTo>
                    <a:lnTo>
                      <a:pt x="283" y="568"/>
                    </a:lnTo>
                    <a:lnTo>
                      <a:pt x="484" y="485"/>
                    </a:lnTo>
                    <a:lnTo>
                      <a:pt x="567" y="285"/>
                    </a:lnTo>
                    <a:close/>
                  </a:path>
                </a:pathLst>
              </a:custGeom>
              <a:noFill/>
              <a:ln w="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9" name="Line 163"/>
              <p:cNvSpPr>
                <a:spLocks noChangeAspect="1" noChangeShapeType="1"/>
              </p:cNvSpPr>
              <p:nvPr/>
            </p:nvSpPr>
            <p:spPr bwMode="auto">
              <a:xfrm>
                <a:off x="4126" y="2713"/>
                <a:ext cx="1" cy="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0" name="Line 164"/>
              <p:cNvSpPr>
                <a:spLocks noChangeAspect="1" noChangeShapeType="1"/>
              </p:cNvSpPr>
              <p:nvPr/>
            </p:nvSpPr>
            <p:spPr bwMode="auto">
              <a:xfrm>
                <a:off x="4126" y="2836"/>
                <a:ext cx="1" cy="7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1" name="Line 165"/>
              <p:cNvSpPr>
                <a:spLocks noChangeAspect="1" noChangeShapeType="1"/>
              </p:cNvSpPr>
              <p:nvPr/>
            </p:nvSpPr>
            <p:spPr bwMode="auto">
              <a:xfrm>
                <a:off x="4126" y="2941"/>
                <a:ext cx="1" cy="7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2" name="Line 166"/>
              <p:cNvSpPr>
                <a:spLocks noChangeAspect="1" noChangeShapeType="1"/>
              </p:cNvSpPr>
              <p:nvPr/>
            </p:nvSpPr>
            <p:spPr bwMode="auto">
              <a:xfrm>
                <a:off x="4126" y="3047"/>
                <a:ext cx="1" cy="7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3" name="Line 167"/>
              <p:cNvSpPr>
                <a:spLocks noChangeAspect="1" noChangeShapeType="1"/>
              </p:cNvSpPr>
              <p:nvPr/>
            </p:nvSpPr>
            <p:spPr bwMode="auto">
              <a:xfrm>
                <a:off x="4126" y="3152"/>
                <a:ext cx="1" cy="7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" name="Line 168"/>
              <p:cNvSpPr>
                <a:spLocks noChangeAspect="1" noChangeShapeType="1"/>
              </p:cNvSpPr>
              <p:nvPr/>
            </p:nvSpPr>
            <p:spPr bwMode="auto">
              <a:xfrm>
                <a:off x="4126" y="3258"/>
                <a:ext cx="1" cy="7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" name="Line 169"/>
              <p:cNvSpPr>
                <a:spLocks noChangeAspect="1" noChangeShapeType="1"/>
              </p:cNvSpPr>
              <p:nvPr/>
            </p:nvSpPr>
            <p:spPr bwMode="auto">
              <a:xfrm>
                <a:off x="4126" y="3364"/>
                <a:ext cx="1" cy="7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" name="Line 170"/>
              <p:cNvSpPr>
                <a:spLocks noChangeAspect="1" noChangeShapeType="1"/>
              </p:cNvSpPr>
              <p:nvPr/>
            </p:nvSpPr>
            <p:spPr bwMode="auto">
              <a:xfrm>
                <a:off x="4126" y="3470"/>
                <a:ext cx="1" cy="7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7" name="Line 171"/>
              <p:cNvSpPr>
                <a:spLocks noChangeAspect="1" noChangeShapeType="1"/>
              </p:cNvSpPr>
              <p:nvPr/>
            </p:nvSpPr>
            <p:spPr bwMode="auto">
              <a:xfrm>
                <a:off x="4126" y="3576"/>
                <a:ext cx="1" cy="7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8" name="Line 172"/>
              <p:cNvSpPr>
                <a:spLocks noChangeAspect="1" noChangeShapeType="1"/>
              </p:cNvSpPr>
              <p:nvPr/>
            </p:nvSpPr>
            <p:spPr bwMode="auto">
              <a:xfrm>
                <a:off x="4126" y="3682"/>
                <a:ext cx="1" cy="8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9" name="未知"/>
              <p:cNvSpPr>
                <a:spLocks noChangeAspect="1"/>
              </p:cNvSpPr>
              <p:nvPr/>
            </p:nvSpPr>
            <p:spPr bwMode="auto">
              <a:xfrm>
                <a:off x="3906" y="4047"/>
                <a:ext cx="162" cy="218"/>
              </a:xfrm>
              <a:custGeom>
                <a:avLst/>
                <a:gdLst>
                  <a:gd name="T0" fmla="*/ 1 w 562"/>
                  <a:gd name="T1" fmla="*/ 1 h 746"/>
                  <a:gd name="T2" fmla="*/ 1 w 562"/>
                  <a:gd name="T3" fmla="*/ 0 h 746"/>
                  <a:gd name="T4" fmla="*/ 0 w 562"/>
                  <a:gd name="T5" fmla="*/ 2 h 746"/>
                  <a:gd name="T6" fmla="*/ 0 w 562"/>
                  <a:gd name="T7" fmla="*/ 1 h 74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62"/>
                  <a:gd name="T13" fmla="*/ 0 h 746"/>
                  <a:gd name="T14" fmla="*/ 562 w 562"/>
                  <a:gd name="T15" fmla="*/ 746 h 74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62" h="746">
                    <a:moveTo>
                      <a:pt x="562" y="373"/>
                    </a:moveTo>
                    <a:lnTo>
                      <a:pt x="347" y="0"/>
                    </a:lnTo>
                    <a:lnTo>
                      <a:pt x="215" y="746"/>
                    </a:lnTo>
                    <a:lnTo>
                      <a:pt x="0" y="373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0" name="Line 174"/>
              <p:cNvSpPr>
                <a:spLocks noChangeAspect="1" noChangeShapeType="1"/>
              </p:cNvSpPr>
              <p:nvPr/>
            </p:nvSpPr>
            <p:spPr bwMode="auto">
              <a:xfrm>
                <a:off x="4320" y="3935"/>
                <a:ext cx="3" cy="2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1" name="Line 175"/>
              <p:cNvSpPr>
                <a:spLocks noChangeAspect="1" noChangeShapeType="1"/>
              </p:cNvSpPr>
              <p:nvPr/>
            </p:nvSpPr>
            <p:spPr bwMode="auto">
              <a:xfrm>
                <a:off x="4432" y="3328"/>
                <a:ext cx="1" cy="26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2" name="Line 176"/>
              <p:cNvSpPr>
                <a:spLocks noChangeAspect="1" noChangeShapeType="1"/>
              </p:cNvSpPr>
              <p:nvPr/>
            </p:nvSpPr>
            <p:spPr bwMode="auto">
              <a:xfrm>
                <a:off x="4432" y="3649"/>
                <a:ext cx="1" cy="5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3" name="Line 177"/>
              <p:cNvSpPr>
                <a:spLocks noChangeAspect="1" noChangeShapeType="1"/>
              </p:cNvSpPr>
              <p:nvPr/>
            </p:nvSpPr>
            <p:spPr bwMode="auto">
              <a:xfrm>
                <a:off x="4432" y="3754"/>
                <a:ext cx="1" cy="26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4" name="Line 178"/>
              <p:cNvSpPr>
                <a:spLocks noChangeAspect="1" noChangeShapeType="1"/>
              </p:cNvSpPr>
              <p:nvPr/>
            </p:nvSpPr>
            <p:spPr bwMode="auto">
              <a:xfrm flipH="1">
                <a:off x="4068" y="4156"/>
                <a:ext cx="252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5" name="Line 179"/>
              <p:cNvSpPr>
                <a:spLocks noChangeAspect="1" noChangeShapeType="1"/>
              </p:cNvSpPr>
              <p:nvPr/>
            </p:nvSpPr>
            <p:spPr bwMode="auto">
              <a:xfrm>
                <a:off x="4126" y="3546"/>
                <a:ext cx="1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6" name="Line 180"/>
              <p:cNvSpPr>
                <a:spLocks noChangeAspect="1" noChangeShapeType="1"/>
              </p:cNvSpPr>
              <p:nvPr/>
            </p:nvSpPr>
            <p:spPr bwMode="auto">
              <a:xfrm>
                <a:off x="4597" y="3767"/>
                <a:ext cx="1" cy="5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7" name="Line 181"/>
              <p:cNvSpPr>
                <a:spLocks noChangeAspect="1" noChangeShapeType="1"/>
              </p:cNvSpPr>
              <p:nvPr/>
            </p:nvSpPr>
            <p:spPr bwMode="auto">
              <a:xfrm flipH="1">
                <a:off x="4320" y="3935"/>
                <a:ext cx="16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8" name="未知"/>
              <p:cNvSpPr>
                <a:spLocks noChangeAspect="1"/>
              </p:cNvSpPr>
              <p:nvPr/>
            </p:nvSpPr>
            <p:spPr bwMode="auto">
              <a:xfrm>
                <a:off x="4486" y="3824"/>
                <a:ext cx="111" cy="111"/>
              </a:xfrm>
              <a:custGeom>
                <a:avLst/>
                <a:gdLst>
                  <a:gd name="T0" fmla="*/ 0 w 378"/>
                  <a:gd name="T1" fmla="*/ 1 h 378"/>
                  <a:gd name="T2" fmla="*/ 0 w 378"/>
                  <a:gd name="T3" fmla="*/ 1 h 378"/>
                  <a:gd name="T4" fmla="*/ 1 w 378"/>
                  <a:gd name="T5" fmla="*/ 0 h 378"/>
                  <a:gd name="T6" fmla="*/ 1 w 378"/>
                  <a:gd name="T7" fmla="*/ 0 h 37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78"/>
                  <a:gd name="T13" fmla="*/ 0 h 378"/>
                  <a:gd name="T14" fmla="*/ 378 w 378"/>
                  <a:gd name="T15" fmla="*/ 378 h 37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78" h="378">
                    <a:moveTo>
                      <a:pt x="0" y="378"/>
                    </a:moveTo>
                    <a:lnTo>
                      <a:pt x="189" y="328"/>
                    </a:lnTo>
                    <a:lnTo>
                      <a:pt x="327" y="189"/>
                    </a:lnTo>
                    <a:lnTo>
                      <a:pt x="378" y="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9" name="Line 183"/>
              <p:cNvSpPr>
                <a:spLocks noChangeAspect="1" noChangeShapeType="1"/>
              </p:cNvSpPr>
              <p:nvPr/>
            </p:nvSpPr>
            <p:spPr bwMode="auto">
              <a:xfrm flipH="1" flipV="1">
                <a:off x="4111" y="2656"/>
                <a:ext cx="15" cy="5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0" name="Line 184"/>
              <p:cNvSpPr>
                <a:spLocks noChangeAspect="1" noChangeShapeType="1"/>
              </p:cNvSpPr>
              <p:nvPr/>
            </p:nvSpPr>
            <p:spPr bwMode="auto">
              <a:xfrm flipH="1" flipV="1">
                <a:off x="4048" y="2573"/>
                <a:ext cx="50" cy="5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1" name="Line 185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961" y="2548"/>
                <a:ext cx="55" cy="1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2" name="Line 186"/>
              <p:cNvSpPr>
                <a:spLocks noChangeAspect="1" noChangeShapeType="1"/>
              </p:cNvSpPr>
              <p:nvPr/>
            </p:nvSpPr>
            <p:spPr bwMode="auto">
              <a:xfrm>
                <a:off x="4126" y="25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3" name="Line 187"/>
              <p:cNvSpPr>
                <a:spLocks noChangeAspect="1" noChangeShapeType="1"/>
              </p:cNvSpPr>
              <p:nvPr/>
            </p:nvSpPr>
            <p:spPr bwMode="auto">
              <a:xfrm>
                <a:off x="3847" y="2145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4" name="Line 188"/>
              <p:cNvSpPr>
                <a:spLocks noChangeAspect="1" noChangeShapeType="1"/>
              </p:cNvSpPr>
              <p:nvPr/>
            </p:nvSpPr>
            <p:spPr bwMode="auto">
              <a:xfrm>
                <a:off x="2573" y="4156"/>
                <a:ext cx="491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5" name="Line 189"/>
              <p:cNvSpPr>
                <a:spLocks noChangeAspect="1" noChangeShapeType="1"/>
              </p:cNvSpPr>
              <p:nvPr/>
            </p:nvSpPr>
            <p:spPr bwMode="auto">
              <a:xfrm>
                <a:off x="3134" y="4156"/>
                <a:ext cx="69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6" name="Line 190"/>
              <p:cNvSpPr>
                <a:spLocks noChangeAspect="1" noChangeShapeType="1"/>
              </p:cNvSpPr>
              <p:nvPr/>
            </p:nvSpPr>
            <p:spPr bwMode="auto">
              <a:xfrm>
                <a:off x="3274" y="4156"/>
                <a:ext cx="70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7" name="Line 191"/>
              <p:cNvSpPr>
                <a:spLocks noChangeAspect="1" noChangeShapeType="1"/>
              </p:cNvSpPr>
              <p:nvPr/>
            </p:nvSpPr>
            <p:spPr bwMode="auto">
              <a:xfrm>
                <a:off x="3415" y="4156"/>
                <a:ext cx="491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204" name="Group 75"/>
          <p:cNvGrpSpPr>
            <a:grpSpLocks/>
          </p:cNvGrpSpPr>
          <p:nvPr/>
        </p:nvGrpSpPr>
        <p:grpSpPr bwMode="auto">
          <a:xfrm>
            <a:off x="755576" y="4092253"/>
            <a:ext cx="1944650" cy="451528"/>
            <a:chOff x="3696" y="1056"/>
            <a:chExt cx="1776" cy="1488"/>
          </a:xfrm>
        </p:grpSpPr>
        <p:sp>
          <p:nvSpPr>
            <p:cNvPr id="205" name="AutoShape 76"/>
            <p:cNvSpPr>
              <a:spLocks noChangeArrowheads="1"/>
            </p:cNvSpPr>
            <p:nvPr/>
          </p:nvSpPr>
          <p:spPr bwMode="auto">
            <a:xfrm flipV="1">
              <a:off x="3696" y="1056"/>
              <a:ext cx="1776" cy="1488"/>
            </a:xfrm>
            <a:prstGeom prst="wedgeRectCallout">
              <a:avLst>
                <a:gd name="adj1" fmla="val 90120"/>
                <a:gd name="adj2" fmla="val 157205"/>
              </a:avLst>
            </a:prstGeom>
            <a:gradFill rotWithShape="0">
              <a:gsLst>
                <a:gs pos="0">
                  <a:srgbClr val="FFFFCC"/>
                </a:gs>
                <a:gs pos="50000">
                  <a:srgbClr val="FFFFFF"/>
                </a:gs>
                <a:gs pos="100000">
                  <a:srgbClr val="FFFFCC"/>
                </a:gs>
              </a:gsLst>
              <a:lin ang="5400000" scaled="1"/>
            </a:gradFill>
            <a:ln w="9525">
              <a:solidFill>
                <a:srgbClr val="FF00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楷体_GB2312" pitchFamily="49" charset="-122"/>
              </a:endParaRPr>
            </a:p>
          </p:txBody>
        </p:sp>
        <p:sp>
          <p:nvSpPr>
            <p:cNvPr id="206" name="Text Box 77"/>
            <p:cNvSpPr txBox="1">
              <a:spLocks noChangeArrowheads="1"/>
            </p:cNvSpPr>
            <p:nvPr/>
          </p:nvSpPr>
          <p:spPr bwMode="auto">
            <a:xfrm>
              <a:off x="3744" y="1152"/>
              <a:ext cx="1690" cy="406"/>
            </a:xfrm>
            <a:prstGeom prst="rect">
              <a:avLst/>
            </a:prstGeom>
            <a:gradFill rotWithShape="0">
              <a:gsLst>
                <a:gs pos="0">
                  <a:srgbClr val="FFFFCC"/>
                </a:gs>
                <a:gs pos="50000">
                  <a:srgbClr val="FFFFFF"/>
                </a:gs>
                <a:gs pos="100000">
                  <a:srgbClr val="FFFFCC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/>
              <a:r>
                <a:rPr lang="zh-CN" altLang="en-US" sz="1800" dirty="0">
                  <a:latin typeface="黑体" pitchFamily="2" charset="-122"/>
                  <a:ea typeface="黑体" pitchFamily="2" charset="-122"/>
                </a:rPr>
                <a:t>极限位置轮廓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84527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2" name="文本占位符 1"/>
          <p:cNvSpPr txBox="1">
            <a:spLocks/>
          </p:cNvSpPr>
          <p:nvPr/>
        </p:nvSpPr>
        <p:spPr bwMode="auto">
          <a:xfrm>
            <a:off x="1016000" y="188640"/>
            <a:ext cx="748823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9.2.2</a:t>
            </a:r>
            <a:r>
              <a:rPr lang="zh-CN" altLang="en-US" sz="3600" b="1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</a:t>
            </a:r>
            <a:r>
              <a:rPr lang="zh-CN" altLang="en-US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特殊画法</a:t>
            </a:r>
            <a:endParaRPr lang="zh-CN" altLang="en-US" sz="3600" b="1" dirty="0">
              <a:solidFill>
                <a:schemeClr val="accent2"/>
              </a:solidFill>
              <a:latin typeface="隶书" pitchFamily="49" charset="-122"/>
              <a:ea typeface="隶书" pitchFamily="49" charset="-122"/>
            </a:endParaRPr>
          </a:p>
        </p:txBody>
      </p:sp>
      <p:pic>
        <p:nvPicPr>
          <p:cNvPr id="26627" name="Picture 3" descr="26"/>
          <p:cNvPicPr>
            <a:picLocks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980009"/>
            <a:ext cx="7199312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19"/>
          <p:cNvSpPr txBox="1">
            <a:spLocks noChangeArrowheads="1"/>
          </p:cNvSpPr>
          <p:nvPr/>
        </p:nvSpPr>
        <p:spPr bwMode="auto">
          <a:xfrm>
            <a:off x="899592" y="1052736"/>
            <a:ext cx="2952328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>
            <a:defPPr>
              <a:defRPr lang="zh-CN"/>
            </a:defPPr>
            <a:lvl1pPr>
              <a:lnSpc>
                <a:spcPct val="125000"/>
              </a:lnSpc>
              <a:defRPr sz="2800" b="1">
                <a:solidFill>
                  <a:srgbClr val="FF0000"/>
                </a:solidFill>
                <a:latin typeface="隶书" pitchFamily="49" charset="-122"/>
                <a:ea typeface="隶书" pitchFamily="49" charset="-122"/>
                <a:cs typeface="+mn-cs"/>
              </a:defRPr>
            </a:lvl1pPr>
          </a:lstStyle>
          <a:p>
            <a:pPr marL="457200" indent="-457200">
              <a:lnSpc>
                <a:spcPct val="10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zh-CN" altLang="en-US" dirty="0">
                <a:solidFill>
                  <a:schemeClr val="accent6"/>
                </a:solidFill>
              </a:rPr>
              <a:t>假想</a:t>
            </a:r>
            <a:r>
              <a:rPr lang="zh-CN" altLang="en-US" dirty="0" smtClean="0">
                <a:solidFill>
                  <a:schemeClr val="accent6"/>
                </a:solidFill>
              </a:rPr>
              <a:t>画法</a:t>
            </a:r>
            <a:endParaRPr lang="zh-CN" altLang="en-US" dirty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933807" y="1483623"/>
            <a:ext cx="7454618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>
            <a:defPPr>
              <a:defRPr lang="zh-CN"/>
            </a:defPPr>
            <a:lvl1pPr>
              <a:lnSpc>
                <a:spcPct val="100000"/>
              </a:lnSpc>
              <a:defRPr sz="2800" b="1">
                <a:latin typeface="楷体" panose="02010609060101010101" pitchFamily="49" charset="-122"/>
                <a:ea typeface="楷体" panose="02010609060101010101" pitchFamily="49" charset="-122"/>
                <a:cs typeface="+mn-cs"/>
              </a:defRPr>
            </a:lvl1pPr>
          </a:lstStyle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zh-CN" altLang="en-US" dirty="0" smtClean="0"/>
              <a:t>当</a:t>
            </a:r>
            <a:r>
              <a:rPr lang="zh-CN" altLang="en-US" dirty="0"/>
              <a:t>需表达本装配件与相邻部件或零件的</a:t>
            </a:r>
            <a:r>
              <a:rPr lang="zh-CN" altLang="en-US" dirty="0">
                <a:solidFill>
                  <a:schemeClr val="accent6"/>
                </a:solidFill>
                <a:latin typeface="隶书" pitchFamily="49" charset="-122"/>
                <a:ea typeface="隶书" pitchFamily="49" charset="-122"/>
              </a:rPr>
              <a:t>连接关系</a:t>
            </a:r>
            <a:r>
              <a:rPr lang="zh-CN" altLang="en-US" dirty="0"/>
              <a:t>时，</a:t>
            </a:r>
            <a:r>
              <a:rPr lang="zh-CN" altLang="en-US" dirty="0" smtClean="0"/>
              <a:t>可用</a:t>
            </a:r>
            <a:r>
              <a:rPr lang="zh-CN" altLang="en-US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双点</a:t>
            </a:r>
            <a:r>
              <a:rPr lang="zh-CN" altLang="en-US" dirty="0" smtClean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划线</a:t>
            </a:r>
            <a:r>
              <a:rPr lang="zh-CN" altLang="en-US" dirty="0" smtClean="0"/>
              <a:t>画</a:t>
            </a:r>
            <a:r>
              <a:rPr lang="zh-CN" altLang="en-US" dirty="0"/>
              <a:t>出相邻部件或零件的轮廓</a:t>
            </a:r>
            <a:r>
              <a:rPr lang="zh-CN" altLang="en-US" dirty="0" smtClean="0"/>
              <a:t>。</a:t>
            </a:r>
            <a:endParaRPr lang="zh-CN" altLang="en-US" dirty="0"/>
          </a:p>
        </p:txBody>
      </p:sp>
      <p:grpSp>
        <p:nvGrpSpPr>
          <p:cNvPr id="2" name="组合 1"/>
          <p:cNvGrpSpPr/>
          <p:nvPr/>
        </p:nvGrpSpPr>
        <p:grpSpPr>
          <a:xfrm>
            <a:off x="2915816" y="2852937"/>
            <a:ext cx="3672407" cy="3312586"/>
            <a:chOff x="3180493" y="2483352"/>
            <a:chExt cx="3839779" cy="3537935"/>
          </a:xfrm>
        </p:grpSpPr>
        <p:sp>
          <p:nvSpPr>
            <p:cNvPr id="203" name="Rectangle 2"/>
            <p:cNvSpPr>
              <a:spLocks noChangeArrowheads="1"/>
            </p:cNvSpPr>
            <p:nvPr/>
          </p:nvSpPr>
          <p:spPr bwMode="auto">
            <a:xfrm flipV="1">
              <a:off x="3180493" y="2483352"/>
              <a:ext cx="3839779" cy="353793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12" name="Group 201"/>
            <p:cNvGrpSpPr>
              <a:grpSpLocks noChangeAspect="1"/>
            </p:cNvGrpSpPr>
            <p:nvPr/>
          </p:nvGrpSpPr>
          <p:grpSpPr bwMode="auto">
            <a:xfrm>
              <a:off x="3332343" y="2611998"/>
              <a:ext cx="3484562" cy="3251404"/>
              <a:chOff x="1878" y="1727"/>
              <a:chExt cx="2720" cy="2538"/>
            </a:xfrm>
          </p:grpSpPr>
          <p:sp>
            <p:nvSpPr>
              <p:cNvPr id="13" name="Line 6"/>
              <p:cNvSpPr>
                <a:spLocks noChangeAspect="1" noChangeShapeType="1"/>
              </p:cNvSpPr>
              <p:nvPr/>
            </p:nvSpPr>
            <p:spPr bwMode="auto">
              <a:xfrm flipV="1">
                <a:off x="3034" y="2201"/>
                <a:ext cx="944" cy="1199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" name="Line 7"/>
              <p:cNvSpPr>
                <a:spLocks noChangeAspect="1" noChangeShapeType="1"/>
              </p:cNvSpPr>
              <p:nvPr/>
            </p:nvSpPr>
            <p:spPr bwMode="auto">
              <a:xfrm flipV="1">
                <a:off x="2778" y="2025"/>
                <a:ext cx="986" cy="1165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" name="Line 8"/>
              <p:cNvSpPr>
                <a:spLocks noChangeAspect="1" noChangeShapeType="1"/>
              </p:cNvSpPr>
              <p:nvPr/>
            </p:nvSpPr>
            <p:spPr bwMode="auto">
              <a:xfrm>
                <a:off x="3237" y="3546"/>
                <a:ext cx="1192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" name="Line 9"/>
              <p:cNvSpPr>
                <a:spLocks noChangeAspect="1" noChangeShapeType="1"/>
              </p:cNvSpPr>
              <p:nvPr/>
            </p:nvSpPr>
            <p:spPr bwMode="auto">
              <a:xfrm>
                <a:off x="1878" y="3767"/>
                <a:ext cx="2716" cy="3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" name="Line 10"/>
              <p:cNvSpPr>
                <a:spLocks noChangeAspect="1" noChangeShapeType="1"/>
              </p:cNvSpPr>
              <p:nvPr/>
            </p:nvSpPr>
            <p:spPr bwMode="auto">
              <a:xfrm flipV="1">
                <a:off x="2184" y="2573"/>
                <a:ext cx="1" cy="973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" name="未知"/>
              <p:cNvSpPr>
                <a:spLocks noChangeAspect="1"/>
              </p:cNvSpPr>
              <p:nvPr/>
            </p:nvSpPr>
            <p:spPr bwMode="auto">
              <a:xfrm>
                <a:off x="2738" y="3130"/>
                <a:ext cx="331" cy="334"/>
              </a:xfrm>
              <a:custGeom>
                <a:avLst/>
                <a:gdLst>
                  <a:gd name="T0" fmla="*/ 2 w 1135"/>
                  <a:gd name="T1" fmla="*/ 1 h 1136"/>
                  <a:gd name="T2" fmla="*/ 2 w 1135"/>
                  <a:gd name="T3" fmla="*/ 1 h 1136"/>
                  <a:gd name="T4" fmla="*/ 2 w 1135"/>
                  <a:gd name="T5" fmla="*/ 0 h 1136"/>
                  <a:gd name="T6" fmla="*/ 1 w 1135"/>
                  <a:gd name="T7" fmla="*/ 0 h 1136"/>
                  <a:gd name="T8" fmla="*/ 1 w 1135"/>
                  <a:gd name="T9" fmla="*/ 0 h 1136"/>
                  <a:gd name="T10" fmla="*/ 0 w 1135"/>
                  <a:gd name="T11" fmla="*/ 1 h 1136"/>
                  <a:gd name="T12" fmla="*/ 0 w 1135"/>
                  <a:gd name="T13" fmla="*/ 1 h 1136"/>
                  <a:gd name="T14" fmla="*/ 0 w 1135"/>
                  <a:gd name="T15" fmla="*/ 2 h 1136"/>
                  <a:gd name="T16" fmla="*/ 1 w 1135"/>
                  <a:gd name="T17" fmla="*/ 2 h 1136"/>
                  <a:gd name="T18" fmla="*/ 1 w 1135"/>
                  <a:gd name="T19" fmla="*/ 3 h 1136"/>
                  <a:gd name="T20" fmla="*/ 2 w 1135"/>
                  <a:gd name="T21" fmla="*/ 2 h 1136"/>
                  <a:gd name="T22" fmla="*/ 2 w 1135"/>
                  <a:gd name="T23" fmla="*/ 2 h 1136"/>
                  <a:gd name="T24" fmla="*/ 2 w 1135"/>
                  <a:gd name="T25" fmla="*/ 1 h 11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35"/>
                  <a:gd name="T40" fmla="*/ 0 h 1136"/>
                  <a:gd name="T41" fmla="*/ 1135 w 1135"/>
                  <a:gd name="T42" fmla="*/ 1136 h 11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35" h="1136">
                    <a:moveTo>
                      <a:pt x="1135" y="568"/>
                    </a:moveTo>
                    <a:lnTo>
                      <a:pt x="1058" y="284"/>
                    </a:lnTo>
                    <a:lnTo>
                      <a:pt x="851" y="76"/>
                    </a:lnTo>
                    <a:lnTo>
                      <a:pt x="567" y="0"/>
                    </a:lnTo>
                    <a:lnTo>
                      <a:pt x="284" y="76"/>
                    </a:lnTo>
                    <a:lnTo>
                      <a:pt x="75" y="284"/>
                    </a:lnTo>
                    <a:lnTo>
                      <a:pt x="0" y="568"/>
                    </a:lnTo>
                    <a:lnTo>
                      <a:pt x="75" y="853"/>
                    </a:lnTo>
                    <a:lnTo>
                      <a:pt x="284" y="1060"/>
                    </a:lnTo>
                    <a:lnTo>
                      <a:pt x="567" y="1136"/>
                    </a:lnTo>
                    <a:lnTo>
                      <a:pt x="851" y="1060"/>
                    </a:lnTo>
                    <a:lnTo>
                      <a:pt x="1058" y="853"/>
                    </a:lnTo>
                    <a:lnTo>
                      <a:pt x="1135" y="568"/>
                    </a:lnTo>
                    <a:close/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" name="Line 12"/>
              <p:cNvSpPr>
                <a:spLocks noChangeAspect="1" noChangeShapeType="1"/>
              </p:cNvSpPr>
              <p:nvPr/>
            </p:nvSpPr>
            <p:spPr bwMode="auto">
              <a:xfrm>
                <a:off x="2184" y="3546"/>
                <a:ext cx="386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" name="Line 13"/>
              <p:cNvSpPr>
                <a:spLocks noChangeAspect="1" noChangeShapeType="1"/>
              </p:cNvSpPr>
              <p:nvPr/>
            </p:nvSpPr>
            <p:spPr bwMode="auto">
              <a:xfrm>
                <a:off x="2127" y="3408"/>
                <a:ext cx="3" cy="359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" name="Line 14"/>
              <p:cNvSpPr>
                <a:spLocks noChangeAspect="1" noChangeShapeType="1"/>
              </p:cNvSpPr>
              <p:nvPr/>
            </p:nvSpPr>
            <p:spPr bwMode="auto">
              <a:xfrm>
                <a:off x="1962" y="3408"/>
                <a:ext cx="1" cy="359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" name="Line 15"/>
              <p:cNvSpPr>
                <a:spLocks noChangeAspect="1" noChangeShapeType="1"/>
              </p:cNvSpPr>
              <p:nvPr/>
            </p:nvSpPr>
            <p:spPr bwMode="auto">
              <a:xfrm>
                <a:off x="1878" y="3464"/>
                <a:ext cx="1" cy="303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" name="Line 16"/>
              <p:cNvSpPr>
                <a:spLocks noChangeAspect="1" noChangeShapeType="1"/>
              </p:cNvSpPr>
              <p:nvPr/>
            </p:nvSpPr>
            <p:spPr bwMode="auto">
              <a:xfrm>
                <a:off x="1934" y="3408"/>
                <a:ext cx="250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" name="未知"/>
              <p:cNvSpPr>
                <a:spLocks noChangeAspect="1"/>
              </p:cNvSpPr>
              <p:nvPr/>
            </p:nvSpPr>
            <p:spPr bwMode="auto">
              <a:xfrm>
                <a:off x="1878" y="3408"/>
                <a:ext cx="56" cy="56"/>
              </a:xfrm>
              <a:custGeom>
                <a:avLst/>
                <a:gdLst>
                  <a:gd name="T0" fmla="*/ 0 w 190"/>
                  <a:gd name="T1" fmla="*/ 0 h 190"/>
                  <a:gd name="T2" fmla="*/ 0 w 190"/>
                  <a:gd name="T3" fmla="*/ 0 h 190"/>
                  <a:gd name="T4" fmla="*/ 0 w 190"/>
                  <a:gd name="T5" fmla="*/ 0 h 190"/>
                  <a:gd name="T6" fmla="*/ 0 60000 65536"/>
                  <a:gd name="T7" fmla="*/ 0 60000 65536"/>
                  <a:gd name="T8" fmla="*/ 0 60000 65536"/>
                  <a:gd name="T9" fmla="*/ 0 w 190"/>
                  <a:gd name="T10" fmla="*/ 0 h 190"/>
                  <a:gd name="T11" fmla="*/ 190 w 190"/>
                  <a:gd name="T12" fmla="*/ 190 h 19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0" h="190">
                    <a:moveTo>
                      <a:pt x="190" y="0"/>
                    </a:moveTo>
                    <a:lnTo>
                      <a:pt x="55" y="56"/>
                    </a:lnTo>
                    <a:lnTo>
                      <a:pt x="0" y="19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" name="未知"/>
              <p:cNvSpPr>
                <a:spLocks noChangeAspect="1"/>
              </p:cNvSpPr>
              <p:nvPr/>
            </p:nvSpPr>
            <p:spPr bwMode="auto">
              <a:xfrm>
                <a:off x="2570" y="3379"/>
                <a:ext cx="168" cy="167"/>
              </a:xfrm>
              <a:custGeom>
                <a:avLst/>
                <a:gdLst>
                  <a:gd name="T0" fmla="*/ 0 w 568"/>
                  <a:gd name="T1" fmla="*/ 1 h 568"/>
                  <a:gd name="T2" fmla="*/ 1 w 568"/>
                  <a:gd name="T3" fmla="*/ 1 h 568"/>
                  <a:gd name="T4" fmla="*/ 1 w 568"/>
                  <a:gd name="T5" fmla="*/ 1 h 568"/>
                  <a:gd name="T6" fmla="*/ 1 w 568"/>
                  <a:gd name="T7" fmla="*/ 0 h 56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68"/>
                  <a:gd name="T13" fmla="*/ 0 h 568"/>
                  <a:gd name="T14" fmla="*/ 568 w 568"/>
                  <a:gd name="T15" fmla="*/ 568 h 56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68" h="568">
                    <a:moveTo>
                      <a:pt x="0" y="568"/>
                    </a:moveTo>
                    <a:lnTo>
                      <a:pt x="284" y="492"/>
                    </a:lnTo>
                    <a:lnTo>
                      <a:pt x="492" y="283"/>
                    </a:lnTo>
                    <a:lnTo>
                      <a:pt x="568" y="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" name="Line 19"/>
              <p:cNvSpPr>
                <a:spLocks noChangeAspect="1" noChangeShapeType="1"/>
              </p:cNvSpPr>
              <p:nvPr/>
            </p:nvSpPr>
            <p:spPr bwMode="auto">
              <a:xfrm>
                <a:off x="2738" y="3296"/>
                <a:ext cx="1" cy="83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" name="未知"/>
              <p:cNvSpPr>
                <a:spLocks noChangeAspect="1"/>
              </p:cNvSpPr>
              <p:nvPr/>
            </p:nvSpPr>
            <p:spPr bwMode="auto">
              <a:xfrm>
                <a:off x="2820" y="3214"/>
                <a:ext cx="166" cy="165"/>
              </a:xfrm>
              <a:custGeom>
                <a:avLst/>
                <a:gdLst>
                  <a:gd name="T0" fmla="*/ 1 w 567"/>
                  <a:gd name="T1" fmla="*/ 1 h 569"/>
                  <a:gd name="T2" fmla="*/ 1 w 567"/>
                  <a:gd name="T3" fmla="*/ 0 h 569"/>
                  <a:gd name="T4" fmla="*/ 1 w 567"/>
                  <a:gd name="T5" fmla="*/ 0 h 569"/>
                  <a:gd name="T6" fmla="*/ 0 w 567"/>
                  <a:gd name="T7" fmla="*/ 0 h 569"/>
                  <a:gd name="T8" fmla="*/ 0 w 567"/>
                  <a:gd name="T9" fmla="*/ 1 h 569"/>
                  <a:gd name="T10" fmla="*/ 0 w 567"/>
                  <a:gd name="T11" fmla="*/ 1 h 569"/>
                  <a:gd name="T12" fmla="*/ 1 w 567"/>
                  <a:gd name="T13" fmla="*/ 1 h 569"/>
                  <a:gd name="T14" fmla="*/ 1 w 567"/>
                  <a:gd name="T15" fmla="*/ 1 h 569"/>
                  <a:gd name="T16" fmla="*/ 1 w 567"/>
                  <a:gd name="T17" fmla="*/ 1 h 56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67"/>
                  <a:gd name="T28" fmla="*/ 0 h 569"/>
                  <a:gd name="T29" fmla="*/ 567 w 567"/>
                  <a:gd name="T30" fmla="*/ 569 h 56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67" h="569">
                    <a:moveTo>
                      <a:pt x="567" y="284"/>
                    </a:moveTo>
                    <a:lnTo>
                      <a:pt x="484" y="83"/>
                    </a:lnTo>
                    <a:lnTo>
                      <a:pt x="283" y="0"/>
                    </a:lnTo>
                    <a:lnTo>
                      <a:pt x="83" y="83"/>
                    </a:lnTo>
                    <a:lnTo>
                      <a:pt x="0" y="284"/>
                    </a:lnTo>
                    <a:lnTo>
                      <a:pt x="83" y="485"/>
                    </a:lnTo>
                    <a:lnTo>
                      <a:pt x="283" y="569"/>
                    </a:lnTo>
                    <a:lnTo>
                      <a:pt x="484" y="485"/>
                    </a:lnTo>
                    <a:lnTo>
                      <a:pt x="567" y="284"/>
                    </a:lnTo>
                    <a:close/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" name="Line 21"/>
              <p:cNvSpPr>
                <a:spLocks noChangeAspect="1" noChangeShapeType="1"/>
              </p:cNvSpPr>
              <p:nvPr/>
            </p:nvSpPr>
            <p:spPr bwMode="auto">
              <a:xfrm>
                <a:off x="3069" y="3296"/>
                <a:ext cx="3" cy="83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" name="未知"/>
              <p:cNvSpPr>
                <a:spLocks noChangeAspect="1"/>
              </p:cNvSpPr>
              <p:nvPr/>
            </p:nvSpPr>
            <p:spPr bwMode="auto">
              <a:xfrm>
                <a:off x="3069" y="3379"/>
                <a:ext cx="168" cy="167"/>
              </a:xfrm>
              <a:custGeom>
                <a:avLst/>
                <a:gdLst>
                  <a:gd name="T0" fmla="*/ 0 w 567"/>
                  <a:gd name="T1" fmla="*/ 0 h 568"/>
                  <a:gd name="T2" fmla="*/ 0 w 567"/>
                  <a:gd name="T3" fmla="*/ 1 h 568"/>
                  <a:gd name="T4" fmla="*/ 1 w 567"/>
                  <a:gd name="T5" fmla="*/ 1 h 568"/>
                  <a:gd name="T6" fmla="*/ 1 w 567"/>
                  <a:gd name="T7" fmla="*/ 1 h 56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67"/>
                  <a:gd name="T13" fmla="*/ 0 h 568"/>
                  <a:gd name="T14" fmla="*/ 567 w 567"/>
                  <a:gd name="T15" fmla="*/ 568 h 56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67" h="568">
                    <a:moveTo>
                      <a:pt x="0" y="0"/>
                    </a:moveTo>
                    <a:lnTo>
                      <a:pt x="76" y="283"/>
                    </a:lnTo>
                    <a:lnTo>
                      <a:pt x="283" y="492"/>
                    </a:lnTo>
                    <a:lnTo>
                      <a:pt x="567" y="568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" name="Line 23"/>
              <p:cNvSpPr>
                <a:spLocks noChangeAspect="1" noChangeShapeType="1"/>
              </p:cNvSpPr>
              <p:nvPr/>
            </p:nvSpPr>
            <p:spPr bwMode="auto">
              <a:xfrm flipH="1">
                <a:off x="2349" y="2408"/>
                <a:ext cx="1090" cy="3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" name="未知"/>
              <p:cNvSpPr>
                <a:spLocks noChangeAspect="1"/>
              </p:cNvSpPr>
              <p:nvPr/>
            </p:nvSpPr>
            <p:spPr bwMode="auto">
              <a:xfrm>
                <a:off x="2184" y="2408"/>
                <a:ext cx="165" cy="165"/>
              </a:xfrm>
              <a:custGeom>
                <a:avLst/>
                <a:gdLst>
                  <a:gd name="T0" fmla="*/ 1 w 568"/>
                  <a:gd name="T1" fmla="*/ 0 h 569"/>
                  <a:gd name="T2" fmla="*/ 1 w 568"/>
                  <a:gd name="T3" fmla="*/ 0 h 569"/>
                  <a:gd name="T4" fmla="*/ 0 w 568"/>
                  <a:gd name="T5" fmla="*/ 1 h 569"/>
                  <a:gd name="T6" fmla="*/ 0 w 568"/>
                  <a:gd name="T7" fmla="*/ 1 h 56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68"/>
                  <a:gd name="T13" fmla="*/ 0 h 569"/>
                  <a:gd name="T14" fmla="*/ 568 w 568"/>
                  <a:gd name="T15" fmla="*/ 569 h 56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68" h="569">
                    <a:moveTo>
                      <a:pt x="568" y="0"/>
                    </a:moveTo>
                    <a:lnTo>
                      <a:pt x="284" y="77"/>
                    </a:lnTo>
                    <a:lnTo>
                      <a:pt x="76" y="284"/>
                    </a:lnTo>
                    <a:lnTo>
                      <a:pt x="0" y="569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" name="Line 25"/>
              <p:cNvSpPr>
                <a:spLocks noChangeAspect="1" noChangeShapeType="1"/>
              </p:cNvSpPr>
              <p:nvPr/>
            </p:nvSpPr>
            <p:spPr bwMode="auto">
              <a:xfrm flipV="1">
                <a:off x="4261" y="2573"/>
                <a:ext cx="2" cy="917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" name="未知"/>
              <p:cNvSpPr>
                <a:spLocks noChangeAspect="1"/>
              </p:cNvSpPr>
              <p:nvPr/>
            </p:nvSpPr>
            <p:spPr bwMode="auto">
              <a:xfrm>
                <a:off x="4261" y="3490"/>
                <a:ext cx="56" cy="56"/>
              </a:xfrm>
              <a:custGeom>
                <a:avLst/>
                <a:gdLst>
                  <a:gd name="T0" fmla="*/ 0 w 188"/>
                  <a:gd name="T1" fmla="*/ 0 h 190"/>
                  <a:gd name="T2" fmla="*/ 0 w 188"/>
                  <a:gd name="T3" fmla="*/ 0 h 190"/>
                  <a:gd name="T4" fmla="*/ 0 w 188"/>
                  <a:gd name="T5" fmla="*/ 0 h 190"/>
                  <a:gd name="T6" fmla="*/ 0 60000 65536"/>
                  <a:gd name="T7" fmla="*/ 0 60000 65536"/>
                  <a:gd name="T8" fmla="*/ 0 60000 65536"/>
                  <a:gd name="T9" fmla="*/ 0 w 188"/>
                  <a:gd name="T10" fmla="*/ 0 h 190"/>
                  <a:gd name="T11" fmla="*/ 188 w 188"/>
                  <a:gd name="T12" fmla="*/ 190 h 19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8" h="190">
                    <a:moveTo>
                      <a:pt x="0" y="0"/>
                    </a:moveTo>
                    <a:lnTo>
                      <a:pt x="54" y="134"/>
                    </a:lnTo>
                    <a:lnTo>
                      <a:pt x="188" y="19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" name="Line 27"/>
              <p:cNvSpPr>
                <a:spLocks noChangeAspect="1" noChangeShapeType="1"/>
              </p:cNvSpPr>
              <p:nvPr/>
            </p:nvSpPr>
            <p:spPr bwMode="auto">
              <a:xfrm>
                <a:off x="4261" y="3408"/>
                <a:ext cx="278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" name="Line 28"/>
              <p:cNvSpPr>
                <a:spLocks noChangeAspect="1" noChangeShapeType="1"/>
              </p:cNvSpPr>
              <p:nvPr/>
            </p:nvSpPr>
            <p:spPr bwMode="auto">
              <a:xfrm>
                <a:off x="4594" y="3464"/>
                <a:ext cx="1" cy="303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" name="Line 29"/>
              <p:cNvSpPr>
                <a:spLocks noChangeAspect="1" noChangeShapeType="1"/>
              </p:cNvSpPr>
              <p:nvPr/>
            </p:nvSpPr>
            <p:spPr bwMode="auto">
              <a:xfrm flipV="1">
                <a:off x="4429" y="3518"/>
                <a:ext cx="36" cy="28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" name="未知"/>
              <p:cNvSpPr>
                <a:spLocks noChangeAspect="1"/>
              </p:cNvSpPr>
              <p:nvPr/>
            </p:nvSpPr>
            <p:spPr bwMode="auto">
              <a:xfrm>
                <a:off x="4539" y="3408"/>
                <a:ext cx="55" cy="56"/>
              </a:xfrm>
              <a:custGeom>
                <a:avLst/>
                <a:gdLst>
                  <a:gd name="T0" fmla="*/ 0 w 189"/>
                  <a:gd name="T1" fmla="*/ 0 h 190"/>
                  <a:gd name="T2" fmla="*/ 0 w 189"/>
                  <a:gd name="T3" fmla="*/ 0 h 190"/>
                  <a:gd name="T4" fmla="*/ 0 w 189"/>
                  <a:gd name="T5" fmla="*/ 0 h 190"/>
                  <a:gd name="T6" fmla="*/ 0 60000 65536"/>
                  <a:gd name="T7" fmla="*/ 0 60000 65536"/>
                  <a:gd name="T8" fmla="*/ 0 60000 65536"/>
                  <a:gd name="T9" fmla="*/ 0 w 189"/>
                  <a:gd name="T10" fmla="*/ 0 h 190"/>
                  <a:gd name="T11" fmla="*/ 189 w 189"/>
                  <a:gd name="T12" fmla="*/ 190 h 19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9" h="190">
                    <a:moveTo>
                      <a:pt x="189" y="190"/>
                    </a:moveTo>
                    <a:lnTo>
                      <a:pt x="133" y="56"/>
                    </a:lnTo>
                    <a:lnTo>
                      <a:pt x="0" y="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8" name="未知"/>
              <p:cNvSpPr>
                <a:spLocks noChangeAspect="1"/>
              </p:cNvSpPr>
              <p:nvPr/>
            </p:nvSpPr>
            <p:spPr bwMode="auto">
              <a:xfrm>
                <a:off x="3730" y="1976"/>
                <a:ext cx="278" cy="278"/>
              </a:xfrm>
              <a:custGeom>
                <a:avLst/>
                <a:gdLst>
                  <a:gd name="T0" fmla="*/ 2 w 945"/>
                  <a:gd name="T1" fmla="*/ 1 h 947"/>
                  <a:gd name="T2" fmla="*/ 2 w 945"/>
                  <a:gd name="T3" fmla="*/ 1 h 947"/>
                  <a:gd name="T4" fmla="*/ 1 w 945"/>
                  <a:gd name="T5" fmla="*/ 0 h 947"/>
                  <a:gd name="T6" fmla="*/ 1 w 945"/>
                  <a:gd name="T7" fmla="*/ 0 h 947"/>
                  <a:gd name="T8" fmla="*/ 1 w 945"/>
                  <a:gd name="T9" fmla="*/ 0 h 947"/>
                  <a:gd name="T10" fmla="*/ 0 w 945"/>
                  <a:gd name="T11" fmla="*/ 1 h 947"/>
                  <a:gd name="T12" fmla="*/ 0 w 945"/>
                  <a:gd name="T13" fmla="*/ 1 h 947"/>
                  <a:gd name="T14" fmla="*/ 0 w 945"/>
                  <a:gd name="T15" fmla="*/ 1 h 947"/>
                  <a:gd name="T16" fmla="*/ 1 w 945"/>
                  <a:gd name="T17" fmla="*/ 2 h 947"/>
                  <a:gd name="T18" fmla="*/ 1 w 945"/>
                  <a:gd name="T19" fmla="*/ 2 h 947"/>
                  <a:gd name="T20" fmla="*/ 1 w 945"/>
                  <a:gd name="T21" fmla="*/ 2 h 947"/>
                  <a:gd name="T22" fmla="*/ 2 w 945"/>
                  <a:gd name="T23" fmla="*/ 1 h 947"/>
                  <a:gd name="T24" fmla="*/ 2 w 945"/>
                  <a:gd name="T25" fmla="*/ 1 h 94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945"/>
                  <a:gd name="T40" fmla="*/ 0 h 947"/>
                  <a:gd name="T41" fmla="*/ 945 w 945"/>
                  <a:gd name="T42" fmla="*/ 947 h 94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945" h="947">
                    <a:moveTo>
                      <a:pt x="945" y="473"/>
                    </a:moveTo>
                    <a:lnTo>
                      <a:pt x="882" y="236"/>
                    </a:lnTo>
                    <a:lnTo>
                      <a:pt x="710" y="63"/>
                    </a:lnTo>
                    <a:lnTo>
                      <a:pt x="473" y="0"/>
                    </a:lnTo>
                    <a:lnTo>
                      <a:pt x="236" y="63"/>
                    </a:lnTo>
                    <a:lnTo>
                      <a:pt x="63" y="236"/>
                    </a:lnTo>
                    <a:lnTo>
                      <a:pt x="0" y="473"/>
                    </a:lnTo>
                    <a:lnTo>
                      <a:pt x="63" y="710"/>
                    </a:lnTo>
                    <a:lnTo>
                      <a:pt x="236" y="883"/>
                    </a:lnTo>
                    <a:lnTo>
                      <a:pt x="473" y="947"/>
                    </a:lnTo>
                    <a:lnTo>
                      <a:pt x="710" y="883"/>
                    </a:lnTo>
                    <a:lnTo>
                      <a:pt x="882" y="710"/>
                    </a:lnTo>
                    <a:lnTo>
                      <a:pt x="945" y="473"/>
                    </a:lnTo>
                    <a:close/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" name="Line 32"/>
              <p:cNvSpPr>
                <a:spLocks noChangeAspect="1" noChangeShapeType="1"/>
              </p:cNvSpPr>
              <p:nvPr/>
            </p:nvSpPr>
            <p:spPr bwMode="auto">
              <a:xfrm flipH="1">
                <a:off x="3816" y="2408"/>
                <a:ext cx="280" cy="3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0" name="未知"/>
              <p:cNvSpPr>
                <a:spLocks noChangeAspect="1"/>
              </p:cNvSpPr>
              <p:nvPr/>
            </p:nvSpPr>
            <p:spPr bwMode="auto">
              <a:xfrm>
                <a:off x="4096" y="2408"/>
                <a:ext cx="165" cy="165"/>
              </a:xfrm>
              <a:custGeom>
                <a:avLst/>
                <a:gdLst>
                  <a:gd name="T0" fmla="*/ 1 w 568"/>
                  <a:gd name="T1" fmla="*/ 1 h 569"/>
                  <a:gd name="T2" fmla="*/ 1 w 568"/>
                  <a:gd name="T3" fmla="*/ 1 h 569"/>
                  <a:gd name="T4" fmla="*/ 1 w 568"/>
                  <a:gd name="T5" fmla="*/ 0 h 569"/>
                  <a:gd name="T6" fmla="*/ 0 w 568"/>
                  <a:gd name="T7" fmla="*/ 0 h 56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68"/>
                  <a:gd name="T13" fmla="*/ 0 h 569"/>
                  <a:gd name="T14" fmla="*/ 568 w 568"/>
                  <a:gd name="T15" fmla="*/ 569 h 56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68" h="569">
                    <a:moveTo>
                      <a:pt x="568" y="569"/>
                    </a:moveTo>
                    <a:lnTo>
                      <a:pt x="491" y="284"/>
                    </a:lnTo>
                    <a:lnTo>
                      <a:pt x="284" y="77"/>
                    </a:lnTo>
                    <a:lnTo>
                      <a:pt x="0" y="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" name="未知"/>
              <p:cNvSpPr>
                <a:spLocks noChangeAspect="1"/>
              </p:cNvSpPr>
              <p:nvPr/>
            </p:nvSpPr>
            <p:spPr bwMode="auto">
              <a:xfrm>
                <a:off x="3786" y="2033"/>
                <a:ext cx="167" cy="165"/>
              </a:xfrm>
              <a:custGeom>
                <a:avLst/>
                <a:gdLst>
                  <a:gd name="T0" fmla="*/ 1 w 568"/>
                  <a:gd name="T1" fmla="*/ 1 h 569"/>
                  <a:gd name="T2" fmla="*/ 1 w 568"/>
                  <a:gd name="T3" fmla="*/ 0 h 569"/>
                  <a:gd name="T4" fmla="*/ 1 w 568"/>
                  <a:gd name="T5" fmla="*/ 0 h 569"/>
                  <a:gd name="T6" fmla="*/ 0 w 568"/>
                  <a:gd name="T7" fmla="*/ 0 h 569"/>
                  <a:gd name="T8" fmla="*/ 0 w 568"/>
                  <a:gd name="T9" fmla="*/ 1 h 569"/>
                  <a:gd name="T10" fmla="*/ 0 w 568"/>
                  <a:gd name="T11" fmla="*/ 1 h 569"/>
                  <a:gd name="T12" fmla="*/ 1 w 568"/>
                  <a:gd name="T13" fmla="*/ 1 h 569"/>
                  <a:gd name="T14" fmla="*/ 1 w 568"/>
                  <a:gd name="T15" fmla="*/ 1 h 569"/>
                  <a:gd name="T16" fmla="*/ 1 w 568"/>
                  <a:gd name="T17" fmla="*/ 1 h 56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68"/>
                  <a:gd name="T28" fmla="*/ 0 h 569"/>
                  <a:gd name="T29" fmla="*/ 568 w 568"/>
                  <a:gd name="T30" fmla="*/ 569 h 56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68" h="569">
                    <a:moveTo>
                      <a:pt x="568" y="285"/>
                    </a:moveTo>
                    <a:lnTo>
                      <a:pt x="485" y="84"/>
                    </a:lnTo>
                    <a:lnTo>
                      <a:pt x="284" y="0"/>
                    </a:lnTo>
                    <a:lnTo>
                      <a:pt x="83" y="84"/>
                    </a:lnTo>
                    <a:lnTo>
                      <a:pt x="0" y="285"/>
                    </a:lnTo>
                    <a:lnTo>
                      <a:pt x="83" y="486"/>
                    </a:lnTo>
                    <a:lnTo>
                      <a:pt x="284" y="569"/>
                    </a:lnTo>
                    <a:lnTo>
                      <a:pt x="485" y="486"/>
                    </a:lnTo>
                    <a:lnTo>
                      <a:pt x="568" y="285"/>
                    </a:lnTo>
                    <a:close/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" name="未知"/>
              <p:cNvSpPr>
                <a:spLocks noChangeAspect="1"/>
              </p:cNvSpPr>
              <p:nvPr/>
            </p:nvSpPr>
            <p:spPr bwMode="auto">
              <a:xfrm>
                <a:off x="2489" y="2036"/>
                <a:ext cx="1103" cy="203"/>
              </a:xfrm>
              <a:custGeom>
                <a:avLst/>
                <a:gdLst>
                  <a:gd name="T0" fmla="*/ 8 w 3763"/>
                  <a:gd name="T1" fmla="*/ 1 h 691"/>
                  <a:gd name="T2" fmla="*/ 7 w 3763"/>
                  <a:gd name="T3" fmla="*/ 1 h 691"/>
                  <a:gd name="T4" fmla="*/ 5 w 3763"/>
                  <a:gd name="T5" fmla="*/ 0 h 691"/>
                  <a:gd name="T6" fmla="*/ 3 w 3763"/>
                  <a:gd name="T7" fmla="*/ 0 h 691"/>
                  <a:gd name="T8" fmla="*/ 2 w 3763"/>
                  <a:gd name="T9" fmla="*/ 0 h 691"/>
                  <a:gd name="T10" fmla="*/ 0 w 3763"/>
                  <a:gd name="T11" fmla="*/ 1 h 69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763"/>
                  <a:gd name="T19" fmla="*/ 0 h 691"/>
                  <a:gd name="T20" fmla="*/ 3763 w 3763"/>
                  <a:gd name="T21" fmla="*/ 691 h 69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763" h="691">
                    <a:moveTo>
                      <a:pt x="3763" y="691"/>
                    </a:moveTo>
                    <a:lnTo>
                      <a:pt x="3069" y="326"/>
                    </a:lnTo>
                    <a:lnTo>
                      <a:pt x="2321" y="92"/>
                    </a:lnTo>
                    <a:lnTo>
                      <a:pt x="1542" y="0"/>
                    </a:lnTo>
                    <a:lnTo>
                      <a:pt x="760" y="50"/>
                    </a:lnTo>
                    <a:lnTo>
                      <a:pt x="0" y="241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3" name="未知"/>
              <p:cNvSpPr>
                <a:spLocks noChangeAspect="1"/>
              </p:cNvSpPr>
              <p:nvPr/>
            </p:nvSpPr>
            <p:spPr bwMode="auto">
              <a:xfrm>
                <a:off x="3579" y="2221"/>
                <a:ext cx="125" cy="100"/>
              </a:xfrm>
              <a:custGeom>
                <a:avLst/>
                <a:gdLst>
                  <a:gd name="T0" fmla="*/ 0 w 429"/>
                  <a:gd name="T1" fmla="*/ 0 h 343"/>
                  <a:gd name="T2" fmla="*/ 0 w 429"/>
                  <a:gd name="T3" fmla="*/ 0 h 343"/>
                  <a:gd name="T4" fmla="*/ 1 w 429"/>
                  <a:gd name="T5" fmla="*/ 1 h 343"/>
                  <a:gd name="T6" fmla="*/ 0 w 429"/>
                  <a:gd name="T7" fmla="*/ 0 h 34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29"/>
                  <a:gd name="T13" fmla="*/ 0 h 343"/>
                  <a:gd name="T14" fmla="*/ 429 w 429"/>
                  <a:gd name="T15" fmla="*/ 343 h 34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29" h="343">
                    <a:moveTo>
                      <a:pt x="93" y="0"/>
                    </a:moveTo>
                    <a:lnTo>
                      <a:pt x="0" y="128"/>
                    </a:lnTo>
                    <a:lnTo>
                      <a:pt x="429" y="343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" name="未知"/>
              <p:cNvSpPr>
                <a:spLocks noChangeAspect="1"/>
              </p:cNvSpPr>
              <p:nvPr/>
            </p:nvSpPr>
            <p:spPr bwMode="auto">
              <a:xfrm>
                <a:off x="2362" y="2086"/>
                <a:ext cx="135" cy="75"/>
              </a:xfrm>
              <a:custGeom>
                <a:avLst/>
                <a:gdLst>
                  <a:gd name="T0" fmla="*/ 1 w 467"/>
                  <a:gd name="T1" fmla="*/ 0 h 254"/>
                  <a:gd name="T2" fmla="*/ 1 w 467"/>
                  <a:gd name="T3" fmla="*/ 0 h 254"/>
                  <a:gd name="T4" fmla="*/ 0 w 467"/>
                  <a:gd name="T5" fmla="*/ 1 h 254"/>
                  <a:gd name="T6" fmla="*/ 1 w 467"/>
                  <a:gd name="T7" fmla="*/ 0 h 25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67"/>
                  <a:gd name="T13" fmla="*/ 0 h 254"/>
                  <a:gd name="T14" fmla="*/ 467 w 467"/>
                  <a:gd name="T15" fmla="*/ 254 h 25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67" h="254">
                    <a:moveTo>
                      <a:pt x="467" y="145"/>
                    </a:moveTo>
                    <a:lnTo>
                      <a:pt x="407" y="0"/>
                    </a:lnTo>
                    <a:lnTo>
                      <a:pt x="0" y="254"/>
                    </a:lnTo>
                    <a:lnTo>
                      <a:pt x="467" y="14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" name="未知"/>
              <p:cNvSpPr>
                <a:spLocks noChangeAspect="1"/>
              </p:cNvSpPr>
              <p:nvPr/>
            </p:nvSpPr>
            <p:spPr bwMode="auto">
              <a:xfrm>
                <a:off x="2933" y="1872"/>
                <a:ext cx="83" cy="120"/>
              </a:xfrm>
              <a:custGeom>
                <a:avLst/>
                <a:gdLst>
                  <a:gd name="T0" fmla="*/ 1 w 278"/>
                  <a:gd name="T1" fmla="*/ 0 h 406"/>
                  <a:gd name="T2" fmla="*/ 1 w 278"/>
                  <a:gd name="T3" fmla="*/ 0 h 406"/>
                  <a:gd name="T4" fmla="*/ 0 w 278"/>
                  <a:gd name="T5" fmla="*/ 0 h 406"/>
                  <a:gd name="T6" fmla="*/ 0 w 278"/>
                  <a:gd name="T7" fmla="*/ 0 h 406"/>
                  <a:gd name="T8" fmla="*/ 0 w 278"/>
                  <a:gd name="T9" fmla="*/ 0 h 406"/>
                  <a:gd name="T10" fmla="*/ 0 w 278"/>
                  <a:gd name="T11" fmla="*/ 1 h 406"/>
                  <a:gd name="T12" fmla="*/ 0 w 278"/>
                  <a:gd name="T13" fmla="*/ 1 h 406"/>
                  <a:gd name="T14" fmla="*/ 0 w 278"/>
                  <a:gd name="T15" fmla="*/ 1 h 406"/>
                  <a:gd name="T16" fmla="*/ 0 w 278"/>
                  <a:gd name="T17" fmla="*/ 1 h 406"/>
                  <a:gd name="T18" fmla="*/ 0 w 278"/>
                  <a:gd name="T19" fmla="*/ 1 h 406"/>
                  <a:gd name="T20" fmla="*/ 0 w 278"/>
                  <a:gd name="T21" fmla="*/ 1 h 406"/>
                  <a:gd name="T22" fmla="*/ 0 w 278"/>
                  <a:gd name="T23" fmla="*/ 1 h 406"/>
                  <a:gd name="T24" fmla="*/ 0 w 278"/>
                  <a:gd name="T25" fmla="*/ 1 h 406"/>
                  <a:gd name="T26" fmla="*/ 1 w 278"/>
                  <a:gd name="T27" fmla="*/ 1 h 406"/>
                  <a:gd name="T28" fmla="*/ 1 w 278"/>
                  <a:gd name="T29" fmla="*/ 1 h 406"/>
                  <a:gd name="T30" fmla="*/ 1 w 278"/>
                  <a:gd name="T31" fmla="*/ 0 h 406"/>
                  <a:gd name="T32" fmla="*/ 0 w 278"/>
                  <a:gd name="T33" fmla="*/ 0 h 406"/>
                  <a:gd name="T34" fmla="*/ 0 w 278"/>
                  <a:gd name="T35" fmla="*/ 0 h 40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78"/>
                  <a:gd name="T55" fmla="*/ 0 h 406"/>
                  <a:gd name="T56" fmla="*/ 278 w 278"/>
                  <a:gd name="T57" fmla="*/ 406 h 40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78" h="406">
                    <a:moveTo>
                      <a:pt x="278" y="0"/>
                    </a:moveTo>
                    <a:lnTo>
                      <a:pt x="217" y="16"/>
                    </a:lnTo>
                    <a:lnTo>
                      <a:pt x="153" y="57"/>
                    </a:lnTo>
                    <a:lnTo>
                      <a:pt x="99" y="110"/>
                    </a:lnTo>
                    <a:lnTo>
                      <a:pt x="70" y="154"/>
                    </a:lnTo>
                    <a:lnTo>
                      <a:pt x="3" y="313"/>
                    </a:lnTo>
                    <a:lnTo>
                      <a:pt x="0" y="337"/>
                    </a:lnTo>
                    <a:lnTo>
                      <a:pt x="8" y="373"/>
                    </a:lnTo>
                    <a:lnTo>
                      <a:pt x="40" y="401"/>
                    </a:lnTo>
                    <a:lnTo>
                      <a:pt x="75" y="406"/>
                    </a:lnTo>
                    <a:lnTo>
                      <a:pt x="124" y="399"/>
                    </a:lnTo>
                    <a:lnTo>
                      <a:pt x="162" y="380"/>
                    </a:lnTo>
                    <a:lnTo>
                      <a:pt x="190" y="347"/>
                    </a:lnTo>
                    <a:lnTo>
                      <a:pt x="223" y="268"/>
                    </a:lnTo>
                    <a:lnTo>
                      <a:pt x="227" y="232"/>
                    </a:lnTo>
                    <a:lnTo>
                      <a:pt x="219" y="196"/>
                    </a:lnTo>
                    <a:lnTo>
                      <a:pt x="186" y="180"/>
                    </a:lnTo>
                    <a:lnTo>
                      <a:pt x="80" y="167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6" name="未知"/>
              <p:cNvSpPr>
                <a:spLocks noChangeAspect="1"/>
              </p:cNvSpPr>
              <p:nvPr/>
            </p:nvSpPr>
            <p:spPr bwMode="auto">
              <a:xfrm>
                <a:off x="3021" y="1880"/>
                <a:ext cx="100" cy="122"/>
              </a:xfrm>
              <a:custGeom>
                <a:avLst/>
                <a:gdLst>
                  <a:gd name="T0" fmla="*/ 0 w 344"/>
                  <a:gd name="T1" fmla="*/ 1 h 422"/>
                  <a:gd name="T2" fmla="*/ 0 w 344"/>
                  <a:gd name="T3" fmla="*/ 1 h 422"/>
                  <a:gd name="T4" fmla="*/ 0 w 344"/>
                  <a:gd name="T5" fmla="*/ 1 h 422"/>
                  <a:gd name="T6" fmla="*/ 0 w 344"/>
                  <a:gd name="T7" fmla="*/ 1 h 422"/>
                  <a:gd name="T8" fmla="*/ 1 w 344"/>
                  <a:gd name="T9" fmla="*/ 1 h 422"/>
                  <a:gd name="T10" fmla="*/ 1 w 344"/>
                  <a:gd name="T11" fmla="*/ 1 h 422"/>
                  <a:gd name="T12" fmla="*/ 1 w 344"/>
                  <a:gd name="T13" fmla="*/ 1 h 422"/>
                  <a:gd name="T14" fmla="*/ 1 w 344"/>
                  <a:gd name="T15" fmla="*/ 0 h 422"/>
                  <a:gd name="T16" fmla="*/ 0 w 344"/>
                  <a:gd name="T17" fmla="*/ 0 h 422"/>
                  <a:gd name="T18" fmla="*/ 0 w 344"/>
                  <a:gd name="T19" fmla="*/ 0 h 422"/>
                  <a:gd name="T20" fmla="*/ 0 w 344"/>
                  <a:gd name="T21" fmla="*/ 0 h 422"/>
                  <a:gd name="T22" fmla="*/ 1 w 344"/>
                  <a:gd name="T23" fmla="*/ 0 h 42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44"/>
                  <a:gd name="T37" fmla="*/ 0 h 422"/>
                  <a:gd name="T38" fmla="*/ 344 w 344"/>
                  <a:gd name="T39" fmla="*/ 422 h 42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44" h="422">
                    <a:moveTo>
                      <a:pt x="0" y="409"/>
                    </a:moveTo>
                    <a:lnTo>
                      <a:pt x="105" y="422"/>
                    </a:lnTo>
                    <a:lnTo>
                      <a:pt x="154" y="416"/>
                    </a:lnTo>
                    <a:lnTo>
                      <a:pt x="192" y="396"/>
                    </a:lnTo>
                    <a:lnTo>
                      <a:pt x="219" y="364"/>
                    </a:lnTo>
                    <a:lnTo>
                      <a:pt x="251" y="296"/>
                    </a:lnTo>
                    <a:lnTo>
                      <a:pt x="255" y="261"/>
                    </a:lnTo>
                    <a:lnTo>
                      <a:pt x="248" y="224"/>
                    </a:lnTo>
                    <a:lnTo>
                      <a:pt x="216" y="196"/>
                    </a:lnTo>
                    <a:lnTo>
                      <a:pt x="98" y="182"/>
                    </a:lnTo>
                    <a:lnTo>
                      <a:pt x="168" y="0"/>
                    </a:lnTo>
                    <a:lnTo>
                      <a:pt x="344" y="21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" name="未知"/>
              <p:cNvSpPr>
                <a:spLocks noChangeAspect="1"/>
              </p:cNvSpPr>
              <p:nvPr/>
            </p:nvSpPr>
            <p:spPr bwMode="auto">
              <a:xfrm>
                <a:off x="3157" y="1892"/>
                <a:ext cx="45" cy="43"/>
              </a:xfrm>
              <a:custGeom>
                <a:avLst/>
                <a:gdLst>
                  <a:gd name="T0" fmla="*/ 0 w 159"/>
                  <a:gd name="T1" fmla="*/ 0 h 138"/>
                  <a:gd name="T2" fmla="*/ 0 w 159"/>
                  <a:gd name="T3" fmla="*/ 0 h 138"/>
                  <a:gd name="T4" fmla="*/ 0 w 159"/>
                  <a:gd name="T5" fmla="*/ 0 h 138"/>
                  <a:gd name="T6" fmla="*/ 0 w 159"/>
                  <a:gd name="T7" fmla="*/ 0 h 138"/>
                  <a:gd name="T8" fmla="*/ 0 w 159"/>
                  <a:gd name="T9" fmla="*/ 0 h 138"/>
                  <a:gd name="T10" fmla="*/ 0 w 159"/>
                  <a:gd name="T11" fmla="*/ 0 h 138"/>
                  <a:gd name="T12" fmla="*/ 0 w 159"/>
                  <a:gd name="T13" fmla="*/ 0 h 138"/>
                  <a:gd name="T14" fmla="*/ 0 w 159"/>
                  <a:gd name="T15" fmla="*/ 0 h 138"/>
                  <a:gd name="T16" fmla="*/ 0 w 159"/>
                  <a:gd name="T17" fmla="*/ 0 h 138"/>
                  <a:gd name="T18" fmla="*/ 0 w 159"/>
                  <a:gd name="T19" fmla="*/ 0 h 138"/>
                  <a:gd name="T20" fmla="*/ 0 w 159"/>
                  <a:gd name="T21" fmla="*/ 0 h 138"/>
                  <a:gd name="T22" fmla="*/ 0 w 159"/>
                  <a:gd name="T23" fmla="*/ 0 h 138"/>
                  <a:gd name="T24" fmla="*/ 0 w 159"/>
                  <a:gd name="T25" fmla="*/ 0 h 138"/>
                  <a:gd name="T26" fmla="*/ 0 w 159"/>
                  <a:gd name="T27" fmla="*/ 0 h 138"/>
                  <a:gd name="T28" fmla="*/ 0 w 159"/>
                  <a:gd name="T29" fmla="*/ 0 h 138"/>
                  <a:gd name="T30" fmla="*/ 0 w 159"/>
                  <a:gd name="T31" fmla="*/ 0 h 13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59"/>
                  <a:gd name="T49" fmla="*/ 0 h 138"/>
                  <a:gd name="T50" fmla="*/ 159 w 159"/>
                  <a:gd name="T51" fmla="*/ 138 h 13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59" h="138">
                    <a:moveTo>
                      <a:pt x="115" y="122"/>
                    </a:moveTo>
                    <a:lnTo>
                      <a:pt x="141" y="101"/>
                    </a:lnTo>
                    <a:lnTo>
                      <a:pt x="155" y="79"/>
                    </a:lnTo>
                    <a:lnTo>
                      <a:pt x="159" y="55"/>
                    </a:lnTo>
                    <a:lnTo>
                      <a:pt x="151" y="19"/>
                    </a:lnTo>
                    <a:lnTo>
                      <a:pt x="129" y="4"/>
                    </a:lnTo>
                    <a:lnTo>
                      <a:pt x="94" y="0"/>
                    </a:lnTo>
                    <a:lnTo>
                      <a:pt x="57" y="7"/>
                    </a:lnTo>
                    <a:lnTo>
                      <a:pt x="31" y="28"/>
                    </a:lnTo>
                    <a:lnTo>
                      <a:pt x="17" y="51"/>
                    </a:lnTo>
                    <a:lnTo>
                      <a:pt x="0" y="85"/>
                    </a:lnTo>
                    <a:lnTo>
                      <a:pt x="9" y="109"/>
                    </a:lnTo>
                    <a:lnTo>
                      <a:pt x="30" y="136"/>
                    </a:lnTo>
                    <a:lnTo>
                      <a:pt x="54" y="138"/>
                    </a:lnTo>
                    <a:lnTo>
                      <a:pt x="102" y="133"/>
                    </a:lnTo>
                    <a:lnTo>
                      <a:pt x="115" y="122"/>
                    </a:lnTo>
                    <a:close/>
                  </a:path>
                </a:pathLst>
              </a:custGeom>
              <a:noFill/>
              <a:ln w="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" name="Line 41"/>
              <p:cNvSpPr>
                <a:spLocks noChangeAspect="1" noChangeShapeType="1"/>
              </p:cNvSpPr>
              <p:nvPr/>
            </p:nvSpPr>
            <p:spPr bwMode="auto">
              <a:xfrm>
                <a:off x="3289" y="209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" name="Line 42"/>
              <p:cNvSpPr>
                <a:spLocks noChangeAspect="1" noChangeShapeType="1"/>
              </p:cNvSpPr>
              <p:nvPr/>
            </p:nvSpPr>
            <p:spPr bwMode="auto">
              <a:xfrm>
                <a:off x="2907" y="3296"/>
                <a:ext cx="2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" name="Line 43"/>
              <p:cNvSpPr>
                <a:spLocks noChangeAspect="1" noChangeShapeType="1"/>
              </p:cNvSpPr>
              <p:nvPr/>
            </p:nvSpPr>
            <p:spPr bwMode="auto">
              <a:xfrm>
                <a:off x="2907" y="3296"/>
                <a:ext cx="2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" name="Line 44"/>
              <p:cNvSpPr>
                <a:spLocks noChangeAspect="1" noChangeShapeType="1"/>
              </p:cNvSpPr>
              <p:nvPr/>
            </p:nvSpPr>
            <p:spPr bwMode="auto">
              <a:xfrm>
                <a:off x="4018" y="193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" name="Line 45"/>
              <p:cNvSpPr>
                <a:spLocks noChangeAspect="1" noChangeShapeType="1"/>
              </p:cNvSpPr>
              <p:nvPr/>
            </p:nvSpPr>
            <p:spPr bwMode="auto">
              <a:xfrm>
                <a:off x="2152" y="1727"/>
                <a:ext cx="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" name="Line 46"/>
              <p:cNvSpPr>
                <a:spLocks noChangeAspect="1" noChangeShapeType="1"/>
              </p:cNvSpPr>
              <p:nvPr/>
            </p:nvSpPr>
            <p:spPr bwMode="auto">
              <a:xfrm>
                <a:off x="1992" y="3935"/>
                <a:ext cx="36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" name="Line 47"/>
              <p:cNvSpPr>
                <a:spLocks noChangeAspect="1" noChangeShapeType="1"/>
              </p:cNvSpPr>
              <p:nvPr/>
            </p:nvSpPr>
            <p:spPr bwMode="auto">
              <a:xfrm>
                <a:off x="2429" y="3935"/>
                <a:ext cx="7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" name="Line 48"/>
              <p:cNvSpPr>
                <a:spLocks noChangeAspect="1" noChangeShapeType="1"/>
              </p:cNvSpPr>
              <p:nvPr/>
            </p:nvSpPr>
            <p:spPr bwMode="auto">
              <a:xfrm>
                <a:off x="2570" y="3935"/>
                <a:ext cx="6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" name="Line 49"/>
              <p:cNvSpPr>
                <a:spLocks noChangeAspect="1" noChangeShapeType="1"/>
              </p:cNvSpPr>
              <p:nvPr/>
            </p:nvSpPr>
            <p:spPr bwMode="auto">
              <a:xfrm>
                <a:off x="2712" y="3935"/>
                <a:ext cx="35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" name="Line 50"/>
              <p:cNvSpPr>
                <a:spLocks noChangeAspect="1" noChangeShapeType="1"/>
              </p:cNvSpPr>
              <p:nvPr/>
            </p:nvSpPr>
            <p:spPr bwMode="auto">
              <a:xfrm>
                <a:off x="3134" y="3935"/>
                <a:ext cx="6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" name="Line 51"/>
              <p:cNvSpPr>
                <a:spLocks noChangeAspect="1" noChangeShapeType="1"/>
              </p:cNvSpPr>
              <p:nvPr/>
            </p:nvSpPr>
            <p:spPr bwMode="auto">
              <a:xfrm>
                <a:off x="3274" y="3935"/>
                <a:ext cx="7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" name="Line 52"/>
              <p:cNvSpPr>
                <a:spLocks noChangeAspect="1" noChangeShapeType="1"/>
              </p:cNvSpPr>
              <p:nvPr/>
            </p:nvSpPr>
            <p:spPr bwMode="auto">
              <a:xfrm>
                <a:off x="3415" y="3935"/>
                <a:ext cx="35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" name="Line 53"/>
              <p:cNvSpPr>
                <a:spLocks noChangeAspect="1" noChangeShapeType="1"/>
              </p:cNvSpPr>
              <p:nvPr/>
            </p:nvSpPr>
            <p:spPr bwMode="auto">
              <a:xfrm>
                <a:off x="3837" y="3935"/>
                <a:ext cx="7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" name="Line 54"/>
              <p:cNvSpPr>
                <a:spLocks noChangeAspect="1" noChangeShapeType="1"/>
              </p:cNvSpPr>
              <p:nvPr/>
            </p:nvSpPr>
            <p:spPr bwMode="auto">
              <a:xfrm>
                <a:off x="3978" y="3935"/>
                <a:ext cx="7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" name="Line 55"/>
              <p:cNvSpPr>
                <a:spLocks noChangeAspect="1" noChangeShapeType="1"/>
              </p:cNvSpPr>
              <p:nvPr/>
            </p:nvSpPr>
            <p:spPr bwMode="auto">
              <a:xfrm>
                <a:off x="4118" y="3935"/>
                <a:ext cx="36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" name="Line 56"/>
              <p:cNvSpPr>
                <a:spLocks noChangeAspect="1" noChangeShapeType="1"/>
              </p:cNvSpPr>
              <p:nvPr/>
            </p:nvSpPr>
            <p:spPr bwMode="auto">
              <a:xfrm flipV="1">
                <a:off x="2907" y="3147"/>
                <a:ext cx="121" cy="14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" name="Line 57"/>
              <p:cNvSpPr>
                <a:spLocks noChangeAspect="1" noChangeShapeType="1"/>
              </p:cNvSpPr>
              <p:nvPr/>
            </p:nvSpPr>
            <p:spPr bwMode="auto">
              <a:xfrm flipV="1">
                <a:off x="3049" y="3092"/>
                <a:ext cx="23" cy="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" name="Line 58"/>
              <p:cNvSpPr>
                <a:spLocks noChangeAspect="1" noChangeShapeType="1"/>
              </p:cNvSpPr>
              <p:nvPr/>
            </p:nvSpPr>
            <p:spPr bwMode="auto">
              <a:xfrm flipV="1">
                <a:off x="3096" y="2902"/>
                <a:ext cx="133" cy="16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6" name="Line 59"/>
              <p:cNvSpPr>
                <a:spLocks noChangeAspect="1" noChangeShapeType="1"/>
              </p:cNvSpPr>
              <p:nvPr/>
            </p:nvSpPr>
            <p:spPr bwMode="auto">
              <a:xfrm flipV="1">
                <a:off x="3251" y="2848"/>
                <a:ext cx="22" cy="2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7" name="Line 60"/>
              <p:cNvSpPr>
                <a:spLocks noChangeAspect="1" noChangeShapeType="1"/>
              </p:cNvSpPr>
              <p:nvPr/>
            </p:nvSpPr>
            <p:spPr bwMode="auto">
              <a:xfrm flipV="1">
                <a:off x="3295" y="2656"/>
                <a:ext cx="135" cy="16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8" name="Line 61"/>
              <p:cNvSpPr>
                <a:spLocks noChangeAspect="1" noChangeShapeType="1"/>
              </p:cNvSpPr>
              <p:nvPr/>
            </p:nvSpPr>
            <p:spPr bwMode="auto">
              <a:xfrm flipV="1">
                <a:off x="3452" y="2603"/>
                <a:ext cx="22" cy="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" name="Line 62"/>
              <p:cNvSpPr>
                <a:spLocks noChangeAspect="1" noChangeShapeType="1"/>
              </p:cNvSpPr>
              <p:nvPr/>
            </p:nvSpPr>
            <p:spPr bwMode="auto">
              <a:xfrm flipV="1">
                <a:off x="3496" y="2412"/>
                <a:ext cx="133" cy="16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0" name="Line 63"/>
              <p:cNvSpPr>
                <a:spLocks noChangeAspect="1" noChangeShapeType="1"/>
              </p:cNvSpPr>
              <p:nvPr/>
            </p:nvSpPr>
            <p:spPr bwMode="auto">
              <a:xfrm flipV="1">
                <a:off x="3652" y="2358"/>
                <a:ext cx="21" cy="2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" name="Line 64"/>
              <p:cNvSpPr>
                <a:spLocks noChangeAspect="1" noChangeShapeType="1"/>
              </p:cNvSpPr>
              <p:nvPr/>
            </p:nvSpPr>
            <p:spPr bwMode="auto">
              <a:xfrm flipV="1">
                <a:off x="3696" y="2166"/>
                <a:ext cx="134" cy="16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" name="Line 65"/>
              <p:cNvSpPr>
                <a:spLocks noChangeAspect="1" noChangeShapeType="1"/>
              </p:cNvSpPr>
              <p:nvPr/>
            </p:nvSpPr>
            <p:spPr bwMode="auto">
              <a:xfrm flipV="1">
                <a:off x="3853" y="2112"/>
                <a:ext cx="22" cy="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" name="Line 66"/>
              <p:cNvSpPr>
                <a:spLocks noChangeAspect="1" noChangeShapeType="1"/>
              </p:cNvSpPr>
              <p:nvPr/>
            </p:nvSpPr>
            <p:spPr bwMode="auto">
              <a:xfrm flipV="1">
                <a:off x="3897" y="1936"/>
                <a:ext cx="121" cy="14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" name="Line 67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851" y="2100"/>
                <a:ext cx="172" cy="15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" name="Line 68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793" y="2058"/>
                <a:ext cx="28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6" name="未知"/>
              <p:cNvSpPr>
                <a:spLocks noChangeAspect="1"/>
              </p:cNvSpPr>
              <p:nvPr/>
            </p:nvSpPr>
            <p:spPr bwMode="auto">
              <a:xfrm>
                <a:off x="3583" y="1932"/>
                <a:ext cx="181" cy="108"/>
              </a:xfrm>
              <a:custGeom>
                <a:avLst/>
                <a:gdLst>
                  <a:gd name="T0" fmla="*/ 1 w 620"/>
                  <a:gd name="T1" fmla="*/ 1 h 366"/>
                  <a:gd name="T2" fmla="*/ 1 w 620"/>
                  <a:gd name="T3" fmla="*/ 0 h 366"/>
                  <a:gd name="T4" fmla="*/ 0 w 620"/>
                  <a:gd name="T5" fmla="*/ 0 h 366"/>
                  <a:gd name="T6" fmla="*/ 0 60000 65536"/>
                  <a:gd name="T7" fmla="*/ 0 60000 65536"/>
                  <a:gd name="T8" fmla="*/ 0 60000 65536"/>
                  <a:gd name="T9" fmla="*/ 0 w 620"/>
                  <a:gd name="T10" fmla="*/ 0 h 366"/>
                  <a:gd name="T11" fmla="*/ 620 w 620"/>
                  <a:gd name="T12" fmla="*/ 366 h 36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20" h="366">
                    <a:moveTo>
                      <a:pt x="620" y="366"/>
                    </a:moveTo>
                    <a:lnTo>
                      <a:pt x="224" y="102"/>
                    </a:lnTo>
                    <a:lnTo>
                      <a:pt x="0" y="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7" name="Line 70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519" y="1903"/>
                <a:ext cx="32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8" name="未知"/>
              <p:cNvSpPr>
                <a:spLocks noChangeAspect="1"/>
              </p:cNvSpPr>
              <p:nvPr/>
            </p:nvSpPr>
            <p:spPr bwMode="auto">
              <a:xfrm>
                <a:off x="3287" y="1823"/>
                <a:ext cx="199" cy="65"/>
              </a:xfrm>
              <a:custGeom>
                <a:avLst/>
                <a:gdLst>
                  <a:gd name="T0" fmla="*/ 1 w 683"/>
                  <a:gd name="T1" fmla="*/ 0 h 225"/>
                  <a:gd name="T2" fmla="*/ 1 w 683"/>
                  <a:gd name="T3" fmla="*/ 0 h 225"/>
                  <a:gd name="T4" fmla="*/ 0 w 683"/>
                  <a:gd name="T5" fmla="*/ 0 h 225"/>
                  <a:gd name="T6" fmla="*/ 0 60000 65536"/>
                  <a:gd name="T7" fmla="*/ 0 60000 65536"/>
                  <a:gd name="T8" fmla="*/ 0 60000 65536"/>
                  <a:gd name="T9" fmla="*/ 0 w 683"/>
                  <a:gd name="T10" fmla="*/ 0 h 225"/>
                  <a:gd name="T11" fmla="*/ 683 w 683"/>
                  <a:gd name="T12" fmla="*/ 225 h 22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83" h="225">
                    <a:moveTo>
                      <a:pt x="683" y="225"/>
                    </a:moveTo>
                    <a:lnTo>
                      <a:pt x="489" y="136"/>
                    </a:lnTo>
                    <a:lnTo>
                      <a:pt x="0" y="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9" name="Line 72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218" y="1804"/>
                <a:ext cx="33" cy="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0" name="Line 73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973" y="1772"/>
                <a:ext cx="210" cy="2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1" name="Line 74"/>
              <p:cNvSpPr>
                <a:spLocks noChangeAspect="1" noChangeShapeType="1"/>
              </p:cNvSpPr>
              <p:nvPr/>
            </p:nvSpPr>
            <p:spPr bwMode="auto">
              <a:xfrm flipH="1">
                <a:off x="2904" y="1772"/>
                <a:ext cx="35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2" name="未知"/>
              <p:cNvSpPr>
                <a:spLocks noChangeAspect="1"/>
              </p:cNvSpPr>
              <p:nvPr/>
            </p:nvSpPr>
            <p:spPr bwMode="auto">
              <a:xfrm>
                <a:off x="2659" y="1774"/>
                <a:ext cx="209" cy="20"/>
              </a:xfrm>
              <a:custGeom>
                <a:avLst/>
                <a:gdLst>
                  <a:gd name="T0" fmla="*/ 1 w 716"/>
                  <a:gd name="T1" fmla="*/ 0 h 66"/>
                  <a:gd name="T2" fmla="*/ 0 w 716"/>
                  <a:gd name="T3" fmla="*/ 0 h 66"/>
                  <a:gd name="T4" fmla="*/ 0 w 716"/>
                  <a:gd name="T5" fmla="*/ 0 h 66"/>
                  <a:gd name="T6" fmla="*/ 0 60000 65536"/>
                  <a:gd name="T7" fmla="*/ 0 60000 65536"/>
                  <a:gd name="T8" fmla="*/ 0 60000 65536"/>
                  <a:gd name="T9" fmla="*/ 0 w 716"/>
                  <a:gd name="T10" fmla="*/ 0 h 66"/>
                  <a:gd name="T11" fmla="*/ 716 w 716"/>
                  <a:gd name="T12" fmla="*/ 66 h 6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16" h="66">
                    <a:moveTo>
                      <a:pt x="716" y="0"/>
                    </a:moveTo>
                    <a:lnTo>
                      <a:pt x="209" y="23"/>
                    </a:lnTo>
                    <a:lnTo>
                      <a:pt x="0" y="66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3" name="Line 76"/>
              <p:cNvSpPr>
                <a:spLocks noChangeAspect="1" noChangeShapeType="1"/>
              </p:cNvSpPr>
              <p:nvPr/>
            </p:nvSpPr>
            <p:spPr bwMode="auto">
              <a:xfrm flipH="1">
                <a:off x="2590" y="1800"/>
                <a:ext cx="35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4" name="未知"/>
              <p:cNvSpPr>
                <a:spLocks noChangeAspect="1"/>
              </p:cNvSpPr>
              <p:nvPr/>
            </p:nvSpPr>
            <p:spPr bwMode="auto">
              <a:xfrm>
                <a:off x="2354" y="1815"/>
                <a:ext cx="201" cy="62"/>
              </a:xfrm>
              <a:custGeom>
                <a:avLst/>
                <a:gdLst>
                  <a:gd name="T0" fmla="*/ 1 w 687"/>
                  <a:gd name="T1" fmla="*/ 0 h 217"/>
                  <a:gd name="T2" fmla="*/ 1 w 687"/>
                  <a:gd name="T3" fmla="*/ 0 h 217"/>
                  <a:gd name="T4" fmla="*/ 0 w 687"/>
                  <a:gd name="T5" fmla="*/ 0 h 217"/>
                  <a:gd name="T6" fmla="*/ 0 60000 65536"/>
                  <a:gd name="T7" fmla="*/ 0 60000 65536"/>
                  <a:gd name="T8" fmla="*/ 0 60000 65536"/>
                  <a:gd name="T9" fmla="*/ 0 w 687"/>
                  <a:gd name="T10" fmla="*/ 0 h 217"/>
                  <a:gd name="T11" fmla="*/ 687 w 687"/>
                  <a:gd name="T12" fmla="*/ 217 h 2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87" h="217">
                    <a:moveTo>
                      <a:pt x="687" y="0"/>
                    </a:moveTo>
                    <a:lnTo>
                      <a:pt x="445" y="49"/>
                    </a:lnTo>
                    <a:lnTo>
                      <a:pt x="0" y="217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5" name="Line 78"/>
              <p:cNvSpPr>
                <a:spLocks noChangeAspect="1" noChangeShapeType="1"/>
              </p:cNvSpPr>
              <p:nvPr/>
            </p:nvSpPr>
            <p:spPr bwMode="auto">
              <a:xfrm flipH="1">
                <a:off x="2288" y="1891"/>
                <a:ext cx="33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6" name="Line 79"/>
              <p:cNvSpPr>
                <a:spLocks noChangeAspect="1" noChangeShapeType="1"/>
              </p:cNvSpPr>
              <p:nvPr/>
            </p:nvSpPr>
            <p:spPr bwMode="auto">
              <a:xfrm flipH="1">
                <a:off x="2052" y="1916"/>
                <a:ext cx="204" cy="1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7" name="Line 80"/>
              <p:cNvSpPr>
                <a:spLocks noChangeAspect="1" noChangeShapeType="1"/>
              </p:cNvSpPr>
              <p:nvPr/>
            </p:nvSpPr>
            <p:spPr bwMode="auto">
              <a:xfrm>
                <a:off x="2490" y="2548"/>
                <a:ext cx="8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8" name="Line 81"/>
              <p:cNvSpPr>
                <a:spLocks noChangeAspect="1" noChangeShapeType="1"/>
              </p:cNvSpPr>
              <p:nvPr/>
            </p:nvSpPr>
            <p:spPr bwMode="auto">
              <a:xfrm>
                <a:off x="2610" y="2548"/>
                <a:ext cx="7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9" name="Line 82"/>
              <p:cNvSpPr>
                <a:spLocks noChangeAspect="1" noChangeShapeType="1"/>
              </p:cNvSpPr>
              <p:nvPr/>
            </p:nvSpPr>
            <p:spPr bwMode="auto">
              <a:xfrm>
                <a:off x="2715" y="2548"/>
                <a:ext cx="7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0" name="Line 83"/>
              <p:cNvSpPr>
                <a:spLocks noChangeAspect="1" noChangeShapeType="1"/>
              </p:cNvSpPr>
              <p:nvPr/>
            </p:nvSpPr>
            <p:spPr bwMode="auto">
              <a:xfrm>
                <a:off x="2820" y="2548"/>
                <a:ext cx="7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1" name="Line 84"/>
              <p:cNvSpPr>
                <a:spLocks noChangeAspect="1" noChangeShapeType="1"/>
              </p:cNvSpPr>
              <p:nvPr/>
            </p:nvSpPr>
            <p:spPr bwMode="auto">
              <a:xfrm>
                <a:off x="2927" y="2548"/>
                <a:ext cx="7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2" name="Line 85"/>
              <p:cNvSpPr>
                <a:spLocks noChangeAspect="1" noChangeShapeType="1"/>
              </p:cNvSpPr>
              <p:nvPr/>
            </p:nvSpPr>
            <p:spPr bwMode="auto">
              <a:xfrm>
                <a:off x="3032" y="2548"/>
                <a:ext cx="7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3" name="Line 86"/>
              <p:cNvSpPr>
                <a:spLocks noChangeAspect="1" noChangeShapeType="1"/>
              </p:cNvSpPr>
              <p:nvPr/>
            </p:nvSpPr>
            <p:spPr bwMode="auto">
              <a:xfrm>
                <a:off x="3137" y="2548"/>
                <a:ext cx="7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4" name="Line 87"/>
              <p:cNvSpPr>
                <a:spLocks noChangeAspect="1" noChangeShapeType="1"/>
              </p:cNvSpPr>
              <p:nvPr/>
            </p:nvSpPr>
            <p:spPr bwMode="auto">
              <a:xfrm>
                <a:off x="3243" y="2548"/>
                <a:ext cx="7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5" name="Line 88"/>
              <p:cNvSpPr>
                <a:spLocks noChangeAspect="1" noChangeShapeType="1"/>
              </p:cNvSpPr>
              <p:nvPr/>
            </p:nvSpPr>
            <p:spPr bwMode="auto">
              <a:xfrm>
                <a:off x="3348" y="2548"/>
                <a:ext cx="7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6" name="Line 89"/>
              <p:cNvSpPr>
                <a:spLocks noChangeAspect="1" noChangeShapeType="1"/>
              </p:cNvSpPr>
              <p:nvPr/>
            </p:nvSpPr>
            <p:spPr bwMode="auto">
              <a:xfrm>
                <a:off x="3454" y="2548"/>
                <a:ext cx="7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7" name="Line 90"/>
              <p:cNvSpPr>
                <a:spLocks noChangeAspect="1" noChangeShapeType="1"/>
              </p:cNvSpPr>
              <p:nvPr/>
            </p:nvSpPr>
            <p:spPr bwMode="auto">
              <a:xfrm>
                <a:off x="3559" y="2548"/>
                <a:ext cx="7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8" name="Line 91"/>
              <p:cNvSpPr>
                <a:spLocks noChangeAspect="1" noChangeShapeType="1"/>
              </p:cNvSpPr>
              <p:nvPr/>
            </p:nvSpPr>
            <p:spPr bwMode="auto">
              <a:xfrm>
                <a:off x="3665" y="2548"/>
                <a:ext cx="6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9" name="Line 92"/>
              <p:cNvSpPr>
                <a:spLocks noChangeAspect="1" noChangeShapeType="1"/>
              </p:cNvSpPr>
              <p:nvPr/>
            </p:nvSpPr>
            <p:spPr bwMode="auto">
              <a:xfrm>
                <a:off x="3770" y="2548"/>
                <a:ext cx="7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0" name="Line 93"/>
              <p:cNvSpPr>
                <a:spLocks noChangeAspect="1" noChangeShapeType="1"/>
              </p:cNvSpPr>
              <p:nvPr/>
            </p:nvSpPr>
            <p:spPr bwMode="auto">
              <a:xfrm>
                <a:off x="3875" y="2548"/>
                <a:ext cx="8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1" name="Line 94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949" y="3011"/>
                <a:ext cx="105" cy="21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2" name="Line 95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885" y="2888"/>
                <a:ext cx="32" cy="6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3" name="Line 96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823" y="2760"/>
                <a:ext cx="32" cy="6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4" name="Line 97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633" y="2382"/>
                <a:ext cx="158" cy="31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5" name="Line 98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570" y="2255"/>
                <a:ext cx="31" cy="6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6" name="Line 99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506" y="2132"/>
                <a:ext cx="32" cy="6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7" name="Line 100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369" y="1859"/>
                <a:ext cx="105" cy="20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8" name="Line 101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758" y="2987"/>
                <a:ext cx="149" cy="30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9" name="Line 102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698" y="2861"/>
                <a:ext cx="29" cy="6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0" name="Line 104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453" y="2353"/>
                <a:ext cx="218" cy="45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1" name="Line 105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392" y="2226"/>
                <a:ext cx="32" cy="6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2" name="Line 106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330" y="2100"/>
                <a:ext cx="32" cy="6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" name="Line 107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152" y="1727"/>
                <a:ext cx="218" cy="45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4" name="Line 108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658" y="3152"/>
                <a:ext cx="98" cy="21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5" name="Line 109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599" y="3025"/>
                <a:ext cx="30" cy="6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6" name="Line 110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539" y="2896"/>
                <a:ext cx="31" cy="6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7" name="Line 111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364" y="2512"/>
                <a:ext cx="147" cy="3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8" name="Line 112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305" y="2384"/>
                <a:ext cx="31" cy="6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9" name="Line 113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245" y="2255"/>
                <a:ext cx="31" cy="6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0" name="Line 114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119" y="1979"/>
                <a:ext cx="98" cy="21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1" name="Line 115"/>
              <p:cNvSpPr>
                <a:spLocks noChangeAspect="1" noChangeShapeType="1"/>
              </p:cNvSpPr>
              <p:nvPr/>
            </p:nvSpPr>
            <p:spPr bwMode="auto">
              <a:xfrm flipV="1">
                <a:off x="2325" y="3682"/>
                <a:ext cx="1" cy="8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2" name="Line 116"/>
              <p:cNvSpPr>
                <a:spLocks noChangeAspect="1" noChangeShapeType="1"/>
              </p:cNvSpPr>
              <p:nvPr/>
            </p:nvSpPr>
            <p:spPr bwMode="auto">
              <a:xfrm flipV="1">
                <a:off x="2325" y="3576"/>
                <a:ext cx="1" cy="7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3" name="Line 117"/>
              <p:cNvSpPr>
                <a:spLocks noChangeAspect="1" noChangeShapeType="1"/>
              </p:cNvSpPr>
              <p:nvPr/>
            </p:nvSpPr>
            <p:spPr bwMode="auto">
              <a:xfrm flipV="1">
                <a:off x="2325" y="3470"/>
                <a:ext cx="1" cy="7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4" name="Line 118"/>
              <p:cNvSpPr>
                <a:spLocks noChangeAspect="1" noChangeShapeType="1"/>
              </p:cNvSpPr>
              <p:nvPr/>
            </p:nvSpPr>
            <p:spPr bwMode="auto">
              <a:xfrm flipV="1">
                <a:off x="2325" y="3364"/>
                <a:ext cx="1" cy="7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5" name="Line 119"/>
              <p:cNvSpPr>
                <a:spLocks noChangeAspect="1" noChangeShapeType="1"/>
              </p:cNvSpPr>
              <p:nvPr/>
            </p:nvSpPr>
            <p:spPr bwMode="auto">
              <a:xfrm flipV="1">
                <a:off x="2325" y="3258"/>
                <a:ext cx="1" cy="7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6" name="Line 120"/>
              <p:cNvSpPr>
                <a:spLocks noChangeAspect="1" noChangeShapeType="1"/>
              </p:cNvSpPr>
              <p:nvPr/>
            </p:nvSpPr>
            <p:spPr bwMode="auto">
              <a:xfrm flipV="1">
                <a:off x="2325" y="3152"/>
                <a:ext cx="1" cy="7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7" name="Line 121"/>
              <p:cNvSpPr>
                <a:spLocks noChangeAspect="1" noChangeShapeType="1"/>
              </p:cNvSpPr>
              <p:nvPr/>
            </p:nvSpPr>
            <p:spPr bwMode="auto">
              <a:xfrm flipV="1">
                <a:off x="2325" y="3047"/>
                <a:ext cx="1" cy="7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8" name="Line 122"/>
              <p:cNvSpPr>
                <a:spLocks noChangeAspect="1" noChangeShapeType="1"/>
              </p:cNvSpPr>
              <p:nvPr/>
            </p:nvSpPr>
            <p:spPr bwMode="auto">
              <a:xfrm flipV="1">
                <a:off x="2325" y="2941"/>
                <a:ext cx="1" cy="7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9" name="Line 123"/>
              <p:cNvSpPr>
                <a:spLocks noChangeAspect="1" noChangeShapeType="1"/>
              </p:cNvSpPr>
              <p:nvPr/>
            </p:nvSpPr>
            <p:spPr bwMode="auto">
              <a:xfrm flipV="1">
                <a:off x="2325" y="2836"/>
                <a:ext cx="1" cy="7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0" name="Line 124"/>
              <p:cNvSpPr>
                <a:spLocks noChangeAspect="1" noChangeShapeType="1"/>
              </p:cNvSpPr>
              <p:nvPr/>
            </p:nvSpPr>
            <p:spPr bwMode="auto">
              <a:xfrm flipV="1">
                <a:off x="2325" y="2713"/>
                <a:ext cx="1" cy="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1" name="Line 125"/>
              <p:cNvSpPr>
                <a:spLocks noChangeAspect="1" noChangeShapeType="1"/>
              </p:cNvSpPr>
              <p:nvPr/>
            </p:nvSpPr>
            <p:spPr bwMode="auto">
              <a:xfrm>
                <a:off x="2907" y="3034"/>
                <a:ext cx="2" cy="50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2" name="Line 126"/>
              <p:cNvSpPr>
                <a:spLocks noChangeAspect="1" noChangeShapeType="1"/>
              </p:cNvSpPr>
              <p:nvPr/>
            </p:nvSpPr>
            <p:spPr bwMode="auto">
              <a:xfrm>
                <a:off x="2157" y="4156"/>
                <a:ext cx="251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3" name="Line 127"/>
              <p:cNvSpPr>
                <a:spLocks noChangeAspect="1" noChangeShapeType="1"/>
              </p:cNvSpPr>
              <p:nvPr/>
            </p:nvSpPr>
            <p:spPr bwMode="auto">
              <a:xfrm>
                <a:off x="2157" y="3935"/>
                <a:ext cx="3" cy="2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4" name="Line 128"/>
              <p:cNvSpPr>
                <a:spLocks noChangeAspect="1" noChangeShapeType="1"/>
              </p:cNvSpPr>
              <p:nvPr/>
            </p:nvSpPr>
            <p:spPr bwMode="auto">
              <a:xfrm>
                <a:off x="2047" y="3328"/>
                <a:ext cx="3" cy="26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5" name="Line 129"/>
              <p:cNvSpPr>
                <a:spLocks noChangeAspect="1" noChangeShapeType="1"/>
              </p:cNvSpPr>
              <p:nvPr/>
            </p:nvSpPr>
            <p:spPr bwMode="auto">
              <a:xfrm>
                <a:off x="2047" y="3649"/>
                <a:ext cx="3" cy="5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6" name="Line 130"/>
              <p:cNvSpPr>
                <a:spLocks noChangeAspect="1" noChangeShapeType="1"/>
              </p:cNvSpPr>
              <p:nvPr/>
            </p:nvSpPr>
            <p:spPr bwMode="auto">
              <a:xfrm>
                <a:off x="2047" y="3754"/>
                <a:ext cx="3" cy="26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7" name="Line 131"/>
              <p:cNvSpPr>
                <a:spLocks noChangeAspect="1" noChangeShapeType="1"/>
              </p:cNvSpPr>
              <p:nvPr/>
            </p:nvSpPr>
            <p:spPr bwMode="auto">
              <a:xfrm flipV="1">
                <a:off x="1881" y="3408"/>
                <a:ext cx="38" cy="3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8" name="Line 132"/>
              <p:cNvSpPr>
                <a:spLocks noChangeAspect="1" noChangeShapeType="1"/>
              </p:cNvSpPr>
              <p:nvPr/>
            </p:nvSpPr>
            <p:spPr bwMode="auto">
              <a:xfrm flipV="1">
                <a:off x="1881" y="3425"/>
                <a:ext cx="83" cy="8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9" name="Line 133"/>
              <p:cNvSpPr>
                <a:spLocks noChangeAspect="1" noChangeShapeType="1"/>
              </p:cNvSpPr>
              <p:nvPr/>
            </p:nvSpPr>
            <p:spPr bwMode="auto">
              <a:xfrm flipV="1">
                <a:off x="1881" y="3488"/>
                <a:ext cx="83" cy="8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0" name="Line 134"/>
              <p:cNvSpPr>
                <a:spLocks noChangeAspect="1" noChangeShapeType="1"/>
              </p:cNvSpPr>
              <p:nvPr/>
            </p:nvSpPr>
            <p:spPr bwMode="auto">
              <a:xfrm flipV="1">
                <a:off x="1881" y="3550"/>
                <a:ext cx="83" cy="8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1" name="Line 135"/>
              <p:cNvSpPr>
                <a:spLocks noChangeAspect="1" noChangeShapeType="1"/>
              </p:cNvSpPr>
              <p:nvPr/>
            </p:nvSpPr>
            <p:spPr bwMode="auto">
              <a:xfrm flipV="1">
                <a:off x="1881" y="3612"/>
                <a:ext cx="83" cy="8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2" name="Line 136"/>
              <p:cNvSpPr>
                <a:spLocks noChangeAspect="1" noChangeShapeType="1"/>
              </p:cNvSpPr>
              <p:nvPr/>
            </p:nvSpPr>
            <p:spPr bwMode="auto">
              <a:xfrm flipV="1">
                <a:off x="2130" y="3423"/>
                <a:ext cx="22" cy="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" name="Line 137"/>
              <p:cNvSpPr>
                <a:spLocks noChangeAspect="1" noChangeShapeType="1"/>
              </p:cNvSpPr>
              <p:nvPr/>
            </p:nvSpPr>
            <p:spPr bwMode="auto">
              <a:xfrm flipV="1">
                <a:off x="1881" y="3674"/>
                <a:ext cx="83" cy="8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" name="Line 138"/>
              <p:cNvSpPr>
                <a:spLocks noChangeAspect="1" noChangeShapeType="1"/>
              </p:cNvSpPr>
              <p:nvPr/>
            </p:nvSpPr>
            <p:spPr bwMode="auto">
              <a:xfrm flipV="1">
                <a:off x="2130" y="3485"/>
                <a:ext cx="22" cy="2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5" name="Line 139"/>
              <p:cNvSpPr>
                <a:spLocks noChangeAspect="1" noChangeShapeType="1"/>
              </p:cNvSpPr>
              <p:nvPr/>
            </p:nvSpPr>
            <p:spPr bwMode="auto">
              <a:xfrm flipV="1">
                <a:off x="1933" y="3737"/>
                <a:ext cx="31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6" name="Line 140"/>
              <p:cNvSpPr>
                <a:spLocks noChangeAspect="1" noChangeShapeType="1"/>
              </p:cNvSpPr>
              <p:nvPr/>
            </p:nvSpPr>
            <p:spPr bwMode="auto">
              <a:xfrm flipV="1">
                <a:off x="2130" y="3518"/>
                <a:ext cx="51" cy="5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7" name="Line 141"/>
              <p:cNvSpPr>
                <a:spLocks noChangeAspect="1" noChangeShapeType="1"/>
              </p:cNvSpPr>
              <p:nvPr/>
            </p:nvSpPr>
            <p:spPr bwMode="auto">
              <a:xfrm flipV="1">
                <a:off x="2130" y="3596"/>
                <a:ext cx="38" cy="3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8" name="Line 142"/>
              <p:cNvSpPr>
                <a:spLocks noChangeAspect="1" noChangeShapeType="1"/>
              </p:cNvSpPr>
              <p:nvPr/>
            </p:nvSpPr>
            <p:spPr bwMode="auto">
              <a:xfrm flipV="1">
                <a:off x="2130" y="3646"/>
                <a:ext cx="49" cy="4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9" name="Line 143"/>
              <p:cNvSpPr>
                <a:spLocks noChangeAspect="1" noChangeShapeType="1"/>
              </p:cNvSpPr>
              <p:nvPr/>
            </p:nvSpPr>
            <p:spPr bwMode="auto">
              <a:xfrm flipV="1">
                <a:off x="2130" y="3678"/>
                <a:ext cx="79" cy="7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0" name="Line 144"/>
              <p:cNvSpPr>
                <a:spLocks noChangeAspect="1" noChangeShapeType="1"/>
              </p:cNvSpPr>
              <p:nvPr/>
            </p:nvSpPr>
            <p:spPr bwMode="auto">
              <a:xfrm flipV="1">
                <a:off x="2181" y="3754"/>
                <a:ext cx="15" cy="1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1" name="未知"/>
              <p:cNvSpPr>
                <a:spLocks noChangeAspect="1"/>
              </p:cNvSpPr>
              <p:nvPr/>
            </p:nvSpPr>
            <p:spPr bwMode="auto">
              <a:xfrm>
                <a:off x="2143" y="3408"/>
                <a:ext cx="69" cy="359"/>
              </a:xfrm>
              <a:custGeom>
                <a:avLst/>
                <a:gdLst>
                  <a:gd name="T0" fmla="*/ 0 w 241"/>
                  <a:gd name="T1" fmla="*/ 0 h 1232"/>
                  <a:gd name="T2" fmla="*/ 0 w 241"/>
                  <a:gd name="T3" fmla="*/ 0 h 1232"/>
                  <a:gd name="T4" fmla="*/ 0 w 241"/>
                  <a:gd name="T5" fmla="*/ 0 h 1232"/>
                  <a:gd name="T6" fmla="*/ 0 w 241"/>
                  <a:gd name="T7" fmla="*/ 1 h 1232"/>
                  <a:gd name="T8" fmla="*/ 0 w 241"/>
                  <a:gd name="T9" fmla="*/ 1 h 1232"/>
                  <a:gd name="T10" fmla="*/ 0 w 241"/>
                  <a:gd name="T11" fmla="*/ 1 h 1232"/>
                  <a:gd name="T12" fmla="*/ 0 w 241"/>
                  <a:gd name="T13" fmla="*/ 1 h 1232"/>
                  <a:gd name="T14" fmla="*/ 0 w 241"/>
                  <a:gd name="T15" fmla="*/ 1 h 1232"/>
                  <a:gd name="T16" fmla="*/ 0 w 241"/>
                  <a:gd name="T17" fmla="*/ 1 h 1232"/>
                  <a:gd name="T18" fmla="*/ 0 w 241"/>
                  <a:gd name="T19" fmla="*/ 2 h 1232"/>
                  <a:gd name="T20" fmla="*/ 0 w 241"/>
                  <a:gd name="T21" fmla="*/ 2 h 1232"/>
                  <a:gd name="T22" fmla="*/ 1 w 241"/>
                  <a:gd name="T23" fmla="*/ 2 h 1232"/>
                  <a:gd name="T24" fmla="*/ 0 w 241"/>
                  <a:gd name="T25" fmla="*/ 2 h 1232"/>
                  <a:gd name="T26" fmla="*/ 0 w 241"/>
                  <a:gd name="T27" fmla="*/ 2 h 1232"/>
                  <a:gd name="T28" fmla="*/ 0 w 241"/>
                  <a:gd name="T29" fmla="*/ 2 h 1232"/>
                  <a:gd name="T30" fmla="*/ 0 w 241"/>
                  <a:gd name="T31" fmla="*/ 3 h 123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41"/>
                  <a:gd name="T49" fmla="*/ 0 h 1232"/>
                  <a:gd name="T50" fmla="*/ 241 w 241"/>
                  <a:gd name="T51" fmla="*/ 1232 h 123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41" h="1232">
                    <a:moveTo>
                      <a:pt x="58" y="0"/>
                    </a:moveTo>
                    <a:lnTo>
                      <a:pt x="19" y="93"/>
                    </a:lnTo>
                    <a:lnTo>
                      <a:pt x="0" y="179"/>
                    </a:lnTo>
                    <a:lnTo>
                      <a:pt x="22" y="250"/>
                    </a:lnTo>
                    <a:lnTo>
                      <a:pt x="84" y="311"/>
                    </a:lnTo>
                    <a:lnTo>
                      <a:pt x="134" y="384"/>
                    </a:lnTo>
                    <a:lnTo>
                      <a:pt x="148" y="471"/>
                    </a:lnTo>
                    <a:lnTo>
                      <a:pt x="87" y="640"/>
                    </a:lnTo>
                    <a:lnTo>
                      <a:pt x="72" y="719"/>
                    </a:lnTo>
                    <a:lnTo>
                      <a:pt x="109" y="796"/>
                    </a:lnTo>
                    <a:lnTo>
                      <a:pt x="234" y="942"/>
                    </a:lnTo>
                    <a:lnTo>
                      <a:pt x="241" y="1014"/>
                    </a:lnTo>
                    <a:lnTo>
                      <a:pt x="188" y="1087"/>
                    </a:lnTo>
                    <a:lnTo>
                      <a:pt x="167" y="1124"/>
                    </a:lnTo>
                    <a:lnTo>
                      <a:pt x="169" y="1160"/>
                    </a:lnTo>
                    <a:lnTo>
                      <a:pt x="226" y="1232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2" name="Line 146"/>
              <p:cNvSpPr>
                <a:spLocks noChangeAspect="1" noChangeShapeType="1"/>
              </p:cNvSpPr>
              <p:nvPr/>
            </p:nvSpPr>
            <p:spPr bwMode="auto">
              <a:xfrm>
                <a:off x="1992" y="3935"/>
                <a:ext cx="165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3" name="Line 147"/>
              <p:cNvSpPr>
                <a:spLocks noChangeAspect="1" noChangeShapeType="1"/>
              </p:cNvSpPr>
              <p:nvPr/>
            </p:nvSpPr>
            <p:spPr bwMode="auto">
              <a:xfrm>
                <a:off x="1881" y="3767"/>
                <a:ext cx="1" cy="5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4" name="未知"/>
              <p:cNvSpPr>
                <a:spLocks noChangeAspect="1"/>
              </p:cNvSpPr>
              <p:nvPr/>
            </p:nvSpPr>
            <p:spPr bwMode="auto">
              <a:xfrm>
                <a:off x="1881" y="3824"/>
                <a:ext cx="111" cy="111"/>
              </a:xfrm>
              <a:custGeom>
                <a:avLst/>
                <a:gdLst>
                  <a:gd name="T0" fmla="*/ 0 w 378"/>
                  <a:gd name="T1" fmla="*/ 0 h 378"/>
                  <a:gd name="T2" fmla="*/ 0 w 378"/>
                  <a:gd name="T3" fmla="*/ 0 h 378"/>
                  <a:gd name="T4" fmla="*/ 0 w 378"/>
                  <a:gd name="T5" fmla="*/ 1 h 378"/>
                  <a:gd name="T6" fmla="*/ 1 w 378"/>
                  <a:gd name="T7" fmla="*/ 1 h 37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78"/>
                  <a:gd name="T13" fmla="*/ 0 h 378"/>
                  <a:gd name="T14" fmla="*/ 378 w 378"/>
                  <a:gd name="T15" fmla="*/ 378 h 37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78" h="378">
                    <a:moveTo>
                      <a:pt x="0" y="0"/>
                    </a:moveTo>
                    <a:lnTo>
                      <a:pt x="51" y="189"/>
                    </a:lnTo>
                    <a:lnTo>
                      <a:pt x="190" y="328"/>
                    </a:lnTo>
                    <a:lnTo>
                      <a:pt x="378" y="378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5" name="Line 149"/>
              <p:cNvSpPr>
                <a:spLocks noChangeAspect="1" noChangeShapeType="1"/>
              </p:cNvSpPr>
              <p:nvPr/>
            </p:nvSpPr>
            <p:spPr bwMode="auto">
              <a:xfrm>
                <a:off x="2325" y="3546"/>
                <a:ext cx="1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6" name="未知"/>
              <p:cNvSpPr>
                <a:spLocks noChangeAspect="1"/>
              </p:cNvSpPr>
              <p:nvPr/>
            </p:nvSpPr>
            <p:spPr bwMode="auto">
              <a:xfrm>
                <a:off x="2408" y="4047"/>
                <a:ext cx="165" cy="218"/>
              </a:xfrm>
              <a:custGeom>
                <a:avLst/>
                <a:gdLst>
                  <a:gd name="T0" fmla="*/ 0 w 561"/>
                  <a:gd name="T1" fmla="*/ 1 h 746"/>
                  <a:gd name="T2" fmla="*/ 1 w 561"/>
                  <a:gd name="T3" fmla="*/ 0 h 746"/>
                  <a:gd name="T4" fmla="*/ 1 w 561"/>
                  <a:gd name="T5" fmla="*/ 2 h 746"/>
                  <a:gd name="T6" fmla="*/ 1 w 561"/>
                  <a:gd name="T7" fmla="*/ 1 h 74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61"/>
                  <a:gd name="T13" fmla="*/ 0 h 746"/>
                  <a:gd name="T14" fmla="*/ 561 w 561"/>
                  <a:gd name="T15" fmla="*/ 746 h 74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61" h="746">
                    <a:moveTo>
                      <a:pt x="0" y="373"/>
                    </a:moveTo>
                    <a:lnTo>
                      <a:pt x="215" y="0"/>
                    </a:lnTo>
                    <a:lnTo>
                      <a:pt x="347" y="746"/>
                    </a:lnTo>
                    <a:lnTo>
                      <a:pt x="561" y="373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7" name="Line 151"/>
              <p:cNvSpPr>
                <a:spLocks noChangeAspect="1" noChangeShapeType="1"/>
              </p:cNvSpPr>
              <p:nvPr/>
            </p:nvSpPr>
            <p:spPr bwMode="auto">
              <a:xfrm>
                <a:off x="2648" y="3296"/>
                <a:ext cx="570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8" name="Line 152"/>
              <p:cNvSpPr>
                <a:spLocks noChangeAspect="1" noChangeShapeType="1"/>
              </p:cNvSpPr>
              <p:nvPr/>
            </p:nvSpPr>
            <p:spPr bwMode="auto">
              <a:xfrm flipH="1">
                <a:off x="2434" y="2548"/>
                <a:ext cx="56" cy="1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9" name="Line 153"/>
              <p:cNvSpPr>
                <a:spLocks noChangeAspect="1" noChangeShapeType="1"/>
              </p:cNvSpPr>
              <p:nvPr/>
            </p:nvSpPr>
            <p:spPr bwMode="auto">
              <a:xfrm flipH="1">
                <a:off x="2352" y="2573"/>
                <a:ext cx="50" cy="5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0" name="Line 154"/>
              <p:cNvSpPr>
                <a:spLocks noChangeAspect="1" noChangeShapeType="1"/>
              </p:cNvSpPr>
              <p:nvPr/>
            </p:nvSpPr>
            <p:spPr bwMode="auto">
              <a:xfrm flipH="1">
                <a:off x="2325" y="2656"/>
                <a:ext cx="13" cy="5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1" name="未知"/>
              <p:cNvSpPr>
                <a:spLocks noChangeAspect="1"/>
              </p:cNvSpPr>
              <p:nvPr/>
            </p:nvSpPr>
            <p:spPr bwMode="auto">
              <a:xfrm>
                <a:off x="2245" y="1783"/>
                <a:ext cx="140" cy="137"/>
              </a:xfrm>
              <a:custGeom>
                <a:avLst/>
                <a:gdLst>
                  <a:gd name="T0" fmla="*/ 1 w 474"/>
                  <a:gd name="T1" fmla="*/ 1 h 474"/>
                  <a:gd name="T2" fmla="*/ 1 w 474"/>
                  <a:gd name="T3" fmla="*/ 1 h 474"/>
                  <a:gd name="T4" fmla="*/ 1 w 474"/>
                  <a:gd name="T5" fmla="*/ 0 h 474"/>
                  <a:gd name="T6" fmla="*/ 0 w 474"/>
                  <a:gd name="T7" fmla="*/ 0 h 47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74"/>
                  <a:gd name="T13" fmla="*/ 0 h 474"/>
                  <a:gd name="T14" fmla="*/ 474 w 474"/>
                  <a:gd name="T15" fmla="*/ 474 h 47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74" h="474">
                    <a:moveTo>
                      <a:pt x="474" y="474"/>
                    </a:moveTo>
                    <a:lnTo>
                      <a:pt x="411" y="237"/>
                    </a:lnTo>
                    <a:lnTo>
                      <a:pt x="237" y="64"/>
                    </a:lnTo>
                    <a:lnTo>
                      <a:pt x="0" y="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2" name="未知"/>
              <p:cNvSpPr>
                <a:spLocks noChangeAspect="1"/>
              </p:cNvSpPr>
              <p:nvPr/>
            </p:nvSpPr>
            <p:spPr bwMode="auto">
              <a:xfrm>
                <a:off x="2167" y="1794"/>
                <a:ext cx="37" cy="17"/>
              </a:xfrm>
              <a:custGeom>
                <a:avLst/>
                <a:gdLst>
                  <a:gd name="T0" fmla="*/ 0 w 129"/>
                  <a:gd name="T1" fmla="*/ 0 h 60"/>
                  <a:gd name="T2" fmla="*/ 0 w 129"/>
                  <a:gd name="T3" fmla="*/ 0 h 60"/>
                  <a:gd name="T4" fmla="*/ 0 w 129"/>
                  <a:gd name="T5" fmla="*/ 0 h 60"/>
                  <a:gd name="T6" fmla="*/ 0 60000 65536"/>
                  <a:gd name="T7" fmla="*/ 0 60000 65536"/>
                  <a:gd name="T8" fmla="*/ 0 60000 65536"/>
                  <a:gd name="T9" fmla="*/ 0 w 129"/>
                  <a:gd name="T10" fmla="*/ 0 h 60"/>
                  <a:gd name="T11" fmla="*/ 129 w 129"/>
                  <a:gd name="T12" fmla="*/ 60 h 6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9" h="60">
                    <a:moveTo>
                      <a:pt x="129" y="0"/>
                    </a:moveTo>
                    <a:lnTo>
                      <a:pt x="35" y="26"/>
                    </a:lnTo>
                    <a:lnTo>
                      <a:pt x="0" y="6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3" name="未知"/>
              <p:cNvSpPr>
                <a:spLocks noChangeAspect="1"/>
              </p:cNvSpPr>
              <p:nvPr/>
            </p:nvSpPr>
            <p:spPr bwMode="auto">
              <a:xfrm>
                <a:off x="2119" y="1841"/>
                <a:ext cx="18" cy="39"/>
              </a:xfrm>
              <a:custGeom>
                <a:avLst/>
                <a:gdLst>
                  <a:gd name="T0" fmla="*/ 0 w 60"/>
                  <a:gd name="T1" fmla="*/ 0 h 130"/>
                  <a:gd name="T2" fmla="*/ 0 w 60"/>
                  <a:gd name="T3" fmla="*/ 0 h 130"/>
                  <a:gd name="T4" fmla="*/ 0 w 60"/>
                  <a:gd name="T5" fmla="*/ 0 h 130"/>
                  <a:gd name="T6" fmla="*/ 0 60000 65536"/>
                  <a:gd name="T7" fmla="*/ 0 60000 65536"/>
                  <a:gd name="T8" fmla="*/ 0 60000 65536"/>
                  <a:gd name="T9" fmla="*/ 0 w 60"/>
                  <a:gd name="T10" fmla="*/ 0 h 130"/>
                  <a:gd name="T11" fmla="*/ 60 w 60"/>
                  <a:gd name="T12" fmla="*/ 130 h 13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0" h="130">
                    <a:moveTo>
                      <a:pt x="60" y="0"/>
                    </a:moveTo>
                    <a:lnTo>
                      <a:pt x="25" y="35"/>
                    </a:lnTo>
                    <a:lnTo>
                      <a:pt x="0" y="13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4" name="未知"/>
              <p:cNvSpPr>
                <a:spLocks noChangeAspect="1"/>
              </p:cNvSpPr>
              <p:nvPr/>
            </p:nvSpPr>
            <p:spPr bwMode="auto">
              <a:xfrm>
                <a:off x="2107" y="1920"/>
                <a:ext cx="138" cy="138"/>
              </a:xfrm>
              <a:custGeom>
                <a:avLst/>
                <a:gdLst>
                  <a:gd name="T0" fmla="*/ 0 w 472"/>
                  <a:gd name="T1" fmla="*/ 0 h 473"/>
                  <a:gd name="T2" fmla="*/ 0 w 472"/>
                  <a:gd name="T3" fmla="*/ 1 h 473"/>
                  <a:gd name="T4" fmla="*/ 1 w 472"/>
                  <a:gd name="T5" fmla="*/ 1 h 473"/>
                  <a:gd name="T6" fmla="*/ 1 w 472"/>
                  <a:gd name="T7" fmla="*/ 1 h 47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72"/>
                  <a:gd name="T13" fmla="*/ 0 h 473"/>
                  <a:gd name="T14" fmla="*/ 472 w 472"/>
                  <a:gd name="T15" fmla="*/ 473 h 47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72" h="473">
                    <a:moveTo>
                      <a:pt x="0" y="0"/>
                    </a:moveTo>
                    <a:lnTo>
                      <a:pt x="63" y="236"/>
                    </a:lnTo>
                    <a:lnTo>
                      <a:pt x="237" y="410"/>
                    </a:lnTo>
                    <a:lnTo>
                      <a:pt x="472" y="473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5" name="未知"/>
              <p:cNvSpPr>
                <a:spLocks noChangeAspect="1"/>
              </p:cNvSpPr>
              <p:nvPr/>
            </p:nvSpPr>
            <p:spPr bwMode="auto">
              <a:xfrm>
                <a:off x="2288" y="2030"/>
                <a:ext cx="37" cy="18"/>
              </a:xfrm>
              <a:custGeom>
                <a:avLst/>
                <a:gdLst>
                  <a:gd name="T0" fmla="*/ 0 w 130"/>
                  <a:gd name="T1" fmla="*/ 0 h 60"/>
                  <a:gd name="T2" fmla="*/ 0 w 130"/>
                  <a:gd name="T3" fmla="*/ 0 h 60"/>
                  <a:gd name="T4" fmla="*/ 0 w 130"/>
                  <a:gd name="T5" fmla="*/ 0 h 60"/>
                  <a:gd name="T6" fmla="*/ 0 60000 65536"/>
                  <a:gd name="T7" fmla="*/ 0 60000 65536"/>
                  <a:gd name="T8" fmla="*/ 0 60000 65536"/>
                  <a:gd name="T9" fmla="*/ 0 w 130"/>
                  <a:gd name="T10" fmla="*/ 0 h 60"/>
                  <a:gd name="T11" fmla="*/ 130 w 130"/>
                  <a:gd name="T12" fmla="*/ 60 h 6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0" h="60">
                    <a:moveTo>
                      <a:pt x="0" y="60"/>
                    </a:moveTo>
                    <a:lnTo>
                      <a:pt x="95" y="35"/>
                    </a:lnTo>
                    <a:lnTo>
                      <a:pt x="130" y="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6" name="未知"/>
              <p:cNvSpPr>
                <a:spLocks noChangeAspect="1"/>
              </p:cNvSpPr>
              <p:nvPr/>
            </p:nvSpPr>
            <p:spPr bwMode="auto">
              <a:xfrm>
                <a:off x="2354" y="1963"/>
                <a:ext cx="19" cy="38"/>
              </a:xfrm>
              <a:custGeom>
                <a:avLst/>
                <a:gdLst>
                  <a:gd name="T0" fmla="*/ 0 w 60"/>
                  <a:gd name="T1" fmla="*/ 0 h 129"/>
                  <a:gd name="T2" fmla="*/ 0 w 60"/>
                  <a:gd name="T3" fmla="*/ 0 h 129"/>
                  <a:gd name="T4" fmla="*/ 0 w 60"/>
                  <a:gd name="T5" fmla="*/ 0 h 129"/>
                  <a:gd name="T6" fmla="*/ 0 60000 65536"/>
                  <a:gd name="T7" fmla="*/ 0 60000 65536"/>
                  <a:gd name="T8" fmla="*/ 0 60000 65536"/>
                  <a:gd name="T9" fmla="*/ 0 w 60"/>
                  <a:gd name="T10" fmla="*/ 0 h 129"/>
                  <a:gd name="T11" fmla="*/ 60 w 60"/>
                  <a:gd name="T12" fmla="*/ 129 h 12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0" h="129">
                    <a:moveTo>
                      <a:pt x="0" y="129"/>
                    </a:moveTo>
                    <a:lnTo>
                      <a:pt x="35" y="94"/>
                    </a:lnTo>
                    <a:lnTo>
                      <a:pt x="60" y="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7" name="Line 161"/>
              <p:cNvSpPr>
                <a:spLocks noChangeAspect="1" noChangeShapeType="1"/>
              </p:cNvSpPr>
              <p:nvPr/>
            </p:nvSpPr>
            <p:spPr bwMode="auto">
              <a:xfrm>
                <a:off x="2325" y="25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8" name="未知"/>
              <p:cNvSpPr>
                <a:spLocks noChangeAspect="1"/>
              </p:cNvSpPr>
              <p:nvPr/>
            </p:nvSpPr>
            <p:spPr bwMode="auto">
              <a:xfrm>
                <a:off x="2163" y="1837"/>
                <a:ext cx="166" cy="167"/>
              </a:xfrm>
              <a:custGeom>
                <a:avLst/>
                <a:gdLst>
                  <a:gd name="T0" fmla="*/ 1 w 567"/>
                  <a:gd name="T1" fmla="*/ 1 h 568"/>
                  <a:gd name="T2" fmla="*/ 1 w 567"/>
                  <a:gd name="T3" fmla="*/ 0 h 568"/>
                  <a:gd name="T4" fmla="*/ 1 w 567"/>
                  <a:gd name="T5" fmla="*/ 0 h 568"/>
                  <a:gd name="T6" fmla="*/ 0 w 567"/>
                  <a:gd name="T7" fmla="*/ 0 h 568"/>
                  <a:gd name="T8" fmla="*/ 0 w 567"/>
                  <a:gd name="T9" fmla="*/ 1 h 568"/>
                  <a:gd name="T10" fmla="*/ 0 w 567"/>
                  <a:gd name="T11" fmla="*/ 1 h 568"/>
                  <a:gd name="T12" fmla="*/ 1 w 567"/>
                  <a:gd name="T13" fmla="*/ 1 h 568"/>
                  <a:gd name="T14" fmla="*/ 1 w 567"/>
                  <a:gd name="T15" fmla="*/ 1 h 568"/>
                  <a:gd name="T16" fmla="*/ 1 w 567"/>
                  <a:gd name="T17" fmla="*/ 1 h 56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67"/>
                  <a:gd name="T28" fmla="*/ 0 h 568"/>
                  <a:gd name="T29" fmla="*/ 567 w 567"/>
                  <a:gd name="T30" fmla="*/ 568 h 56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67" h="568">
                    <a:moveTo>
                      <a:pt x="567" y="285"/>
                    </a:moveTo>
                    <a:lnTo>
                      <a:pt x="484" y="84"/>
                    </a:lnTo>
                    <a:lnTo>
                      <a:pt x="283" y="0"/>
                    </a:lnTo>
                    <a:lnTo>
                      <a:pt x="83" y="84"/>
                    </a:lnTo>
                    <a:lnTo>
                      <a:pt x="0" y="285"/>
                    </a:lnTo>
                    <a:lnTo>
                      <a:pt x="83" y="485"/>
                    </a:lnTo>
                    <a:lnTo>
                      <a:pt x="283" y="568"/>
                    </a:lnTo>
                    <a:lnTo>
                      <a:pt x="484" y="485"/>
                    </a:lnTo>
                    <a:lnTo>
                      <a:pt x="567" y="285"/>
                    </a:lnTo>
                    <a:close/>
                  </a:path>
                </a:pathLst>
              </a:custGeom>
              <a:noFill/>
              <a:ln w="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9" name="Line 163"/>
              <p:cNvSpPr>
                <a:spLocks noChangeAspect="1" noChangeShapeType="1"/>
              </p:cNvSpPr>
              <p:nvPr/>
            </p:nvSpPr>
            <p:spPr bwMode="auto">
              <a:xfrm>
                <a:off x="4126" y="2713"/>
                <a:ext cx="1" cy="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0" name="Line 164"/>
              <p:cNvSpPr>
                <a:spLocks noChangeAspect="1" noChangeShapeType="1"/>
              </p:cNvSpPr>
              <p:nvPr/>
            </p:nvSpPr>
            <p:spPr bwMode="auto">
              <a:xfrm>
                <a:off x="4126" y="2836"/>
                <a:ext cx="1" cy="7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1" name="Line 165"/>
              <p:cNvSpPr>
                <a:spLocks noChangeAspect="1" noChangeShapeType="1"/>
              </p:cNvSpPr>
              <p:nvPr/>
            </p:nvSpPr>
            <p:spPr bwMode="auto">
              <a:xfrm>
                <a:off x="4126" y="2941"/>
                <a:ext cx="1" cy="7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2" name="Line 166"/>
              <p:cNvSpPr>
                <a:spLocks noChangeAspect="1" noChangeShapeType="1"/>
              </p:cNvSpPr>
              <p:nvPr/>
            </p:nvSpPr>
            <p:spPr bwMode="auto">
              <a:xfrm>
                <a:off x="4126" y="3047"/>
                <a:ext cx="1" cy="7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3" name="Line 167"/>
              <p:cNvSpPr>
                <a:spLocks noChangeAspect="1" noChangeShapeType="1"/>
              </p:cNvSpPr>
              <p:nvPr/>
            </p:nvSpPr>
            <p:spPr bwMode="auto">
              <a:xfrm>
                <a:off x="4126" y="3152"/>
                <a:ext cx="1" cy="7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" name="Line 168"/>
              <p:cNvSpPr>
                <a:spLocks noChangeAspect="1" noChangeShapeType="1"/>
              </p:cNvSpPr>
              <p:nvPr/>
            </p:nvSpPr>
            <p:spPr bwMode="auto">
              <a:xfrm>
                <a:off x="4126" y="3258"/>
                <a:ext cx="1" cy="7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" name="Line 169"/>
              <p:cNvSpPr>
                <a:spLocks noChangeAspect="1" noChangeShapeType="1"/>
              </p:cNvSpPr>
              <p:nvPr/>
            </p:nvSpPr>
            <p:spPr bwMode="auto">
              <a:xfrm>
                <a:off x="4126" y="3364"/>
                <a:ext cx="1" cy="7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6" name="Line 170"/>
              <p:cNvSpPr>
                <a:spLocks noChangeAspect="1" noChangeShapeType="1"/>
              </p:cNvSpPr>
              <p:nvPr/>
            </p:nvSpPr>
            <p:spPr bwMode="auto">
              <a:xfrm>
                <a:off x="4126" y="3470"/>
                <a:ext cx="1" cy="7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7" name="Line 171"/>
              <p:cNvSpPr>
                <a:spLocks noChangeAspect="1" noChangeShapeType="1"/>
              </p:cNvSpPr>
              <p:nvPr/>
            </p:nvSpPr>
            <p:spPr bwMode="auto">
              <a:xfrm>
                <a:off x="4126" y="3576"/>
                <a:ext cx="1" cy="7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8" name="Line 172"/>
              <p:cNvSpPr>
                <a:spLocks noChangeAspect="1" noChangeShapeType="1"/>
              </p:cNvSpPr>
              <p:nvPr/>
            </p:nvSpPr>
            <p:spPr bwMode="auto">
              <a:xfrm>
                <a:off x="4126" y="3682"/>
                <a:ext cx="1" cy="8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9" name="未知"/>
              <p:cNvSpPr>
                <a:spLocks noChangeAspect="1"/>
              </p:cNvSpPr>
              <p:nvPr/>
            </p:nvSpPr>
            <p:spPr bwMode="auto">
              <a:xfrm>
                <a:off x="3906" y="4047"/>
                <a:ext cx="162" cy="218"/>
              </a:xfrm>
              <a:custGeom>
                <a:avLst/>
                <a:gdLst>
                  <a:gd name="T0" fmla="*/ 1 w 562"/>
                  <a:gd name="T1" fmla="*/ 1 h 746"/>
                  <a:gd name="T2" fmla="*/ 1 w 562"/>
                  <a:gd name="T3" fmla="*/ 0 h 746"/>
                  <a:gd name="T4" fmla="*/ 0 w 562"/>
                  <a:gd name="T5" fmla="*/ 2 h 746"/>
                  <a:gd name="T6" fmla="*/ 0 w 562"/>
                  <a:gd name="T7" fmla="*/ 1 h 74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62"/>
                  <a:gd name="T13" fmla="*/ 0 h 746"/>
                  <a:gd name="T14" fmla="*/ 562 w 562"/>
                  <a:gd name="T15" fmla="*/ 746 h 74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62" h="746">
                    <a:moveTo>
                      <a:pt x="562" y="373"/>
                    </a:moveTo>
                    <a:lnTo>
                      <a:pt x="347" y="0"/>
                    </a:lnTo>
                    <a:lnTo>
                      <a:pt x="215" y="746"/>
                    </a:lnTo>
                    <a:lnTo>
                      <a:pt x="0" y="373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0" name="Line 174"/>
              <p:cNvSpPr>
                <a:spLocks noChangeAspect="1" noChangeShapeType="1"/>
              </p:cNvSpPr>
              <p:nvPr/>
            </p:nvSpPr>
            <p:spPr bwMode="auto">
              <a:xfrm>
                <a:off x="4320" y="3935"/>
                <a:ext cx="3" cy="2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1" name="Line 175"/>
              <p:cNvSpPr>
                <a:spLocks noChangeAspect="1" noChangeShapeType="1"/>
              </p:cNvSpPr>
              <p:nvPr/>
            </p:nvSpPr>
            <p:spPr bwMode="auto">
              <a:xfrm>
                <a:off x="4432" y="3328"/>
                <a:ext cx="1" cy="26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2" name="Line 176"/>
              <p:cNvSpPr>
                <a:spLocks noChangeAspect="1" noChangeShapeType="1"/>
              </p:cNvSpPr>
              <p:nvPr/>
            </p:nvSpPr>
            <p:spPr bwMode="auto">
              <a:xfrm>
                <a:off x="4432" y="3649"/>
                <a:ext cx="1" cy="5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3" name="Line 177"/>
              <p:cNvSpPr>
                <a:spLocks noChangeAspect="1" noChangeShapeType="1"/>
              </p:cNvSpPr>
              <p:nvPr/>
            </p:nvSpPr>
            <p:spPr bwMode="auto">
              <a:xfrm>
                <a:off x="4432" y="3754"/>
                <a:ext cx="1" cy="26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4" name="Line 178"/>
              <p:cNvSpPr>
                <a:spLocks noChangeAspect="1" noChangeShapeType="1"/>
              </p:cNvSpPr>
              <p:nvPr/>
            </p:nvSpPr>
            <p:spPr bwMode="auto">
              <a:xfrm flipH="1">
                <a:off x="4068" y="4156"/>
                <a:ext cx="252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5" name="Line 179"/>
              <p:cNvSpPr>
                <a:spLocks noChangeAspect="1" noChangeShapeType="1"/>
              </p:cNvSpPr>
              <p:nvPr/>
            </p:nvSpPr>
            <p:spPr bwMode="auto">
              <a:xfrm>
                <a:off x="4126" y="3546"/>
                <a:ext cx="1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6" name="Line 180"/>
              <p:cNvSpPr>
                <a:spLocks noChangeAspect="1" noChangeShapeType="1"/>
              </p:cNvSpPr>
              <p:nvPr/>
            </p:nvSpPr>
            <p:spPr bwMode="auto">
              <a:xfrm>
                <a:off x="4597" y="3767"/>
                <a:ext cx="1" cy="5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7" name="Line 181"/>
              <p:cNvSpPr>
                <a:spLocks noChangeAspect="1" noChangeShapeType="1"/>
              </p:cNvSpPr>
              <p:nvPr/>
            </p:nvSpPr>
            <p:spPr bwMode="auto">
              <a:xfrm flipH="1">
                <a:off x="4320" y="3935"/>
                <a:ext cx="16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8" name="未知"/>
              <p:cNvSpPr>
                <a:spLocks noChangeAspect="1"/>
              </p:cNvSpPr>
              <p:nvPr/>
            </p:nvSpPr>
            <p:spPr bwMode="auto">
              <a:xfrm>
                <a:off x="4486" y="3824"/>
                <a:ext cx="111" cy="111"/>
              </a:xfrm>
              <a:custGeom>
                <a:avLst/>
                <a:gdLst>
                  <a:gd name="T0" fmla="*/ 0 w 378"/>
                  <a:gd name="T1" fmla="*/ 1 h 378"/>
                  <a:gd name="T2" fmla="*/ 0 w 378"/>
                  <a:gd name="T3" fmla="*/ 1 h 378"/>
                  <a:gd name="T4" fmla="*/ 1 w 378"/>
                  <a:gd name="T5" fmla="*/ 0 h 378"/>
                  <a:gd name="T6" fmla="*/ 1 w 378"/>
                  <a:gd name="T7" fmla="*/ 0 h 37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78"/>
                  <a:gd name="T13" fmla="*/ 0 h 378"/>
                  <a:gd name="T14" fmla="*/ 378 w 378"/>
                  <a:gd name="T15" fmla="*/ 378 h 37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78" h="378">
                    <a:moveTo>
                      <a:pt x="0" y="378"/>
                    </a:moveTo>
                    <a:lnTo>
                      <a:pt x="189" y="328"/>
                    </a:lnTo>
                    <a:lnTo>
                      <a:pt x="327" y="189"/>
                    </a:lnTo>
                    <a:lnTo>
                      <a:pt x="378" y="0"/>
                    </a:lnTo>
                  </a:path>
                </a:pathLst>
              </a:custGeom>
              <a:noFill/>
              <a:ln w="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9" name="Line 183"/>
              <p:cNvSpPr>
                <a:spLocks noChangeAspect="1" noChangeShapeType="1"/>
              </p:cNvSpPr>
              <p:nvPr/>
            </p:nvSpPr>
            <p:spPr bwMode="auto">
              <a:xfrm flipH="1" flipV="1">
                <a:off x="4111" y="2656"/>
                <a:ext cx="15" cy="5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0" name="Line 184"/>
              <p:cNvSpPr>
                <a:spLocks noChangeAspect="1" noChangeShapeType="1"/>
              </p:cNvSpPr>
              <p:nvPr/>
            </p:nvSpPr>
            <p:spPr bwMode="auto">
              <a:xfrm flipH="1" flipV="1">
                <a:off x="4048" y="2573"/>
                <a:ext cx="50" cy="5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1" name="Line 185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961" y="2548"/>
                <a:ext cx="55" cy="1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2" name="Line 186"/>
              <p:cNvSpPr>
                <a:spLocks noChangeAspect="1" noChangeShapeType="1"/>
              </p:cNvSpPr>
              <p:nvPr/>
            </p:nvSpPr>
            <p:spPr bwMode="auto">
              <a:xfrm>
                <a:off x="4126" y="25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3" name="Line 187"/>
              <p:cNvSpPr>
                <a:spLocks noChangeAspect="1" noChangeShapeType="1"/>
              </p:cNvSpPr>
              <p:nvPr/>
            </p:nvSpPr>
            <p:spPr bwMode="auto">
              <a:xfrm>
                <a:off x="3847" y="2145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4" name="Line 188"/>
              <p:cNvSpPr>
                <a:spLocks noChangeAspect="1" noChangeShapeType="1"/>
              </p:cNvSpPr>
              <p:nvPr/>
            </p:nvSpPr>
            <p:spPr bwMode="auto">
              <a:xfrm>
                <a:off x="2573" y="4156"/>
                <a:ext cx="491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5" name="Line 189"/>
              <p:cNvSpPr>
                <a:spLocks noChangeAspect="1" noChangeShapeType="1"/>
              </p:cNvSpPr>
              <p:nvPr/>
            </p:nvSpPr>
            <p:spPr bwMode="auto">
              <a:xfrm>
                <a:off x="3134" y="4156"/>
                <a:ext cx="69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6" name="Line 190"/>
              <p:cNvSpPr>
                <a:spLocks noChangeAspect="1" noChangeShapeType="1"/>
              </p:cNvSpPr>
              <p:nvPr/>
            </p:nvSpPr>
            <p:spPr bwMode="auto">
              <a:xfrm>
                <a:off x="3274" y="4156"/>
                <a:ext cx="70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7" name="Line 191"/>
              <p:cNvSpPr>
                <a:spLocks noChangeAspect="1" noChangeShapeType="1"/>
              </p:cNvSpPr>
              <p:nvPr/>
            </p:nvSpPr>
            <p:spPr bwMode="auto">
              <a:xfrm>
                <a:off x="3415" y="4156"/>
                <a:ext cx="491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204" name="Group 75"/>
          <p:cNvGrpSpPr>
            <a:grpSpLocks/>
          </p:cNvGrpSpPr>
          <p:nvPr/>
        </p:nvGrpSpPr>
        <p:grpSpPr bwMode="auto">
          <a:xfrm>
            <a:off x="713967" y="4499480"/>
            <a:ext cx="1944650" cy="451528"/>
            <a:chOff x="3696" y="1056"/>
            <a:chExt cx="1776" cy="1488"/>
          </a:xfrm>
        </p:grpSpPr>
        <p:sp>
          <p:nvSpPr>
            <p:cNvPr id="205" name="AutoShape 76"/>
            <p:cNvSpPr>
              <a:spLocks noChangeArrowheads="1"/>
            </p:cNvSpPr>
            <p:nvPr/>
          </p:nvSpPr>
          <p:spPr bwMode="auto">
            <a:xfrm flipV="1">
              <a:off x="3696" y="1056"/>
              <a:ext cx="1776" cy="1488"/>
            </a:xfrm>
            <a:prstGeom prst="wedgeRectCallout">
              <a:avLst>
                <a:gd name="adj1" fmla="val 71583"/>
                <a:gd name="adj2" fmla="val -181614"/>
              </a:avLst>
            </a:prstGeom>
            <a:gradFill rotWithShape="0">
              <a:gsLst>
                <a:gs pos="0">
                  <a:srgbClr val="FFFFCC"/>
                </a:gs>
                <a:gs pos="50000">
                  <a:srgbClr val="FFFFFF"/>
                </a:gs>
                <a:gs pos="100000">
                  <a:srgbClr val="FFFFCC"/>
                </a:gs>
              </a:gsLst>
              <a:lin ang="5400000" scaled="1"/>
            </a:gradFill>
            <a:ln w="9525">
              <a:solidFill>
                <a:srgbClr val="FF00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楷体_GB2312" pitchFamily="49" charset="-122"/>
              </a:endParaRPr>
            </a:p>
          </p:txBody>
        </p:sp>
        <p:sp>
          <p:nvSpPr>
            <p:cNvPr id="206" name="Text Box 77"/>
            <p:cNvSpPr txBox="1">
              <a:spLocks noChangeArrowheads="1"/>
            </p:cNvSpPr>
            <p:nvPr/>
          </p:nvSpPr>
          <p:spPr bwMode="auto">
            <a:xfrm>
              <a:off x="3744" y="1152"/>
              <a:ext cx="1690" cy="1217"/>
            </a:xfrm>
            <a:prstGeom prst="rect">
              <a:avLst/>
            </a:prstGeom>
            <a:gradFill rotWithShape="0">
              <a:gsLst>
                <a:gs pos="0">
                  <a:srgbClr val="FFFFCC"/>
                </a:gs>
                <a:gs pos="50000">
                  <a:srgbClr val="FFFFFF"/>
                </a:gs>
                <a:gs pos="100000">
                  <a:srgbClr val="FFFFCC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/>
              <a:r>
                <a:rPr lang="zh-CN" altLang="en-US" sz="1800" dirty="0" smtClean="0">
                  <a:latin typeface="黑体" pitchFamily="2" charset="-122"/>
                  <a:ea typeface="黑体" pitchFamily="2" charset="-122"/>
                </a:rPr>
                <a:t>假想位置</a:t>
              </a:r>
              <a:r>
                <a:rPr lang="zh-CN" altLang="en-US" sz="1800" dirty="0">
                  <a:latin typeface="黑体" pitchFamily="2" charset="-122"/>
                  <a:ea typeface="黑体" pitchFamily="2" charset="-122"/>
                </a:rPr>
                <a:t>轮廓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87338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2" name="文本占位符 1"/>
          <p:cNvSpPr txBox="1">
            <a:spLocks/>
          </p:cNvSpPr>
          <p:nvPr/>
        </p:nvSpPr>
        <p:spPr bwMode="auto">
          <a:xfrm>
            <a:off x="1016000" y="188640"/>
            <a:ext cx="748823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/>
                <a:cs typeface="楷体_GB231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9.2.2</a:t>
            </a:r>
            <a:r>
              <a:rPr lang="zh-CN" altLang="en-US" sz="3600" b="1" dirty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</a:t>
            </a:r>
            <a:r>
              <a:rPr lang="zh-CN" altLang="en-US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特殊画法</a:t>
            </a:r>
            <a:endParaRPr lang="zh-CN" altLang="en-US" sz="3600" b="1" dirty="0">
              <a:solidFill>
                <a:schemeClr val="accent2"/>
              </a:solidFill>
              <a:latin typeface="隶书" pitchFamily="49" charset="-122"/>
              <a:ea typeface="隶书" pitchFamily="49" charset="-122"/>
            </a:endParaRPr>
          </a:p>
        </p:txBody>
      </p:sp>
      <p:pic>
        <p:nvPicPr>
          <p:cNvPr id="26627" name="Picture 3" descr="26"/>
          <p:cNvPicPr>
            <a:picLocks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980009"/>
            <a:ext cx="7199312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19"/>
          <p:cNvSpPr txBox="1">
            <a:spLocks noChangeArrowheads="1"/>
          </p:cNvSpPr>
          <p:nvPr/>
        </p:nvSpPr>
        <p:spPr bwMode="auto">
          <a:xfrm>
            <a:off x="899592" y="1052736"/>
            <a:ext cx="2952328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>
            <a:defPPr>
              <a:defRPr lang="zh-CN"/>
            </a:defPPr>
            <a:lvl1pPr>
              <a:lnSpc>
                <a:spcPct val="125000"/>
              </a:lnSpc>
              <a:defRPr sz="2800" b="1">
                <a:solidFill>
                  <a:srgbClr val="FF0000"/>
                </a:solidFill>
                <a:latin typeface="隶书" pitchFamily="49" charset="-122"/>
                <a:ea typeface="隶书" pitchFamily="49" charset="-122"/>
                <a:cs typeface="+mn-cs"/>
              </a:defRPr>
            </a:lvl1pPr>
          </a:lstStyle>
          <a:p>
            <a:pPr marL="457200" indent="-457200">
              <a:lnSpc>
                <a:spcPct val="10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zh-CN" altLang="en-US" dirty="0" smtClean="0">
                <a:solidFill>
                  <a:schemeClr val="accent6"/>
                </a:solidFill>
              </a:rPr>
              <a:t>夸大画法</a:t>
            </a:r>
            <a:endParaRPr lang="zh-CN" altLang="en-US" dirty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98" name="Text Box 90"/>
          <p:cNvSpPr txBox="1">
            <a:spLocks noChangeArrowheads="1"/>
          </p:cNvSpPr>
          <p:nvPr/>
        </p:nvSpPr>
        <p:spPr bwMode="auto">
          <a:xfrm>
            <a:off x="4015846" y="2276872"/>
            <a:ext cx="4608512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>
            <a:defPPr>
              <a:defRPr lang="zh-CN"/>
            </a:defPPr>
            <a:lvl1pPr>
              <a:lnSpc>
                <a:spcPct val="100000"/>
              </a:lnSpc>
              <a:defRPr sz="2800" b="1">
                <a:latin typeface="楷体" panose="02010609060101010101" pitchFamily="49" charset="-122"/>
                <a:ea typeface="楷体" panose="02010609060101010101" pitchFamily="49" charset="-122"/>
                <a:cs typeface="+mn-cs"/>
              </a:defRPr>
            </a:lvl1pPr>
          </a:lstStyle>
          <a:p>
            <a:r>
              <a:rPr lang="zh-CN" altLang="en-US" dirty="0"/>
              <a:t> </a:t>
            </a:r>
            <a:r>
              <a:rPr lang="zh-CN" altLang="en-US" dirty="0" smtClean="0"/>
              <a:t>   在</a:t>
            </a:r>
            <a:r>
              <a:rPr lang="zh-CN" altLang="en-US" dirty="0"/>
              <a:t>装配图中，绘制装配体中的</a:t>
            </a:r>
            <a:r>
              <a:rPr lang="zh-CN" altLang="en-US" dirty="0">
                <a:solidFill>
                  <a:schemeClr val="accent6"/>
                </a:solidFill>
                <a:latin typeface="隶书" pitchFamily="49" charset="-122"/>
                <a:ea typeface="隶书" pitchFamily="49" charset="-122"/>
              </a:rPr>
              <a:t>细小结构</a:t>
            </a:r>
            <a:r>
              <a:rPr lang="zh-CN" altLang="en-US" dirty="0"/>
              <a:t>、</a:t>
            </a:r>
            <a:r>
              <a:rPr lang="zh-CN" altLang="en-US" dirty="0">
                <a:solidFill>
                  <a:schemeClr val="accent6"/>
                </a:solidFill>
                <a:latin typeface="隶书" pitchFamily="49" charset="-122"/>
                <a:ea typeface="隶书" pitchFamily="49" charset="-122"/>
              </a:rPr>
              <a:t>小间隙</a:t>
            </a:r>
            <a:r>
              <a:rPr lang="zh-CN" altLang="en-US" dirty="0"/>
              <a:t>、</a:t>
            </a:r>
            <a:r>
              <a:rPr lang="zh-CN" altLang="en-US" dirty="0">
                <a:solidFill>
                  <a:schemeClr val="accent6"/>
                </a:solidFill>
                <a:latin typeface="隶书" pitchFamily="49" charset="-122"/>
                <a:ea typeface="隶书" pitchFamily="49" charset="-122"/>
              </a:rPr>
              <a:t>薄片零件</a:t>
            </a:r>
            <a:r>
              <a:rPr lang="zh-CN" altLang="en-US" dirty="0"/>
              <a:t>时</a:t>
            </a:r>
            <a:r>
              <a:rPr lang="zh-CN" altLang="en-US" dirty="0" smtClean="0"/>
              <a:t>，</a:t>
            </a:r>
            <a:endParaRPr lang="zh-CN" altLang="en-US" dirty="0"/>
          </a:p>
        </p:txBody>
      </p:sp>
      <p:grpSp>
        <p:nvGrpSpPr>
          <p:cNvPr id="3" name="组合 2"/>
          <p:cNvGrpSpPr/>
          <p:nvPr/>
        </p:nvGrpSpPr>
        <p:grpSpPr>
          <a:xfrm>
            <a:off x="827584" y="1734794"/>
            <a:ext cx="2878460" cy="4225023"/>
            <a:chOff x="5205090" y="1796264"/>
            <a:chExt cx="2878460" cy="4225023"/>
          </a:xfrm>
        </p:grpSpPr>
        <p:sp>
          <p:nvSpPr>
            <p:cNvPr id="279" name="Rectangle 2"/>
            <p:cNvSpPr>
              <a:spLocks noChangeArrowheads="1"/>
            </p:cNvSpPr>
            <p:nvPr/>
          </p:nvSpPr>
          <p:spPr bwMode="auto">
            <a:xfrm flipV="1">
              <a:off x="5205090" y="1796264"/>
              <a:ext cx="2878460" cy="422502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08" name="未知"/>
            <p:cNvSpPr>
              <a:spLocks/>
            </p:cNvSpPr>
            <p:nvPr/>
          </p:nvSpPr>
          <p:spPr bwMode="auto">
            <a:xfrm>
              <a:off x="6980238" y="2220913"/>
              <a:ext cx="839787" cy="3281362"/>
            </a:xfrm>
            <a:custGeom>
              <a:avLst/>
              <a:gdLst>
                <a:gd name="T0" fmla="*/ 2147483647 w 529"/>
                <a:gd name="T1" fmla="*/ 0 h 2067"/>
                <a:gd name="T2" fmla="*/ 2147483647 w 529"/>
                <a:gd name="T3" fmla="*/ 2147483647 h 2067"/>
                <a:gd name="T4" fmla="*/ 2147483647 w 529"/>
                <a:gd name="T5" fmla="*/ 2147483647 h 2067"/>
                <a:gd name="T6" fmla="*/ 2147483647 w 529"/>
                <a:gd name="T7" fmla="*/ 2147483647 h 2067"/>
                <a:gd name="T8" fmla="*/ 2147483647 w 529"/>
                <a:gd name="T9" fmla="*/ 2147483647 h 2067"/>
                <a:gd name="T10" fmla="*/ 0 w 529"/>
                <a:gd name="T11" fmla="*/ 2147483647 h 2067"/>
                <a:gd name="T12" fmla="*/ 2147483647 w 529"/>
                <a:gd name="T13" fmla="*/ 2147483647 h 2067"/>
                <a:gd name="T14" fmla="*/ 2147483647 w 529"/>
                <a:gd name="T15" fmla="*/ 2147483647 h 2067"/>
                <a:gd name="T16" fmla="*/ 2147483647 w 529"/>
                <a:gd name="T17" fmla="*/ 2147483647 h 2067"/>
                <a:gd name="T18" fmla="*/ 2147483647 w 529"/>
                <a:gd name="T19" fmla="*/ 2147483647 h 2067"/>
                <a:gd name="T20" fmla="*/ 2147483647 w 529"/>
                <a:gd name="T21" fmla="*/ 2147483647 h 2067"/>
                <a:gd name="T22" fmla="*/ 2147483647 w 529"/>
                <a:gd name="T23" fmla="*/ 2147483647 h 2067"/>
                <a:gd name="T24" fmla="*/ 2147483647 w 529"/>
                <a:gd name="T25" fmla="*/ 0 h 206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9"/>
                <a:gd name="T40" fmla="*/ 0 h 2067"/>
                <a:gd name="T41" fmla="*/ 529 w 529"/>
                <a:gd name="T42" fmla="*/ 2067 h 206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9" h="2067">
                  <a:moveTo>
                    <a:pt x="294" y="0"/>
                  </a:moveTo>
                  <a:lnTo>
                    <a:pt x="523" y="3"/>
                  </a:lnTo>
                  <a:lnTo>
                    <a:pt x="529" y="2067"/>
                  </a:lnTo>
                  <a:lnTo>
                    <a:pt x="294" y="2067"/>
                  </a:lnTo>
                  <a:lnTo>
                    <a:pt x="295" y="1690"/>
                  </a:lnTo>
                  <a:lnTo>
                    <a:pt x="0" y="1683"/>
                  </a:lnTo>
                  <a:lnTo>
                    <a:pt x="6" y="1626"/>
                  </a:lnTo>
                  <a:lnTo>
                    <a:pt x="313" y="1555"/>
                  </a:lnTo>
                  <a:lnTo>
                    <a:pt x="310" y="493"/>
                  </a:lnTo>
                  <a:lnTo>
                    <a:pt x="3" y="426"/>
                  </a:lnTo>
                  <a:lnTo>
                    <a:pt x="6" y="359"/>
                  </a:lnTo>
                  <a:lnTo>
                    <a:pt x="295" y="352"/>
                  </a:lnTo>
                  <a:lnTo>
                    <a:pt x="294" y="0"/>
                  </a:lnTo>
                  <a:close/>
                </a:path>
              </a:pathLst>
            </a:custGeom>
            <a:gradFill rotWithShape="0">
              <a:gsLst>
                <a:gs pos="0">
                  <a:srgbClr val="0099FF"/>
                </a:gs>
                <a:gs pos="50000">
                  <a:srgbClr val="87CFFF"/>
                </a:gs>
                <a:gs pos="100000">
                  <a:srgbClr val="0099FF"/>
                </a:gs>
              </a:gsLst>
              <a:lin ang="5400000" scaled="1"/>
            </a:gradFill>
            <a:ln w="38100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09" name="Rectangle 12"/>
            <p:cNvSpPr>
              <a:spLocks noChangeArrowheads="1"/>
            </p:cNvSpPr>
            <p:nvPr/>
          </p:nvSpPr>
          <p:spPr bwMode="auto">
            <a:xfrm>
              <a:off x="6267450" y="3489325"/>
              <a:ext cx="890588" cy="715963"/>
            </a:xfrm>
            <a:prstGeom prst="rect">
              <a:avLst/>
            </a:prstGeom>
            <a:gradFill rotWithShape="0">
              <a:gsLst>
                <a:gs pos="0">
                  <a:srgbClr val="33CCCC"/>
                </a:gs>
                <a:gs pos="50000">
                  <a:srgbClr val="7FDFDF"/>
                </a:gs>
                <a:gs pos="100000">
                  <a:srgbClr val="33CCCC"/>
                </a:gs>
              </a:gsLst>
              <a:lin ang="5400000" scaled="1"/>
            </a:gra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800" b="1">
                  <a:solidFill>
                    <a:schemeClr val="tx2"/>
                  </a:solidFill>
                  <a:latin typeface="Times New Roman" pitchFamily="18" charset="0"/>
                  <a:ea typeface="宋体" charset="-122"/>
                </a:defRPr>
              </a:lvl1pPr>
              <a:lvl2pPr marL="742950" indent="-285750" eaLnBrk="0" hangingPunct="0">
                <a:defRPr kumimoji="1" sz="2800" b="1">
                  <a:solidFill>
                    <a:schemeClr val="tx2"/>
                  </a:solidFill>
                  <a:latin typeface="Times New Roman" pitchFamily="18" charset="0"/>
                  <a:ea typeface="宋体" charset="-122"/>
                </a:defRPr>
              </a:lvl2pPr>
              <a:lvl3pPr marL="1143000" indent="-228600" eaLnBrk="0" hangingPunct="0">
                <a:defRPr kumimoji="1" sz="2800" b="1">
                  <a:solidFill>
                    <a:schemeClr val="tx2"/>
                  </a:solidFill>
                  <a:latin typeface="Times New Roman" pitchFamily="18" charset="0"/>
                  <a:ea typeface="宋体" charset="-122"/>
                </a:defRPr>
              </a:lvl3pPr>
              <a:lvl4pPr marL="1600200" indent="-228600" eaLnBrk="0" hangingPunct="0">
                <a:defRPr kumimoji="1" sz="2800" b="1">
                  <a:solidFill>
                    <a:schemeClr val="tx2"/>
                  </a:solidFill>
                  <a:latin typeface="Times New Roman" pitchFamily="18" charset="0"/>
                  <a:ea typeface="宋体" charset="-122"/>
                </a:defRPr>
              </a:lvl4pPr>
              <a:lvl5pPr marL="2057400" indent="-228600" eaLnBrk="0" hangingPunct="0">
                <a:defRPr kumimoji="1" sz="2800" b="1">
                  <a:solidFill>
                    <a:schemeClr val="tx2"/>
                  </a:solidFill>
                  <a:latin typeface="Times New Roman" pitchFamily="18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2"/>
                  </a:solidFill>
                  <a:latin typeface="Times New Roman" pitchFamily="18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2"/>
                  </a:solidFill>
                  <a:latin typeface="Times New Roman" pitchFamily="18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2"/>
                  </a:solidFill>
                  <a:latin typeface="Times New Roman" pitchFamily="18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2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pPr algn="ctr" eaLnBrk="1" hangingPunct="1"/>
              <a:endParaRPr lang="zh-CN" altLang="en-US">
                <a:ea typeface="楷体_GB2312" pitchFamily="49" charset="-122"/>
              </a:endParaRPr>
            </a:p>
          </p:txBody>
        </p:sp>
        <p:sp>
          <p:nvSpPr>
            <p:cNvPr id="210" name="未知"/>
            <p:cNvSpPr>
              <a:spLocks/>
            </p:cNvSpPr>
            <p:nvPr/>
          </p:nvSpPr>
          <p:spPr bwMode="auto">
            <a:xfrm>
              <a:off x="5354638" y="3308350"/>
              <a:ext cx="914400" cy="1087438"/>
            </a:xfrm>
            <a:custGeom>
              <a:avLst/>
              <a:gdLst>
                <a:gd name="T0" fmla="*/ 2147483647 w 576"/>
                <a:gd name="T1" fmla="*/ 0 h 685"/>
                <a:gd name="T2" fmla="*/ 2147483647 w 576"/>
                <a:gd name="T3" fmla="*/ 0 h 685"/>
                <a:gd name="T4" fmla="*/ 2147483647 w 576"/>
                <a:gd name="T5" fmla="*/ 2147483647 h 685"/>
                <a:gd name="T6" fmla="*/ 2147483647 w 576"/>
                <a:gd name="T7" fmla="*/ 2147483647 h 685"/>
                <a:gd name="T8" fmla="*/ 2147483647 w 576"/>
                <a:gd name="T9" fmla="*/ 2147483647 h 685"/>
                <a:gd name="T10" fmla="*/ 2147483647 w 576"/>
                <a:gd name="T11" fmla="*/ 2147483647 h 685"/>
                <a:gd name="T12" fmla="*/ 2147483647 w 576"/>
                <a:gd name="T13" fmla="*/ 2147483647 h 685"/>
                <a:gd name="T14" fmla="*/ 2147483647 w 576"/>
                <a:gd name="T15" fmla="*/ 2147483647 h 685"/>
                <a:gd name="T16" fmla="*/ 2147483647 w 576"/>
                <a:gd name="T17" fmla="*/ 2147483647 h 685"/>
                <a:gd name="T18" fmla="*/ 2147483647 w 576"/>
                <a:gd name="T19" fmla="*/ 2147483647 h 685"/>
                <a:gd name="T20" fmla="*/ 2147483647 w 576"/>
                <a:gd name="T21" fmla="*/ 2147483647 h 685"/>
                <a:gd name="T22" fmla="*/ 2147483647 w 576"/>
                <a:gd name="T23" fmla="*/ 2147483647 h 685"/>
                <a:gd name="T24" fmla="*/ 0 w 576"/>
                <a:gd name="T25" fmla="*/ 2147483647 h 685"/>
                <a:gd name="T26" fmla="*/ 2147483647 w 576"/>
                <a:gd name="T27" fmla="*/ 2147483647 h 685"/>
                <a:gd name="T28" fmla="*/ 2147483647 w 576"/>
                <a:gd name="T29" fmla="*/ 0 h 68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76"/>
                <a:gd name="T46" fmla="*/ 0 h 685"/>
                <a:gd name="T47" fmla="*/ 576 w 576"/>
                <a:gd name="T48" fmla="*/ 685 h 68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76" h="685">
                  <a:moveTo>
                    <a:pt x="57" y="0"/>
                  </a:moveTo>
                  <a:lnTo>
                    <a:pt x="576" y="0"/>
                  </a:lnTo>
                  <a:lnTo>
                    <a:pt x="576" y="685"/>
                  </a:lnTo>
                  <a:lnTo>
                    <a:pt x="76" y="685"/>
                  </a:lnTo>
                  <a:lnTo>
                    <a:pt x="115" y="672"/>
                  </a:lnTo>
                  <a:lnTo>
                    <a:pt x="144" y="605"/>
                  </a:lnTo>
                  <a:lnTo>
                    <a:pt x="144" y="518"/>
                  </a:lnTo>
                  <a:lnTo>
                    <a:pt x="134" y="470"/>
                  </a:lnTo>
                  <a:lnTo>
                    <a:pt x="124" y="442"/>
                  </a:lnTo>
                  <a:lnTo>
                    <a:pt x="86" y="365"/>
                  </a:lnTo>
                  <a:cubicBezTo>
                    <a:pt x="53" y="332"/>
                    <a:pt x="57" y="350"/>
                    <a:pt x="57" y="317"/>
                  </a:cubicBezTo>
                  <a:lnTo>
                    <a:pt x="9" y="182"/>
                  </a:lnTo>
                  <a:lnTo>
                    <a:pt x="0" y="96"/>
                  </a:lnTo>
                  <a:lnTo>
                    <a:pt x="25" y="38"/>
                  </a:lnTo>
                  <a:lnTo>
                    <a:pt x="57" y="0"/>
                  </a:lnTo>
                  <a:close/>
                </a:path>
              </a:pathLst>
            </a:custGeom>
            <a:gradFill rotWithShape="0">
              <a:gsLst>
                <a:gs pos="0">
                  <a:srgbClr val="33CCCC"/>
                </a:gs>
                <a:gs pos="50000">
                  <a:srgbClr val="67D9D9"/>
                </a:gs>
                <a:gs pos="100000">
                  <a:srgbClr val="33CCCC"/>
                </a:gs>
              </a:gsLst>
              <a:lin ang="5400000" scaled="1"/>
            </a:gradFill>
            <a:ln w="9525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1" name="Rectangle 14"/>
            <p:cNvSpPr>
              <a:spLocks noChangeArrowheads="1"/>
            </p:cNvSpPr>
            <p:nvPr/>
          </p:nvSpPr>
          <p:spPr bwMode="auto">
            <a:xfrm>
              <a:off x="6283325" y="2778125"/>
              <a:ext cx="715963" cy="701675"/>
            </a:xfrm>
            <a:prstGeom prst="rect">
              <a:avLst/>
            </a:prstGeom>
            <a:gradFill rotWithShape="0">
              <a:gsLst>
                <a:gs pos="0">
                  <a:srgbClr val="F1E3B9"/>
                </a:gs>
                <a:gs pos="100000">
                  <a:srgbClr val="CC9900"/>
                </a:gs>
              </a:gsLst>
              <a:lin ang="5400000" scaled="1"/>
            </a:gra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800" b="1">
                  <a:solidFill>
                    <a:schemeClr val="tx2"/>
                  </a:solidFill>
                  <a:latin typeface="Times New Roman" pitchFamily="18" charset="0"/>
                  <a:ea typeface="宋体" charset="-122"/>
                </a:defRPr>
              </a:lvl1pPr>
              <a:lvl2pPr marL="742950" indent="-285750" eaLnBrk="0" hangingPunct="0">
                <a:defRPr kumimoji="1" sz="2800" b="1">
                  <a:solidFill>
                    <a:schemeClr val="tx2"/>
                  </a:solidFill>
                  <a:latin typeface="Times New Roman" pitchFamily="18" charset="0"/>
                  <a:ea typeface="宋体" charset="-122"/>
                </a:defRPr>
              </a:lvl2pPr>
              <a:lvl3pPr marL="1143000" indent="-228600" eaLnBrk="0" hangingPunct="0">
                <a:defRPr kumimoji="1" sz="2800" b="1">
                  <a:solidFill>
                    <a:schemeClr val="tx2"/>
                  </a:solidFill>
                  <a:latin typeface="Times New Roman" pitchFamily="18" charset="0"/>
                  <a:ea typeface="宋体" charset="-122"/>
                </a:defRPr>
              </a:lvl3pPr>
              <a:lvl4pPr marL="1600200" indent="-228600" eaLnBrk="0" hangingPunct="0">
                <a:defRPr kumimoji="1" sz="2800" b="1">
                  <a:solidFill>
                    <a:schemeClr val="tx2"/>
                  </a:solidFill>
                  <a:latin typeface="Times New Roman" pitchFamily="18" charset="0"/>
                  <a:ea typeface="宋体" charset="-122"/>
                </a:defRPr>
              </a:lvl4pPr>
              <a:lvl5pPr marL="2057400" indent="-228600" eaLnBrk="0" hangingPunct="0">
                <a:defRPr kumimoji="1" sz="2800" b="1">
                  <a:solidFill>
                    <a:schemeClr val="tx2"/>
                  </a:solidFill>
                  <a:latin typeface="Times New Roman" pitchFamily="18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2"/>
                  </a:solidFill>
                  <a:latin typeface="Times New Roman" pitchFamily="18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2"/>
                  </a:solidFill>
                  <a:latin typeface="Times New Roman" pitchFamily="18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2"/>
                  </a:solidFill>
                  <a:latin typeface="Times New Roman" pitchFamily="18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2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pPr algn="ctr" eaLnBrk="1" hangingPunct="1"/>
              <a:endParaRPr lang="zh-CN" altLang="en-US">
                <a:ea typeface="楷体_GB2312" pitchFamily="49" charset="-122"/>
              </a:endParaRPr>
            </a:p>
          </p:txBody>
        </p:sp>
        <p:sp>
          <p:nvSpPr>
            <p:cNvPr id="212" name="Rectangle 15"/>
            <p:cNvSpPr>
              <a:spLocks noChangeArrowheads="1"/>
            </p:cNvSpPr>
            <p:nvPr/>
          </p:nvSpPr>
          <p:spPr bwMode="auto">
            <a:xfrm>
              <a:off x="6267450" y="4202113"/>
              <a:ext cx="715963" cy="701675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 sz="2800" b="1">
                  <a:solidFill>
                    <a:schemeClr val="tx2"/>
                  </a:solidFill>
                  <a:latin typeface="Times New Roman" pitchFamily="18" charset="0"/>
                  <a:ea typeface="宋体" charset="-122"/>
                </a:defRPr>
              </a:lvl1pPr>
              <a:lvl2pPr marL="742950" indent="-285750" eaLnBrk="0" hangingPunct="0">
                <a:defRPr kumimoji="1" sz="2800" b="1">
                  <a:solidFill>
                    <a:schemeClr val="tx2"/>
                  </a:solidFill>
                  <a:latin typeface="Times New Roman" pitchFamily="18" charset="0"/>
                  <a:ea typeface="宋体" charset="-122"/>
                </a:defRPr>
              </a:lvl2pPr>
              <a:lvl3pPr marL="1143000" indent="-228600" eaLnBrk="0" hangingPunct="0">
                <a:defRPr kumimoji="1" sz="2800" b="1">
                  <a:solidFill>
                    <a:schemeClr val="tx2"/>
                  </a:solidFill>
                  <a:latin typeface="Times New Roman" pitchFamily="18" charset="0"/>
                  <a:ea typeface="宋体" charset="-122"/>
                </a:defRPr>
              </a:lvl3pPr>
              <a:lvl4pPr marL="1600200" indent="-228600" eaLnBrk="0" hangingPunct="0">
                <a:defRPr kumimoji="1" sz="2800" b="1">
                  <a:solidFill>
                    <a:schemeClr val="tx2"/>
                  </a:solidFill>
                  <a:latin typeface="Times New Roman" pitchFamily="18" charset="0"/>
                  <a:ea typeface="宋体" charset="-122"/>
                </a:defRPr>
              </a:lvl4pPr>
              <a:lvl5pPr marL="2057400" indent="-228600" eaLnBrk="0" hangingPunct="0">
                <a:defRPr kumimoji="1" sz="2800" b="1">
                  <a:solidFill>
                    <a:schemeClr val="tx2"/>
                  </a:solidFill>
                  <a:latin typeface="Times New Roman" pitchFamily="18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2"/>
                  </a:solidFill>
                  <a:latin typeface="Times New Roman" pitchFamily="18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2"/>
                  </a:solidFill>
                  <a:latin typeface="Times New Roman" pitchFamily="18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2"/>
                  </a:solidFill>
                  <a:latin typeface="Times New Roman" pitchFamily="18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2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pPr algn="ctr" eaLnBrk="1" hangingPunct="1"/>
              <a:endParaRPr lang="zh-CN" altLang="en-US">
                <a:ea typeface="楷体_GB2312" pitchFamily="49" charset="-122"/>
              </a:endParaRPr>
            </a:p>
          </p:txBody>
        </p:sp>
        <p:sp>
          <p:nvSpPr>
            <p:cNvPr id="213" name="未知"/>
            <p:cNvSpPr>
              <a:spLocks/>
            </p:cNvSpPr>
            <p:nvPr/>
          </p:nvSpPr>
          <p:spPr bwMode="auto">
            <a:xfrm>
              <a:off x="5300663" y="3857625"/>
              <a:ext cx="288925" cy="547688"/>
            </a:xfrm>
            <a:custGeom>
              <a:avLst/>
              <a:gdLst>
                <a:gd name="T0" fmla="*/ 2147483647 w 182"/>
                <a:gd name="T1" fmla="*/ 2147483647 h 345"/>
                <a:gd name="T2" fmla="*/ 2147483647 w 182"/>
                <a:gd name="T3" fmla="*/ 2147483647 h 345"/>
                <a:gd name="T4" fmla="*/ 2147483647 w 182"/>
                <a:gd name="T5" fmla="*/ 2147483647 h 345"/>
                <a:gd name="T6" fmla="*/ 0 w 182"/>
                <a:gd name="T7" fmla="*/ 2147483647 h 345"/>
                <a:gd name="T8" fmla="*/ 2147483647 w 182"/>
                <a:gd name="T9" fmla="*/ 2147483647 h 345"/>
                <a:gd name="T10" fmla="*/ 2147483647 w 182"/>
                <a:gd name="T11" fmla="*/ 2147483647 h 345"/>
                <a:gd name="T12" fmla="*/ 2147483647 w 182"/>
                <a:gd name="T13" fmla="*/ 0 h 345"/>
                <a:gd name="T14" fmla="*/ 2147483647 w 182"/>
                <a:gd name="T15" fmla="*/ 2147483647 h 345"/>
                <a:gd name="T16" fmla="*/ 2147483647 w 182"/>
                <a:gd name="T17" fmla="*/ 2147483647 h 345"/>
                <a:gd name="T18" fmla="*/ 2147483647 w 182"/>
                <a:gd name="T19" fmla="*/ 2147483647 h 345"/>
                <a:gd name="T20" fmla="*/ 2147483647 w 182"/>
                <a:gd name="T21" fmla="*/ 2147483647 h 345"/>
                <a:gd name="T22" fmla="*/ 2147483647 w 182"/>
                <a:gd name="T23" fmla="*/ 2147483647 h 345"/>
                <a:gd name="T24" fmla="*/ 2147483647 w 182"/>
                <a:gd name="T25" fmla="*/ 2147483647 h 34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82"/>
                <a:gd name="T40" fmla="*/ 0 h 345"/>
                <a:gd name="T41" fmla="*/ 182 w 182"/>
                <a:gd name="T42" fmla="*/ 345 h 34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82" h="345">
                  <a:moveTo>
                    <a:pt x="110" y="345"/>
                  </a:moveTo>
                  <a:lnTo>
                    <a:pt x="53" y="326"/>
                  </a:lnTo>
                  <a:lnTo>
                    <a:pt x="10" y="268"/>
                  </a:lnTo>
                  <a:lnTo>
                    <a:pt x="0" y="201"/>
                  </a:lnTo>
                  <a:lnTo>
                    <a:pt x="10" y="124"/>
                  </a:lnTo>
                  <a:lnTo>
                    <a:pt x="43" y="67"/>
                  </a:lnTo>
                  <a:lnTo>
                    <a:pt x="101" y="0"/>
                  </a:lnTo>
                  <a:lnTo>
                    <a:pt x="144" y="57"/>
                  </a:lnTo>
                  <a:lnTo>
                    <a:pt x="174" y="147"/>
                  </a:lnTo>
                  <a:lnTo>
                    <a:pt x="181" y="192"/>
                  </a:lnTo>
                  <a:lnTo>
                    <a:pt x="182" y="254"/>
                  </a:lnTo>
                  <a:lnTo>
                    <a:pt x="155" y="307"/>
                  </a:lnTo>
                  <a:lnTo>
                    <a:pt x="110" y="345"/>
                  </a:lnTo>
                  <a:close/>
                </a:path>
              </a:pathLst>
            </a:custGeom>
            <a:gradFill rotWithShape="0">
              <a:gsLst>
                <a:gs pos="0">
                  <a:srgbClr val="33CCCC"/>
                </a:gs>
                <a:gs pos="50000">
                  <a:srgbClr val="93E4E4"/>
                </a:gs>
                <a:gs pos="100000">
                  <a:srgbClr val="33CCCC"/>
                </a:gs>
              </a:gsLst>
              <a:lin ang="5400000" scaled="1"/>
            </a:gradFill>
            <a:ln w="9525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4" name="Line 17"/>
            <p:cNvSpPr>
              <a:spLocks noChangeShapeType="1"/>
            </p:cNvSpPr>
            <p:nvPr/>
          </p:nvSpPr>
          <p:spPr bwMode="auto">
            <a:xfrm>
              <a:off x="5368925" y="3978275"/>
              <a:ext cx="212725" cy="2127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5" name="Line 18"/>
            <p:cNvSpPr>
              <a:spLocks noChangeShapeType="1"/>
            </p:cNvSpPr>
            <p:nvPr/>
          </p:nvSpPr>
          <p:spPr bwMode="auto">
            <a:xfrm>
              <a:off x="5308600" y="4116388"/>
              <a:ext cx="242888" cy="2428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6" name="未知"/>
            <p:cNvSpPr>
              <a:spLocks/>
            </p:cNvSpPr>
            <p:nvPr/>
          </p:nvSpPr>
          <p:spPr bwMode="auto">
            <a:xfrm>
              <a:off x="5886450" y="4908550"/>
              <a:ext cx="1492250" cy="884238"/>
            </a:xfrm>
            <a:custGeom>
              <a:avLst/>
              <a:gdLst>
                <a:gd name="T0" fmla="*/ 0 w 940"/>
                <a:gd name="T1" fmla="*/ 2147483647 h 557"/>
                <a:gd name="T2" fmla="*/ 0 w 940"/>
                <a:gd name="T3" fmla="*/ 0 h 557"/>
                <a:gd name="T4" fmla="*/ 2147483647 w 940"/>
                <a:gd name="T5" fmla="*/ 0 h 557"/>
                <a:gd name="T6" fmla="*/ 2147483647 w 940"/>
                <a:gd name="T7" fmla="*/ 2147483647 h 55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40"/>
                <a:gd name="T13" fmla="*/ 0 h 557"/>
                <a:gd name="T14" fmla="*/ 940 w 940"/>
                <a:gd name="T15" fmla="*/ 557 h 55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40" h="557">
                  <a:moveTo>
                    <a:pt x="0" y="547"/>
                  </a:moveTo>
                  <a:lnTo>
                    <a:pt x="0" y="0"/>
                  </a:lnTo>
                  <a:lnTo>
                    <a:pt x="940" y="0"/>
                  </a:lnTo>
                  <a:lnTo>
                    <a:pt x="940" y="557"/>
                  </a:lnTo>
                </a:path>
              </a:pathLst>
            </a:custGeom>
            <a:gradFill rotWithShape="0">
              <a:gsLst>
                <a:gs pos="0">
                  <a:srgbClr val="CC66FF"/>
                </a:gs>
                <a:gs pos="100000">
                  <a:srgbClr val="E8BAFF"/>
                </a:gs>
              </a:gsLst>
              <a:lin ang="5400000" scaled="1"/>
            </a:gradFill>
            <a:ln w="38100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7" name="未知"/>
            <p:cNvSpPr>
              <a:spLocks/>
            </p:cNvSpPr>
            <p:nvPr/>
          </p:nvSpPr>
          <p:spPr bwMode="auto">
            <a:xfrm flipV="1">
              <a:off x="5878513" y="1901825"/>
              <a:ext cx="1492250" cy="884238"/>
            </a:xfrm>
            <a:custGeom>
              <a:avLst/>
              <a:gdLst>
                <a:gd name="T0" fmla="*/ 0 w 940"/>
                <a:gd name="T1" fmla="*/ 2147483647 h 557"/>
                <a:gd name="T2" fmla="*/ 0 w 940"/>
                <a:gd name="T3" fmla="*/ 0 h 557"/>
                <a:gd name="T4" fmla="*/ 2147483647 w 940"/>
                <a:gd name="T5" fmla="*/ 0 h 557"/>
                <a:gd name="T6" fmla="*/ 2147483647 w 940"/>
                <a:gd name="T7" fmla="*/ 2147483647 h 55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40"/>
                <a:gd name="T13" fmla="*/ 0 h 557"/>
                <a:gd name="T14" fmla="*/ 940 w 940"/>
                <a:gd name="T15" fmla="*/ 557 h 55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40" h="557">
                  <a:moveTo>
                    <a:pt x="0" y="547"/>
                  </a:moveTo>
                  <a:lnTo>
                    <a:pt x="0" y="0"/>
                  </a:lnTo>
                  <a:lnTo>
                    <a:pt x="940" y="0"/>
                  </a:lnTo>
                  <a:lnTo>
                    <a:pt x="940" y="557"/>
                  </a:lnTo>
                </a:path>
              </a:pathLst>
            </a:custGeom>
            <a:gradFill rotWithShape="0">
              <a:gsLst>
                <a:gs pos="0">
                  <a:srgbClr val="ECC6FF"/>
                </a:gs>
                <a:gs pos="100000">
                  <a:srgbClr val="CC66FF"/>
                </a:gs>
              </a:gsLst>
              <a:lin ang="5400000" scaled="1"/>
            </a:gradFill>
            <a:ln w="38100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8" name="Rectangle 21"/>
            <p:cNvSpPr>
              <a:spLocks noChangeArrowheads="1"/>
            </p:cNvSpPr>
            <p:nvPr/>
          </p:nvSpPr>
          <p:spPr bwMode="auto">
            <a:xfrm>
              <a:off x="7737475" y="2994025"/>
              <a:ext cx="74613" cy="1706563"/>
            </a:xfrm>
            <a:prstGeom prst="rect">
              <a:avLst/>
            </a:prstGeom>
            <a:gradFill rotWithShape="0">
              <a:gsLst>
                <a:gs pos="0">
                  <a:srgbClr val="0099FF"/>
                </a:gs>
                <a:gs pos="50000">
                  <a:srgbClr val="A5DBFF"/>
                </a:gs>
                <a:gs pos="100000">
                  <a:srgbClr val="0099FF"/>
                </a:gs>
              </a:gsLst>
              <a:lin ang="5400000" scaled="1"/>
            </a:gra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800" b="1">
                  <a:solidFill>
                    <a:schemeClr val="tx2"/>
                  </a:solidFill>
                  <a:latin typeface="Times New Roman" pitchFamily="18" charset="0"/>
                  <a:ea typeface="宋体" charset="-122"/>
                </a:defRPr>
              </a:lvl1pPr>
              <a:lvl2pPr marL="742950" indent="-285750" eaLnBrk="0" hangingPunct="0">
                <a:defRPr kumimoji="1" sz="2800" b="1">
                  <a:solidFill>
                    <a:schemeClr val="tx2"/>
                  </a:solidFill>
                  <a:latin typeface="Times New Roman" pitchFamily="18" charset="0"/>
                  <a:ea typeface="宋体" charset="-122"/>
                </a:defRPr>
              </a:lvl2pPr>
              <a:lvl3pPr marL="1143000" indent="-228600" eaLnBrk="0" hangingPunct="0">
                <a:defRPr kumimoji="1" sz="2800" b="1">
                  <a:solidFill>
                    <a:schemeClr val="tx2"/>
                  </a:solidFill>
                  <a:latin typeface="Times New Roman" pitchFamily="18" charset="0"/>
                  <a:ea typeface="宋体" charset="-122"/>
                </a:defRPr>
              </a:lvl3pPr>
              <a:lvl4pPr marL="1600200" indent="-228600" eaLnBrk="0" hangingPunct="0">
                <a:defRPr kumimoji="1" sz="2800" b="1">
                  <a:solidFill>
                    <a:schemeClr val="tx2"/>
                  </a:solidFill>
                  <a:latin typeface="Times New Roman" pitchFamily="18" charset="0"/>
                  <a:ea typeface="宋体" charset="-122"/>
                </a:defRPr>
              </a:lvl4pPr>
              <a:lvl5pPr marL="2057400" indent="-228600" eaLnBrk="0" hangingPunct="0">
                <a:defRPr kumimoji="1" sz="2800" b="1">
                  <a:solidFill>
                    <a:schemeClr val="tx2"/>
                  </a:solidFill>
                  <a:latin typeface="Times New Roman" pitchFamily="18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2"/>
                  </a:solidFill>
                  <a:latin typeface="Times New Roman" pitchFamily="18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2"/>
                  </a:solidFill>
                  <a:latin typeface="Times New Roman" pitchFamily="18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2"/>
                  </a:solidFill>
                  <a:latin typeface="Times New Roman" pitchFamily="18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2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pPr algn="ctr" eaLnBrk="1" hangingPunct="1"/>
              <a:endParaRPr lang="zh-CN" altLang="en-US">
                <a:ea typeface="楷体_GB2312" pitchFamily="49" charset="-122"/>
              </a:endParaRPr>
            </a:p>
          </p:txBody>
        </p:sp>
        <p:sp>
          <p:nvSpPr>
            <p:cNvPr id="219" name="Line 22"/>
            <p:cNvSpPr>
              <a:spLocks noChangeShapeType="1"/>
            </p:cNvSpPr>
            <p:nvPr/>
          </p:nvSpPr>
          <p:spPr bwMode="auto">
            <a:xfrm>
              <a:off x="6283325" y="3019425"/>
              <a:ext cx="1666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0" name="Line 23"/>
            <p:cNvSpPr>
              <a:spLocks noChangeShapeType="1"/>
            </p:cNvSpPr>
            <p:nvPr/>
          </p:nvSpPr>
          <p:spPr bwMode="auto">
            <a:xfrm>
              <a:off x="6800850" y="3011488"/>
              <a:ext cx="1984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1" name="Line 24"/>
            <p:cNvSpPr>
              <a:spLocks noChangeShapeType="1"/>
            </p:cNvSpPr>
            <p:nvPr/>
          </p:nvSpPr>
          <p:spPr bwMode="auto">
            <a:xfrm>
              <a:off x="6816725" y="3240088"/>
              <a:ext cx="1825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2" name="Line 25"/>
            <p:cNvSpPr>
              <a:spLocks noChangeShapeType="1"/>
            </p:cNvSpPr>
            <p:nvPr/>
          </p:nvSpPr>
          <p:spPr bwMode="auto">
            <a:xfrm>
              <a:off x="5876925" y="2774950"/>
              <a:ext cx="0" cy="533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3" name="Line 26"/>
            <p:cNvSpPr>
              <a:spLocks noChangeShapeType="1"/>
            </p:cNvSpPr>
            <p:nvPr/>
          </p:nvSpPr>
          <p:spPr bwMode="auto">
            <a:xfrm flipV="1">
              <a:off x="5884863" y="4395788"/>
              <a:ext cx="0" cy="558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4" name="Line 27"/>
            <p:cNvSpPr>
              <a:spLocks noChangeShapeType="1"/>
            </p:cNvSpPr>
            <p:nvPr/>
          </p:nvSpPr>
          <p:spPr bwMode="auto">
            <a:xfrm flipV="1">
              <a:off x="5881688" y="1906588"/>
              <a:ext cx="863600" cy="863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5" name="Line 28"/>
            <p:cNvSpPr>
              <a:spLocks noChangeShapeType="1"/>
            </p:cNvSpPr>
            <p:nvPr/>
          </p:nvSpPr>
          <p:spPr bwMode="auto">
            <a:xfrm flipV="1">
              <a:off x="5881688" y="1895475"/>
              <a:ext cx="549275" cy="5492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6" name="Line 29"/>
            <p:cNvSpPr>
              <a:spLocks noChangeShapeType="1"/>
            </p:cNvSpPr>
            <p:nvPr/>
          </p:nvSpPr>
          <p:spPr bwMode="auto">
            <a:xfrm flipV="1">
              <a:off x="5881688" y="1885950"/>
              <a:ext cx="254000" cy="254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7" name="Line 30"/>
            <p:cNvSpPr>
              <a:spLocks noChangeShapeType="1"/>
            </p:cNvSpPr>
            <p:nvPr/>
          </p:nvSpPr>
          <p:spPr bwMode="auto">
            <a:xfrm flipV="1">
              <a:off x="6197600" y="1916113"/>
              <a:ext cx="863600" cy="863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8" name="Line 31"/>
            <p:cNvSpPr>
              <a:spLocks noChangeShapeType="1"/>
            </p:cNvSpPr>
            <p:nvPr/>
          </p:nvSpPr>
          <p:spPr bwMode="auto">
            <a:xfrm flipV="1">
              <a:off x="6521450" y="1946275"/>
              <a:ext cx="833438" cy="8334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9" name="Line 32"/>
            <p:cNvSpPr>
              <a:spLocks noChangeShapeType="1"/>
            </p:cNvSpPr>
            <p:nvPr/>
          </p:nvSpPr>
          <p:spPr bwMode="auto">
            <a:xfrm flipV="1">
              <a:off x="6826250" y="2232025"/>
              <a:ext cx="547688" cy="5476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30" name="Line 33"/>
            <p:cNvSpPr>
              <a:spLocks noChangeShapeType="1"/>
            </p:cNvSpPr>
            <p:nvPr/>
          </p:nvSpPr>
          <p:spPr bwMode="auto">
            <a:xfrm flipV="1">
              <a:off x="7121525" y="2527300"/>
              <a:ext cx="252413" cy="2524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31" name="Line 34"/>
            <p:cNvSpPr>
              <a:spLocks noChangeShapeType="1"/>
            </p:cNvSpPr>
            <p:nvPr/>
          </p:nvSpPr>
          <p:spPr bwMode="auto">
            <a:xfrm flipV="1">
              <a:off x="5902325" y="4902200"/>
              <a:ext cx="265113" cy="2651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32" name="Line 35"/>
            <p:cNvSpPr>
              <a:spLocks noChangeShapeType="1"/>
            </p:cNvSpPr>
            <p:nvPr/>
          </p:nvSpPr>
          <p:spPr bwMode="auto">
            <a:xfrm flipV="1">
              <a:off x="5892800" y="4883150"/>
              <a:ext cx="611188" cy="6111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33" name="Line 36"/>
            <p:cNvSpPr>
              <a:spLocks noChangeShapeType="1"/>
            </p:cNvSpPr>
            <p:nvPr/>
          </p:nvSpPr>
          <p:spPr bwMode="auto">
            <a:xfrm flipV="1">
              <a:off x="5943600" y="4911725"/>
              <a:ext cx="854075" cy="8540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34" name="Line 37"/>
            <p:cNvSpPr>
              <a:spLocks noChangeShapeType="1"/>
            </p:cNvSpPr>
            <p:nvPr/>
          </p:nvSpPr>
          <p:spPr bwMode="auto">
            <a:xfrm flipV="1">
              <a:off x="6257925" y="4905375"/>
              <a:ext cx="852488" cy="852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35" name="Line 38"/>
            <p:cNvSpPr>
              <a:spLocks noChangeShapeType="1"/>
            </p:cNvSpPr>
            <p:nvPr/>
          </p:nvSpPr>
          <p:spPr bwMode="auto">
            <a:xfrm flipV="1">
              <a:off x="6604000" y="4954588"/>
              <a:ext cx="773113" cy="7731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36" name="Line 39"/>
            <p:cNvSpPr>
              <a:spLocks noChangeShapeType="1"/>
            </p:cNvSpPr>
            <p:nvPr/>
          </p:nvSpPr>
          <p:spPr bwMode="auto">
            <a:xfrm flipV="1">
              <a:off x="6888163" y="5268913"/>
              <a:ext cx="477837" cy="4778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37" name="Line 40"/>
            <p:cNvSpPr>
              <a:spLocks noChangeShapeType="1"/>
            </p:cNvSpPr>
            <p:nvPr/>
          </p:nvSpPr>
          <p:spPr bwMode="auto">
            <a:xfrm flipV="1">
              <a:off x="7142163" y="5564188"/>
              <a:ext cx="222250" cy="2222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38" name="Line 41"/>
            <p:cNvSpPr>
              <a:spLocks noChangeShapeType="1"/>
            </p:cNvSpPr>
            <p:nvPr/>
          </p:nvSpPr>
          <p:spPr bwMode="auto">
            <a:xfrm>
              <a:off x="7415213" y="2252663"/>
              <a:ext cx="376237" cy="3762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39" name="Line 42"/>
            <p:cNvSpPr>
              <a:spLocks noChangeShapeType="1"/>
            </p:cNvSpPr>
            <p:nvPr/>
          </p:nvSpPr>
          <p:spPr bwMode="auto">
            <a:xfrm>
              <a:off x="7456488" y="2586038"/>
              <a:ext cx="365125" cy="3651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40" name="Line 43"/>
            <p:cNvSpPr>
              <a:spLocks noChangeShapeType="1"/>
            </p:cNvSpPr>
            <p:nvPr/>
          </p:nvSpPr>
          <p:spPr bwMode="auto">
            <a:xfrm>
              <a:off x="7377113" y="2808288"/>
              <a:ext cx="355600" cy="355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41" name="Line 44"/>
            <p:cNvSpPr>
              <a:spLocks noChangeShapeType="1"/>
            </p:cNvSpPr>
            <p:nvPr/>
          </p:nvSpPr>
          <p:spPr bwMode="auto">
            <a:xfrm>
              <a:off x="7051675" y="2770188"/>
              <a:ext cx="182563" cy="1825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42" name="Line 45"/>
            <p:cNvSpPr>
              <a:spLocks noChangeShapeType="1"/>
            </p:cNvSpPr>
            <p:nvPr/>
          </p:nvSpPr>
          <p:spPr bwMode="auto">
            <a:xfrm>
              <a:off x="7467600" y="3195638"/>
              <a:ext cx="276225" cy="2762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43" name="Line 46"/>
            <p:cNvSpPr>
              <a:spLocks noChangeShapeType="1"/>
            </p:cNvSpPr>
            <p:nvPr/>
          </p:nvSpPr>
          <p:spPr bwMode="auto">
            <a:xfrm>
              <a:off x="7486650" y="3490913"/>
              <a:ext cx="260350" cy="2603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44" name="Line 47"/>
            <p:cNvSpPr>
              <a:spLocks noChangeShapeType="1"/>
            </p:cNvSpPr>
            <p:nvPr/>
          </p:nvSpPr>
          <p:spPr bwMode="auto">
            <a:xfrm>
              <a:off x="7478713" y="3776663"/>
              <a:ext cx="265112" cy="2651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45" name="Line 48"/>
            <p:cNvSpPr>
              <a:spLocks noChangeShapeType="1"/>
            </p:cNvSpPr>
            <p:nvPr/>
          </p:nvSpPr>
          <p:spPr bwMode="auto">
            <a:xfrm>
              <a:off x="7456488" y="4030663"/>
              <a:ext cx="274637" cy="2746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46" name="Line 49"/>
            <p:cNvSpPr>
              <a:spLocks noChangeShapeType="1"/>
            </p:cNvSpPr>
            <p:nvPr/>
          </p:nvSpPr>
          <p:spPr bwMode="auto">
            <a:xfrm>
              <a:off x="7478713" y="4325938"/>
              <a:ext cx="265112" cy="2651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47" name="Line 50"/>
            <p:cNvSpPr>
              <a:spLocks noChangeShapeType="1"/>
            </p:cNvSpPr>
            <p:nvPr/>
          </p:nvSpPr>
          <p:spPr bwMode="auto">
            <a:xfrm>
              <a:off x="7467600" y="4598988"/>
              <a:ext cx="344488" cy="3444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48" name="Line 51"/>
            <p:cNvSpPr>
              <a:spLocks noChangeShapeType="1"/>
            </p:cNvSpPr>
            <p:nvPr/>
          </p:nvSpPr>
          <p:spPr bwMode="auto">
            <a:xfrm>
              <a:off x="7313613" y="4740275"/>
              <a:ext cx="508000" cy="508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49" name="Line 52"/>
            <p:cNvSpPr>
              <a:spLocks noChangeShapeType="1"/>
            </p:cNvSpPr>
            <p:nvPr/>
          </p:nvSpPr>
          <p:spPr bwMode="auto">
            <a:xfrm>
              <a:off x="7059613" y="4791075"/>
              <a:ext cx="112712" cy="1127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50" name="Line 53"/>
            <p:cNvSpPr>
              <a:spLocks noChangeShapeType="1"/>
            </p:cNvSpPr>
            <p:nvPr/>
          </p:nvSpPr>
          <p:spPr bwMode="auto">
            <a:xfrm>
              <a:off x="7426325" y="5146675"/>
              <a:ext cx="344488" cy="344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51" name="Line 54"/>
            <p:cNvSpPr>
              <a:spLocks noChangeShapeType="1"/>
            </p:cNvSpPr>
            <p:nvPr/>
          </p:nvSpPr>
          <p:spPr bwMode="auto">
            <a:xfrm>
              <a:off x="7385050" y="5380038"/>
              <a:ext cx="142875" cy="1428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52" name="Line 55"/>
            <p:cNvSpPr>
              <a:spLocks noChangeShapeType="1"/>
            </p:cNvSpPr>
            <p:nvPr/>
          </p:nvSpPr>
          <p:spPr bwMode="auto">
            <a:xfrm>
              <a:off x="7629525" y="2211388"/>
              <a:ext cx="192088" cy="1920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53" name="Line 56"/>
            <p:cNvSpPr>
              <a:spLocks noChangeShapeType="1"/>
            </p:cNvSpPr>
            <p:nvPr/>
          </p:nvSpPr>
          <p:spPr bwMode="auto">
            <a:xfrm>
              <a:off x="6269038" y="3248025"/>
              <a:ext cx="1825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54" name="未知"/>
            <p:cNvSpPr>
              <a:spLocks/>
            </p:cNvSpPr>
            <p:nvPr/>
          </p:nvSpPr>
          <p:spPr bwMode="auto">
            <a:xfrm>
              <a:off x="6269038" y="3003550"/>
              <a:ext cx="711200" cy="223838"/>
            </a:xfrm>
            <a:custGeom>
              <a:avLst/>
              <a:gdLst>
                <a:gd name="T0" fmla="*/ 0 w 448"/>
                <a:gd name="T1" fmla="*/ 2147483647 h 141"/>
                <a:gd name="T2" fmla="*/ 2147483647 w 448"/>
                <a:gd name="T3" fmla="*/ 0 h 141"/>
                <a:gd name="T4" fmla="*/ 2147483647 w 448"/>
                <a:gd name="T5" fmla="*/ 2147483647 h 141"/>
                <a:gd name="T6" fmla="*/ 0 w 448"/>
                <a:gd name="T7" fmla="*/ 2147483647 h 141"/>
                <a:gd name="T8" fmla="*/ 0 w 448"/>
                <a:gd name="T9" fmla="*/ 2147483647 h 1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8"/>
                <a:gd name="T16" fmla="*/ 0 h 141"/>
                <a:gd name="T17" fmla="*/ 448 w 448"/>
                <a:gd name="T18" fmla="*/ 141 h 1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8" h="141">
                  <a:moveTo>
                    <a:pt x="0" y="10"/>
                  </a:moveTo>
                  <a:lnTo>
                    <a:pt x="448" y="0"/>
                  </a:lnTo>
                  <a:lnTo>
                    <a:pt x="448" y="128"/>
                  </a:lnTo>
                  <a:lnTo>
                    <a:pt x="0" y="141"/>
                  </a:lnTo>
                  <a:lnTo>
                    <a:pt x="0" y="10"/>
                  </a:lnTo>
                  <a:close/>
                </a:path>
              </a:pathLst>
            </a:custGeom>
            <a:gradFill rotWithShape="0">
              <a:gsLst>
                <a:gs pos="0">
                  <a:srgbClr val="C7E3FF"/>
                </a:gs>
                <a:gs pos="100000">
                  <a:srgbClr val="99CCFF"/>
                </a:gs>
              </a:gsLst>
              <a:lin ang="5400000" scaled="1"/>
            </a:gradFill>
            <a:ln w="38100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55" name="Line 59"/>
            <p:cNvSpPr>
              <a:spLocks noChangeShapeType="1"/>
            </p:cNvSpPr>
            <p:nvPr/>
          </p:nvSpPr>
          <p:spPr bwMode="auto">
            <a:xfrm>
              <a:off x="6977063" y="3481388"/>
              <a:ext cx="9207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56" name="Line 60"/>
            <p:cNvSpPr>
              <a:spLocks noChangeShapeType="1"/>
            </p:cNvSpPr>
            <p:nvPr/>
          </p:nvSpPr>
          <p:spPr bwMode="auto">
            <a:xfrm flipH="1">
              <a:off x="6267450" y="3314700"/>
              <a:ext cx="1588" cy="9382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57" name="Line 61"/>
            <p:cNvSpPr>
              <a:spLocks noChangeShapeType="1"/>
            </p:cNvSpPr>
            <p:nvPr/>
          </p:nvSpPr>
          <p:spPr bwMode="auto">
            <a:xfrm>
              <a:off x="5492750" y="4406900"/>
              <a:ext cx="76835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58" name="Line 62"/>
            <p:cNvSpPr>
              <a:spLocks noChangeShapeType="1"/>
            </p:cNvSpPr>
            <p:nvPr/>
          </p:nvSpPr>
          <p:spPr bwMode="auto">
            <a:xfrm>
              <a:off x="5456238" y="3308350"/>
              <a:ext cx="79692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59" name="Line 63"/>
            <p:cNvSpPr>
              <a:spLocks noChangeShapeType="1"/>
            </p:cNvSpPr>
            <p:nvPr/>
          </p:nvSpPr>
          <p:spPr bwMode="auto">
            <a:xfrm>
              <a:off x="6802438" y="2790825"/>
              <a:ext cx="187325" cy="1873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60" name="Line 64"/>
            <p:cNvSpPr>
              <a:spLocks noChangeShapeType="1"/>
            </p:cNvSpPr>
            <p:nvPr/>
          </p:nvSpPr>
          <p:spPr bwMode="auto">
            <a:xfrm>
              <a:off x="6615113" y="2790825"/>
              <a:ext cx="198437" cy="2333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61" name="Line 65"/>
            <p:cNvSpPr>
              <a:spLocks noChangeShapeType="1"/>
            </p:cNvSpPr>
            <p:nvPr/>
          </p:nvSpPr>
          <p:spPr bwMode="auto">
            <a:xfrm>
              <a:off x="6380163" y="2790825"/>
              <a:ext cx="152400" cy="152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62" name="Line 66"/>
            <p:cNvSpPr>
              <a:spLocks noChangeShapeType="1"/>
            </p:cNvSpPr>
            <p:nvPr/>
          </p:nvSpPr>
          <p:spPr bwMode="auto">
            <a:xfrm>
              <a:off x="6253163" y="2871788"/>
              <a:ext cx="136525" cy="1349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63" name="Oval 67"/>
            <p:cNvSpPr>
              <a:spLocks noChangeArrowheads="1"/>
            </p:cNvSpPr>
            <p:nvPr/>
          </p:nvSpPr>
          <p:spPr bwMode="auto">
            <a:xfrm>
              <a:off x="6418263" y="2921000"/>
              <a:ext cx="428625" cy="428625"/>
            </a:xfrm>
            <a:prstGeom prst="ellipse">
              <a:avLst/>
            </a:prstGeom>
            <a:solidFill>
              <a:srgbClr val="0099FF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800" b="1">
                  <a:solidFill>
                    <a:schemeClr val="tx2"/>
                  </a:solidFill>
                  <a:latin typeface="Times New Roman" pitchFamily="18" charset="0"/>
                  <a:ea typeface="宋体" charset="-122"/>
                </a:defRPr>
              </a:lvl1pPr>
              <a:lvl2pPr marL="742950" indent="-285750" eaLnBrk="0" hangingPunct="0">
                <a:defRPr kumimoji="1" sz="2800" b="1">
                  <a:solidFill>
                    <a:schemeClr val="tx2"/>
                  </a:solidFill>
                  <a:latin typeface="Times New Roman" pitchFamily="18" charset="0"/>
                  <a:ea typeface="宋体" charset="-122"/>
                </a:defRPr>
              </a:lvl2pPr>
              <a:lvl3pPr marL="1143000" indent="-228600" eaLnBrk="0" hangingPunct="0">
                <a:defRPr kumimoji="1" sz="2800" b="1">
                  <a:solidFill>
                    <a:schemeClr val="tx2"/>
                  </a:solidFill>
                  <a:latin typeface="Times New Roman" pitchFamily="18" charset="0"/>
                  <a:ea typeface="宋体" charset="-122"/>
                </a:defRPr>
              </a:lvl3pPr>
              <a:lvl4pPr marL="1600200" indent="-228600" eaLnBrk="0" hangingPunct="0">
                <a:defRPr kumimoji="1" sz="2800" b="1">
                  <a:solidFill>
                    <a:schemeClr val="tx2"/>
                  </a:solidFill>
                  <a:latin typeface="Times New Roman" pitchFamily="18" charset="0"/>
                  <a:ea typeface="宋体" charset="-122"/>
                </a:defRPr>
              </a:lvl4pPr>
              <a:lvl5pPr marL="2057400" indent="-228600" eaLnBrk="0" hangingPunct="0">
                <a:defRPr kumimoji="1" sz="2800" b="1">
                  <a:solidFill>
                    <a:schemeClr val="tx2"/>
                  </a:solidFill>
                  <a:latin typeface="Times New Roman" pitchFamily="18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2"/>
                  </a:solidFill>
                  <a:latin typeface="Times New Roman" pitchFamily="18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2"/>
                  </a:solidFill>
                  <a:latin typeface="Times New Roman" pitchFamily="18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2"/>
                  </a:solidFill>
                  <a:latin typeface="Times New Roman" pitchFamily="18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2"/>
                  </a:solidFill>
                  <a:latin typeface="Times New Roman" pitchFamily="18" charset="0"/>
                  <a:ea typeface="宋体" charset="-122"/>
                </a:defRPr>
              </a:lvl9pPr>
            </a:lstStyle>
            <a:p>
              <a:pPr algn="ctr" eaLnBrk="1" hangingPunct="1"/>
              <a:endParaRPr lang="zh-CN" altLang="en-US">
                <a:ea typeface="楷体_GB2312" pitchFamily="49" charset="-122"/>
              </a:endParaRPr>
            </a:p>
          </p:txBody>
        </p:sp>
        <p:sp>
          <p:nvSpPr>
            <p:cNvPr id="264" name="Line 68"/>
            <p:cNvSpPr>
              <a:spLocks noChangeShapeType="1"/>
            </p:cNvSpPr>
            <p:nvPr/>
          </p:nvSpPr>
          <p:spPr bwMode="auto">
            <a:xfrm>
              <a:off x="6146800" y="3124200"/>
              <a:ext cx="102076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65" name="Line 69"/>
            <p:cNvSpPr>
              <a:spLocks noChangeShapeType="1"/>
            </p:cNvSpPr>
            <p:nvPr/>
          </p:nvSpPr>
          <p:spPr bwMode="auto">
            <a:xfrm>
              <a:off x="6634163" y="2652713"/>
              <a:ext cx="0" cy="10366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66" name="Line 70"/>
            <p:cNvSpPr>
              <a:spLocks noChangeShapeType="1"/>
            </p:cNvSpPr>
            <p:nvPr/>
          </p:nvSpPr>
          <p:spPr bwMode="auto">
            <a:xfrm>
              <a:off x="7410450" y="4922838"/>
              <a:ext cx="0" cy="588962"/>
            </a:xfrm>
            <a:prstGeom prst="line">
              <a:avLst/>
            </a:prstGeom>
            <a:noFill/>
            <a:ln w="28575">
              <a:solidFill>
                <a:srgbClr val="FFFF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67" name="Line 71"/>
            <p:cNvSpPr>
              <a:spLocks noChangeShapeType="1"/>
            </p:cNvSpPr>
            <p:nvPr/>
          </p:nvSpPr>
          <p:spPr bwMode="auto">
            <a:xfrm>
              <a:off x="7412038" y="2212975"/>
              <a:ext cx="0" cy="557213"/>
            </a:xfrm>
            <a:prstGeom prst="line">
              <a:avLst/>
            </a:prstGeom>
            <a:noFill/>
            <a:ln w="28575">
              <a:solidFill>
                <a:srgbClr val="FFFF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68" name="Line 72"/>
            <p:cNvSpPr>
              <a:spLocks noChangeShapeType="1"/>
            </p:cNvSpPr>
            <p:nvPr/>
          </p:nvSpPr>
          <p:spPr bwMode="auto">
            <a:xfrm flipH="1">
              <a:off x="6877050" y="2500313"/>
              <a:ext cx="106521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69" name="Line 73"/>
            <p:cNvSpPr>
              <a:spLocks noChangeShapeType="1"/>
            </p:cNvSpPr>
            <p:nvPr/>
          </p:nvSpPr>
          <p:spPr bwMode="auto">
            <a:xfrm flipH="1">
              <a:off x="6802438" y="5229225"/>
              <a:ext cx="108743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70" name="Line 74"/>
            <p:cNvSpPr>
              <a:spLocks noChangeShapeType="1"/>
            </p:cNvSpPr>
            <p:nvPr/>
          </p:nvSpPr>
          <p:spPr bwMode="auto">
            <a:xfrm flipV="1">
              <a:off x="5308600" y="3851275"/>
              <a:ext cx="260667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71" name="Line 75"/>
            <p:cNvSpPr>
              <a:spLocks noChangeShapeType="1"/>
            </p:cNvSpPr>
            <p:nvPr/>
          </p:nvSpPr>
          <p:spPr bwMode="auto">
            <a:xfrm flipH="1">
              <a:off x="7386638" y="5494338"/>
              <a:ext cx="61912" cy="793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72" name="Line 76"/>
            <p:cNvSpPr>
              <a:spLocks noChangeShapeType="1"/>
            </p:cNvSpPr>
            <p:nvPr/>
          </p:nvSpPr>
          <p:spPr bwMode="auto">
            <a:xfrm flipH="1">
              <a:off x="7373938" y="2219325"/>
              <a:ext cx="9048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73" name="Line 77"/>
            <p:cNvSpPr>
              <a:spLocks noChangeShapeType="1"/>
            </p:cNvSpPr>
            <p:nvPr/>
          </p:nvSpPr>
          <p:spPr bwMode="auto">
            <a:xfrm>
              <a:off x="6430963" y="4552950"/>
              <a:ext cx="37147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74" name="Line 78"/>
            <p:cNvSpPr>
              <a:spLocks noChangeShapeType="1"/>
            </p:cNvSpPr>
            <p:nvPr/>
          </p:nvSpPr>
          <p:spPr bwMode="auto">
            <a:xfrm>
              <a:off x="6616700" y="4387850"/>
              <a:ext cx="0" cy="3921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75" name="Line 85"/>
            <p:cNvSpPr>
              <a:spLocks noChangeShapeType="1"/>
            </p:cNvSpPr>
            <p:nvPr/>
          </p:nvSpPr>
          <p:spPr bwMode="auto">
            <a:xfrm>
              <a:off x="6288088" y="3241675"/>
              <a:ext cx="212725" cy="2381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76" name="Line 86"/>
            <p:cNvSpPr>
              <a:spLocks noChangeShapeType="1"/>
            </p:cNvSpPr>
            <p:nvPr/>
          </p:nvSpPr>
          <p:spPr bwMode="auto">
            <a:xfrm>
              <a:off x="6592888" y="3355975"/>
              <a:ext cx="111125" cy="1111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77" name="Line 87"/>
            <p:cNvSpPr>
              <a:spLocks noChangeShapeType="1"/>
            </p:cNvSpPr>
            <p:nvPr/>
          </p:nvSpPr>
          <p:spPr bwMode="auto">
            <a:xfrm>
              <a:off x="6770688" y="3314700"/>
              <a:ext cx="146050" cy="1428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78" name="Line 88"/>
            <p:cNvSpPr>
              <a:spLocks noChangeShapeType="1"/>
            </p:cNvSpPr>
            <p:nvPr/>
          </p:nvSpPr>
          <p:spPr bwMode="auto">
            <a:xfrm>
              <a:off x="6900863" y="3248025"/>
              <a:ext cx="114300" cy="1333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280" name="Text Box 90"/>
          <p:cNvSpPr txBox="1">
            <a:spLocks noChangeArrowheads="1"/>
          </p:cNvSpPr>
          <p:nvPr/>
        </p:nvSpPr>
        <p:spPr bwMode="auto">
          <a:xfrm>
            <a:off x="4067944" y="3664254"/>
            <a:ext cx="4608512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>
            <a:defPPr>
              <a:defRPr lang="zh-CN"/>
            </a:defPPr>
            <a:lvl1pPr>
              <a:lnSpc>
                <a:spcPct val="100000"/>
              </a:lnSpc>
              <a:defRPr sz="2800" b="1">
                <a:latin typeface="楷体" panose="02010609060101010101" pitchFamily="49" charset="-122"/>
                <a:ea typeface="楷体" panose="02010609060101010101" pitchFamily="49" charset="-122"/>
                <a:cs typeface="+mn-cs"/>
              </a:defRPr>
            </a:lvl1pPr>
          </a:lstStyle>
          <a:p>
            <a:r>
              <a:rPr lang="zh-CN" altLang="en-US" dirty="0"/>
              <a:t> </a:t>
            </a:r>
            <a:r>
              <a:rPr lang="zh-CN" altLang="en-US" dirty="0" smtClean="0"/>
              <a:t>   如果</a:t>
            </a:r>
            <a:r>
              <a:rPr lang="zh-CN" altLang="en-US" dirty="0"/>
              <a:t>按照它们的实际尺寸，在装配图中则</a:t>
            </a:r>
            <a:r>
              <a:rPr lang="zh-CN" altLang="en-US" dirty="0">
                <a:solidFill>
                  <a:schemeClr val="accent6"/>
                </a:solidFill>
                <a:latin typeface="隶书" pitchFamily="49" charset="-122"/>
                <a:ea typeface="隶书" pitchFamily="49" charset="-122"/>
              </a:rPr>
              <a:t>很难画</a:t>
            </a:r>
            <a:r>
              <a:rPr lang="zh-CN" altLang="en-US" dirty="0"/>
              <a:t>出或</a:t>
            </a:r>
            <a:r>
              <a:rPr lang="zh-CN" altLang="en-US" dirty="0">
                <a:solidFill>
                  <a:schemeClr val="accent6"/>
                </a:solidFill>
                <a:latin typeface="隶书" pitchFamily="49" charset="-122"/>
                <a:ea typeface="隶书" pitchFamily="49" charset="-122"/>
              </a:rPr>
              <a:t>难以明显表达</a:t>
            </a:r>
            <a:r>
              <a:rPr lang="zh-CN" altLang="en-US" dirty="0" smtClean="0"/>
              <a:t>，</a:t>
            </a:r>
            <a:endParaRPr lang="zh-CN" altLang="en-US" dirty="0"/>
          </a:p>
        </p:txBody>
      </p:sp>
      <p:sp>
        <p:nvSpPr>
          <p:cNvPr id="281" name="Text Box 90"/>
          <p:cNvSpPr txBox="1">
            <a:spLocks noChangeArrowheads="1"/>
          </p:cNvSpPr>
          <p:nvPr/>
        </p:nvSpPr>
        <p:spPr bwMode="auto">
          <a:xfrm>
            <a:off x="4067944" y="5159514"/>
            <a:ext cx="4608512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bIns="0">
            <a:spAutoFit/>
          </a:bodyPr>
          <a:lstStyle>
            <a:defPPr>
              <a:defRPr lang="zh-CN"/>
            </a:defPPr>
            <a:lvl1pPr>
              <a:lnSpc>
                <a:spcPct val="100000"/>
              </a:lnSpc>
              <a:defRPr sz="2800" b="1">
                <a:latin typeface="楷体" panose="02010609060101010101" pitchFamily="49" charset="-122"/>
                <a:ea typeface="楷体" panose="02010609060101010101" pitchFamily="49" charset="-122"/>
                <a:cs typeface="+mn-cs"/>
              </a:defRPr>
            </a:lvl1pPr>
          </a:lstStyle>
          <a:p>
            <a:r>
              <a:rPr lang="zh-CN" altLang="en-US" dirty="0"/>
              <a:t> </a:t>
            </a:r>
            <a:r>
              <a:rPr lang="zh-CN" altLang="en-US" dirty="0" smtClean="0"/>
              <a:t>   允许</a:t>
            </a:r>
            <a:r>
              <a:rPr lang="zh-CN" altLang="en-US" dirty="0"/>
              <a:t>该部分不按原比例而</a:t>
            </a:r>
            <a:r>
              <a:rPr lang="zh-CN" altLang="en-US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夸大画出</a:t>
            </a:r>
            <a:r>
              <a:rPr lang="zh-CN" altLang="en-US" dirty="0"/>
              <a:t>。</a:t>
            </a:r>
          </a:p>
        </p:txBody>
      </p:sp>
      <p:grpSp>
        <p:nvGrpSpPr>
          <p:cNvPr id="282" name="Group 75"/>
          <p:cNvGrpSpPr>
            <a:grpSpLocks/>
          </p:cNvGrpSpPr>
          <p:nvPr/>
        </p:nvGrpSpPr>
        <p:grpSpPr bwMode="auto">
          <a:xfrm>
            <a:off x="4572000" y="1257859"/>
            <a:ext cx="2332161" cy="451528"/>
            <a:chOff x="3696" y="1056"/>
            <a:chExt cx="1776" cy="1488"/>
          </a:xfrm>
        </p:grpSpPr>
        <p:sp>
          <p:nvSpPr>
            <p:cNvPr id="283" name="AutoShape 76"/>
            <p:cNvSpPr>
              <a:spLocks noChangeArrowheads="1"/>
            </p:cNvSpPr>
            <p:nvPr/>
          </p:nvSpPr>
          <p:spPr bwMode="auto">
            <a:xfrm flipV="1">
              <a:off x="3696" y="1056"/>
              <a:ext cx="1776" cy="1488"/>
            </a:xfrm>
            <a:prstGeom prst="wedgeRectCallout">
              <a:avLst>
                <a:gd name="adj1" fmla="val -113339"/>
                <a:gd name="adj2" fmla="val -197497"/>
              </a:avLst>
            </a:prstGeom>
            <a:gradFill rotWithShape="0">
              <a:gsLst>
                <a:gs pos="0">
                  <a:srgbClr val="FFFFCC"/>
                </a:gs>
                <a:gs pos="50000">
                  <a:srgbClr val="FFFFFF"/>
                </a:gs>
                <a:gs pos="100000">
                  <a:srgbClr val="FFFFCC"/>
                </a:gs>
              </a:gsLst>
              <a:lin ang="5400000" scaled="1"/>
            </a:gradFill>
            <a:ln w="9525">
              <a:solidFill>
                <a:srgbClr val="FF00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楷体_GB2312" pitchFamily="49" charset="-122"/>
              </a:endParaRPr>
            </a:p>
          </p:txBody>
        </p:sp>
        <p:sp>
          <p:nvSpPr>
            <p:cNvPr id="284" name="Text Box 77"/>
            <p:cNvSpPr txBox="1">
              <a:spLocks noChangeArrowheads="1"/>
            </p:cNvSpPr>
            <p:nvPr/>
          </p:nvSpPr>
          <p:spPr bwMode="auto">
            <a:xfrm>
              <a:off x="3744" y="1152"/>
              <a:ext cx="1690" cy="1217"/>
            </a:xfrm>
            <a:prstGeom prst="rect">
              <a:avLst/>
            </a:prstGeom>
            <a:gradFill rotWithShape="0">
              <a:gsLst>
                <a:gs pos="0">
                  <a:srgbClr val="FFFFCC"/>
                </a:gs>
                <a:gs pos="50000">
                  <a:srgbClr val="FFFFFF"/>
                </a:gs>
                <a:gs pos="100000">
                  <a:srgbClr val="FFFFCC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/>
              <a:r>
                <a:rPr lang="zh-CN" altLang="en-US" sz="1800" dirty="0" smtClean="0">
                  <a:solidFill>
                    <a:schemeClr val="tx2"/>
                  </a:solidFill>
                  <a:latin typeface="黑体" pitchFamily="2" charset="-122"/>
                  <a:ea typeface="黑体" pitchFamily="2" charset="-122"/>
                </a:rPr>
                <a:t>垫圈</a:t>
              </a:r>
              <a:r>
                <a:rPr lang="zh-CN" altLang="en-US" sz="1800" dirty="0">
                  <a:solidFill>
                    <a:schemeClr val="tx2"/>
                  </a:solidFill>
                  <a:latin typeface="黑体" pitchFamily="2" charset="-122"/>
                  <a:ea typeface="黑体" pitchFamily="2" charset="-122"/>
                </a:rPr>
                <a:t>厚度夸大画</a:t>
              </a:r>
              <a:r>
                <a:rPr lang="zh-CN" altLang="en-US" sz="1800" dirty="0" smtClean="0">
                  <a:solidFill>
                    <a:schemeClr val="tx2"/>
                  </a:solidFill>
                  <a:latin typeface="黑体" pitchFamily="2" charset="-122"/>
                  <a:ea typeface="黑体" pitchFamily="2" charset="-122"/>
                </a:rPr>
                <a:t>出</a:t>
              </a:r>
              <a:endParaRPr lang="zh-CN" altLang="en-US" sz="1800" dirty="0">
                <a:solidFill>
                  <a:schemeClr val="tx2"/>
                </a:solidFill>
                <a:latin typeface="黑体" pitchFamily="2" charset="-122"/>
                <a:ea typeface="黑体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581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98" grpId="0" autoUpdateAnimBg="0"/>
      <p:bldP spid="280" grpId="0" autoUpdateAnimBg="0"/>
      <p:bldP spid="281" grpId="0" autoUpdateAnimBg="0"/>
    </p:bldLst>
  </p:timing>
</p:sld>
</file>

<file path=ppt/theme/theme1.xml><?xml version="1.0" encoding="utf-8"?>
<a:theme xmlns:a="http://schemas.openxmlformats.org/drawingml/2006/main" name="默认设计模板">
  <a:themeElements>
    <a:clrScheme name="默认设计模板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默认设计模板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楷体_GB2312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楷体_GB2312" pitchFamily="49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19456</TotalTime>
  <Words>465</Words>
  <Application>Microsoft Office PowerPoint</Application>
  <PresentationFormat>全屏显示(4:3)</PresentationFormat>
  <Paragraphs>45</Paragraphs>
  <Slides>14</Slides>
  <Notes>1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6" baseType="lpstr">
      <vt:lpstr>默认设计模板</vt:lpstr>
      <vt:lpstr>Image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888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CM</dc:creator>
  <cp:lastModifiedBy>Admin</cp:lastModifiedBy>
  <cp:revision>867</cp:revision>
  <dcterms:created xsi:type="dcterms:W3CDTF">2003-08-24T06:37:01Z</dcterms:created>
  <dcterms:modified xsi:type="dcterms:W3CDTF">2017-05-08T06:33:47Z</dcterms:modified>
</cp:coreProperties>
</file>